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60" r:id="rId5"/>
    <p:sldId id="272" r:id="rId6"/>
    <p:sldId id="262" r:id="rId7"/>
    <p:sldId id="273" r:id="rId8"/>
    <p:sldId id="268" r:id="rId9"/>
    <p:sldId id="263" r:id="rId10"/>
    <p:sldId id="267" r:id="rId11"/>
    <p:sldId id="266" r:id="rId12"/>
    <p:sldId id="265" r:id="rId13"/>
    <p:sldId id="270" r:id="rId14"/>
    <p:sldId id="259" r:id="rId15"/>
  </p:sldIdLst>
  <p:sldSz cx="20104100" cy="11309350"/>
  <p:notesSz cx="20104100" cy="113093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4" autoAdjust="0"/>
    <p:restoredTop sz="78388" autoAdjust="0"/>
  </p:normalViewPr>
  <p:slideViewPr>
    <p:cSldViewPr>
      <p:cViewPr>
        <p:scale>
          <a:sx n="25" d="100"/>
          <a:sy n="25" d="100"/>
        </p:scale>
        <p:origin x="-8" y="1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03DFC-213D-4276-88BA-36524490249F}" type="datetimeFigureOut">
              <a:rPr lang="pl-PL" smtClean="0"/>
              <a:pPr/>
              <a:t>17.12.2021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86F33-44F3-451F-846B-CC3A672C06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5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F33-44F3-451F-846B-CC3A672C062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308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F33-44F3-451F-846B-CC3A672C062F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484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F33-44F3-451F-846B-CC3A672C062F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484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F33-44F3-451F-846B-CC3A672C062F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484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18-4F1F-4809-8A7A-564A81C127B8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092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F33-44F3-451F-846B-CC3A672C062F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3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F33-44F3-451F-846B-CC3A672C062F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84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l-PL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F33-44F3-451F-846B-CC3A672C062F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33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F33-44F3-451F-846B-CC3A672C062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61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F33-44F3-451F-846B-CC3A672C062F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61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F33-44F3-451F-846B-CC3A672C062F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484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F33-44F3-451F-846B-CC3A672C062F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48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F33-44F3-451F-846B-CC3A672C062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48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F33-44F3-451F-846B-CC3A672C062F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48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535455"/>
                </a:solidFill>
                <a:latin typeface="Trajan Pro"/>
                <a:cs typeface="Traja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535455"/>
                </a:solidFill>
                <a:latin typeface="Trajan Pro"/>
                <a:cs typeface="Traja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535455"/>
                </a:solidFill>
                <a:latin typeface="Trajan Pro"/>
                <a:cs typeface="Traja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5181600"/>
          </a:xfrm>
          <a:custGeom>
            <a:avLst/>
            <a:gdLst/>
            <a:ahLst/>
            <a:cxnLst/>
            <a:rect l="l" t="t" r="r" b="b"/>
            <a:pathLst>
              <a:path w="20104100" h="5181600">
                <a:moveTo>
                  <a:pt x="20104099" y="0"/>
                </a:moveTo>
                <a:lnTo>
                  <a:pt x="0" y="0"/>
                </a:lnTo>
                <a:lnTo>
                  <a:pt x="0" y="5181151"/>
                </a:lnTo>
                <a:lnTo>
                  <a:pt x="20104099" y="51811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535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9869" y="9137508"/>
            <a:ext cx="2958297" cy="52728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619970" y="9332172"/>
            <a:ext cx="1586230" cy="266700"/>
          </a:xfrm>
          <a:custGeom>
            <a:avLst/>
            <a:gdLst/>
            <a:ahLst/>
            <a:cxnLst/>
            <a:rect l="l" t="t" r="r" b="b"/>
            <a:pathLst>
              <a:path w="1586230" h="266700">
                <a:moveTo>
                  <a:pt x="1585815" y="0"/>
                </a:moveTo>
                <a:lnTo>
                  <a:pt x="1546801" y="24281"/>
                </a:lnTo>
                <a:lnTo>
                  <a:pt x="1486206" y="49715"/>
                </a:lnTo>
                <a:lnTo>
                  <a:pt x="1438898" y="61600"/>
                </a:lnTo>
                <a:lnTo>
                  <a:pt x="1391469" y="67333"/>
                </a:lnTo>
                <a:lnTo>
                  <a:pt x="1350346" y="69086"/>
                </a:lnTo>
                <a:lnTo>
                  <a:pt x="1342461" y="69474"/>
                </a:lnTo>
                <a:lnTo>
                  <a:pt x="625583" y="69474"/>
                </a:lnTo>
                <a:lnTo>
                  <a:pt x="569741" y="79619"/>
                </a:lnTo>
                <a:lnTo>
                  <a:pt x="525828" y="97387"/>
                </a:lnTo>
                <a:lnTo>
                  <a:pt x="493498" y="121270"/>
                </a:lnTo>
                <a:lnTo>
                  <a:pt x="472405" y="149759"/>
                </a:lnTo>
                <a:lnTo>
                  <a:pt x="462205" y="181345"/>
                </a:lnTo>
                <a:lnTo>
                  <a:pt x="455357" y="181345"/>
                </a:lnTo>
                <a:lnTo>
                  <a:pt x="424041" y="121270"/>
                </a:lnTo>
                <a:lnTo>
                  <a:pt x="391697" y="97387"/>
                </a:lnTo>
                <a:lnTo>
                  <a:pt x="347765" y="79619"/>
                </a:lnTo>
                <a:lnTo>
                  <a:pt x="291896" y="69474"/>
                </a:lnTo>
                <a:lnTo>
                  <a:pt x="0" y="69474"/>
                </a:lnTo>
                <a:lnTo>
                  <a:pt x="40648" y="102466"/>
                </a:lnTo>
                <a:lnTo>
                  <a:pt x="87069" y="128455"/>
                </a:lnTo>
                <a:lnTo>
                  <a:pt x="138569" y="145858"/>
                </a:lnTo>
                <a:lnTo>
                  <a:pt x="194454" y="153094"/>
                </a:lnTo>
                <a:lnTo>
                  <a:pt x="263876" y="152749"/>
                </a:lnTo>
                <a:lnTo>
                  <a:pt x="329724" y="160084"/>
                </a:lnTo>
                <a:lnTo>
                  <a:pt x="381355" y="177042"/>
                </a:lnTo>
                <a:lnTo>
                  <a:pt x="419210" y="201685"/>
                </a:lnTo>
                <a:lnTo>
                  <a:pt x="443730" y="232075"/>
                </a:lnTo>
                <a:lnTo>
                  <a:pt x="455357" y="266274"/>
                </a:lnTo>
                <a:lnTo>
                  <a:pt x="462205" y="266274"/>
                </a:lnTo>
                <a:lnTo>
                  <a:pt x="498302" y="201685"/>
                </a:lnTo>
                <a:lnTo>
                  <a:pt x="536141" y="177042"/>
                </a:lnTo>
                <a:lnTo>
                  <a:pt x="587773" y="160084"/>
                </a:lnTo>
                <a:lnTo>
                  <a:pt x="653645" y="152749"/>
                </a:lnTo>
                <a:lnTo>
                  <a:pt x="1320315" y="153094"/>
                </a:lnTo>
                <a:lnTo>
                  <a:pt x="1326064" y="152874"/>
                </a:lnTo>
                <a:lnTo>
                  <a:pt x="1370167" y="149797"/>
                </a:lnTo>
                <a:lnTo>
                  <a:pt x="1419725" y="139842"/>
                </a:lnTo>
                <a:lnTo>
                  <a:pt x="1472713" y="118065"/>
                </a:lnTo>
                <a:lnTo>
                  <a:pt x="1508135" y="95206"/>
                </a:lnTo>
                <a:lnTo>
                  <a:pt x="1540692" y="66995"/>
                </a:lnTo>
                <a:lnTo>
                  <a:pt x="1565871" y="36166"/>
                </a:lnTo>
                <a:lnTo>
                  <a:pt x="1582810" y="6544"/>
                </a:lnTo>
                <a:lnTo>
                  <a:pt x="1585815" y="0"/>
                </a:lnTo>
                <a:close/>
              </a:path>
            </a:pathLst>
          </a:custGeom>
          <a:solidFill>
            <a:srgbClr val="D0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081902" y="9500902"/>
            <a:ext cx="993775" cy="266700"/>
          </a:xfrm>
          <a:custGeom>
            <a:avLst/>
            <a:gdLst/>
            <a:ahLst/>
            <a:cxnLst/>
            <a:rect l="l" t="t" r="r" b="b"/>
            <a:pathLst>
              <a:path w="993775" h="266700">
                <a:moveTo>
                  <a:pt x="993624" y="0"/>
                </a:moveTo>
                <a:lnTo>
                  <a:pt x="952829" y="25287"/>
                </a:lnTo>
                <a:lnTo>
                  <a:pt x="899951" y="47799"/>
                </a:lnTo>
                <a:lnTo>
                  <a:pt x="846717" y="61579"/>
                </a:lnTo>
                <a:lnTo>
                  <a:pt x="799278" y="67321"/>
                </a:lnTo>
                <a:lnTo>
                  <a:pt x="758175" y="69118"/>
                </a:lnTo>
                <a:lnTo>
                  <a:pt x="750291" y="69484"/>
                </a:lnTo>
                <a:lnTo>
                  <a:pt x="163649" y="69484"/>
                </a:lnTo>
                <a:lnTo>
                  <a:pt x="107809" y="79637"/>
                </a:lnTo>
                <a:lnTo>
                  <a:pt x="63897" y="97405"/>
                </a:lnTo>
                <a:lnTo>
                  <a:pt x="31569" y="121282"/>
                </a:lnTo>
                <a:lnTo>
                  <a:pt x="10476" y="149761"/>
                </a:lnTo>
                <a:lnTo>
                  <a:pt x="272" y="181334"/>
                </a:lnTo>
                <a:lnTo>
                  <a:pt x="0" y="181334"/>
                </a:lnTo>
                <a:lnTo>
                  <a:pt x="0" y="266253"/>
                </a:lnTo>
                <a:lnTo>
                  <a:pt x="272" y="266253"/>
                </a:lnTo>
                <a:lnTo>
                  <a:pt x="11873" y="232068"/>
                </a:lnTo>
                <a:lnTo>
                  <a:pt x="36370" y="201685"/>
                </a:lnTo>
                <a:lnTo>
                  <a:pt x="74212" y="177044"/>
                </a:lnTo>
                <a:lnTo>
                  <a:pt x="125850" y="160085"/>
                </a:lnTo>
                <a:lnTo>
                  <a:pt x="191732" y="152749"/>
                </a:lnTo>
                <a:lnTo>
                  <a:pt x="487231" y="152906"/>
                </a:lnTo>
                <a:lnTo>
                  <a:pt x="495063" y="152550"/>
                </a:lnTo>
                <a:lnTo>
                  <a:pt x="739474" y="152791"/>
                </a:lnTo>
                <a:lnTo>
                  <a:pt x="779316" y="149628"/>
                </a:lnTo>
                <a:lnTo>
                  <a:pt x="832715" y="135990"/>
                </a:lnTo>
                <a:lnTo>
                  <a:pt x="881298" y="113147"/>
                </a:lnTo>
                <a:lnTo>
                  <a:pt x="924372" y="82674"/>
                </a:lnTo>
                <a:lnTo>
                  <a:pt x="961243" y="46140"/>
                </a:lnTo>
                <a:lnTo>
                  <a:pt x="991215" y="5120"/>
                </a:lnTo>
                <a:lnTo>
                  <a:pt x="993624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63822" y="9824491"/>
            <a:ext cx="2379278" cy="30751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83052" y="9822119"/>
            <a:ext cx="1173416" cy="3009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11156" y="8937166"/>
            <a:ext cx="1072951" cy="119368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241918"/>
            <a:ext cx="20104100" cy="91636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2585" y="929709"/>
            <a:ext cx="14958928" cy="591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535455"/>
                </a:solidFill>
                <a:latin typeface="Trajan Pro"/>
                <a:cs typeface="Traja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urzad@lubuskie.uw.gov.p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element układu graficznego slajdu"/>
          <p:cNvSpPr/>
          <p:nvPr/>
        </p:nvSpPr>
        <p:spPr>
          <a:xfrm>
            <a:off x="0" y="0"/>
            <a:ext cx="20104100" cy="5183505"/>
          </a:xfrm>
          <a:custGeom>
            <a:avLst/>
            <a:gdLst/>
            <a:ahLst/>
            <a:cxnLst/>
            <a:rect l="l" t="t" r="r" b="b"/>
            <a:pathLst>
              <a:path w="20104100" h="5183505">
                <a:moveTo>
                  <a:pt x="20104099" y="0"/>
                </a:moveTo>
                <a:lnTo>
                  <a:pt x="0" y="0"/>
                </a:lnTo>
                <a:lnTo>
                  <a:pt x="0" y="5183088"/>
                </a:lnTo>
                <a:lnTo>
                  <a:pt x="20104099" y="51830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53545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 descr="element logo Lubuskiego Urzędu Wojewódzkie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9869" y="9137508"/>
            <a:ext cx="2958297" cy="527282"/>
          </a:xfrm>
          <a:prstGeom prst="rect">
            <a:avLst/>
          </a:prstGeom>
        </p:spPr>
      </p:pic>
      <p:grpSp>
        <p:nvGrpSpPr>
          <p:cNvPr id="4" name="object 4" descr="element logo Lubuskiego Urzędu Wojewódzkiego"/>
          <p:cNvGrpSpPr/>
          <p:nvPr/>
        </p:nvGrpSpPr>
        <p:grpSpPr>
          <a:xfrm>
            <a:off x="16619970" y="9332172"/>
            <a:ext cx="1586230" cy="435609"/>
            <a:chOff x="16619970" y="9332172"/>
            <a:chExt cx="1586230" cy="435609"/>
          </a:xfrm>
        </p:grpSpPr>
        <p:sp>
          <p:nvSpPr>
            <p:cNvPr id="5" name="object 5"/>
            <p:cNvSpPr/>
            <p:nvPr/>
          </p:nvSpPr>
          <p:spPr>
            <a:xfrm>
              <a:off x="16619970" y="9332172"/>
              <a:ext cx="1586230" cy="266700"/>
            </a:xfrm>
            <a:custGeom>
              <a:avLst/>
              <a:gdLst/>
              <a:ahLst/>
              <a:cxnLst/>
              <a:rect l="l" t="t" r="r" b="b"/>
              <a:pathLst>
                <a:path w="1586230" h="266700">
                  <a:moveTo>
                    <a:pt x="1585815" y="0"/>
                  </a:moveTo>
                  <a:lnTo>
                    <a:pt x="1546801" y="24281"/>
                  </a:lnTo>
                  <a:lnTo>
                    <a:pt x="1486206" y="49715"/>
                  </a:lnTo>
                  <a:lnTo>
                    <a:pt x="1438898" y="61600"/>
                  </a:lnTo>
                  <a:lnTo>
                    <a:pt x="1391469" y="67333"/>
                  </a:lnTo>
                  <a:lnTo>
                    <a:pt x="1350346" y="69086"/>
                  </a:lnTo>
                  <a:lnTo>
                    <a:pt x="1342461" y="69474"/>
                  </a:lnTo>
                  <a:lnTo>
                    <a:pt x="625583" y="69474"/>
                  </a:lnTo>
                  <a:lnTo>
                    <a:pt x="569741" y="79619"/>
                  </a:lnTo>
                  <a:lnTo>
                    <a:pt x="525828" y="97387"/>
                  </a:lnTo>
                  <a:lnTo>
                    <a:pt x="493498" y="121270"/>
                  </a:lnTo>
                  <a:lnTo>
                    <a:pt x="472405" y="149759"/>
                  </a:lnTo>
                  <a:lnTo>
                    <a:pt x="462205" y="181345"/>
                  </a:lnTo>
                  <a:lnTo>
                    <a:pt x="455357" y="181345"/>
                  </a:lnTo>
                  <a:lnTo>
                    <a:pt x="424041" y="121270"/>
                  </a:lnTo>
                  <a:lnTo>
                    <a:pt x="391697" y="97387"/>
                  </a:lnTo>
                  <a:lnTo>
                    <a:pt x="347765" y="79619"/>
                  </a:lnTo>
                  <a:lnTo>
                    <a:pt x="291896" y="69474"/>
                  </a:lnTo>
                  <a:lnTo>
                    <a:pt x="0" y="69474"/>
                  </a:lnTo>
                  <a:lnTo>
                    <a:pt x="40648" y="102466"/>
                  </a:lnTo>
                  <a:lnTo>
                    <a:pt x="87069" y="128455"/>
                  </a:lnTo>
                  <a:lnTo>
                    <a:pt x="138569" y="145858"/>
                  </a:lnTo>
                  <a:lnTo>
                    <a:pt x="194454" y="153094"/>
                  </a:lnTo>
                  <a:lnTo>
                    <a:pt x="263876" y="152749"/>
                  </a:lnTo>
                  <a:lnTo>
                    <a:pt x="329724" y="160084"/>
                  </a:lnTo>
                  <a:lnTo>
                    <a:pt x="381355" y="177042"/>
                  </a:lnTo>
                  <a:lnTo>
                    <a:pt x="419210" y="201685"/>
                  </a:lnTo>
                  <a:lnTo>
                    <a:pt x="443730" y="232075"/>
                  </a:lnTo>
                  <a:lnTo>
                    <a:pt x="455357" y="266274"/>
                  </a:lnTo>
                  <a:lnTo>
                    <a:pt x="462205" y="266274"/>
                  </a:lnTo>
                  <a:lnTo>
                    <a:pt x="498302" y="201685"/>
                  </a:lnTo>
                  <a:lnTo>
                    <a:pt x="536141" y="177042"/>
                  </a:lnTo>
                  <a:lnTo>
                    <a:pt x="587773" y="160084"/>
                  </a:lnTo>
                  <a:lnTo>
                    <a:pt x="653645" y="152749"/>
                  </a:lnTo>
                  <a:lnTo>
                    <a:pt x="1320315" y="153094"/>
                  </a:lnTo>
                  <a:lnTo>
                    <a:pt x="1326064" y="152874"/>
                  </a:lnTo>
                  <a:lnTo>
                    <a:pt x="1370167" y="149797"/>
                  </a:lnTo>
                  <a:lnTo>
                    <a:pt x="1419725" y="139842"/>
                  </a:lnTo>
                  <a:lnTo>
                    <a:pt x="1472713" y="118065"/>
                  </a:lnTo>
                  <a:lnTo>
                    <a:pt x="1508135" y="95206"/>
                  </a:lnTo>
                  <a:lnTo>
                    <a:pt x="1540692" y="66995"/>
                  </a:lnTo>
                  <a:lnTo>
                    <a:pt x="1565871" y="36166"/>
                  </a:lnTo>
                  <a:lnTo>
                    <a:pt x="1582810" y="6544"/>
                  </a:lnTo>
                  <a:lnTo>
                    <a:pt x="1585815" y="0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7081902" y="9500902"/>
              <a:ext cx="993775" cy="266700"/>
            </a:xfrm>
            <a:custGeom>
              <a:avLst/>
              <a:gdLst/>
              <a:ahLst/>
              <a:cxnLst/>
              <a:rect l="l" t="t" r="r" b="b"/>
              <a:pathLst>
                <a:path w="993775" h="266700">
                  <a:moveTo>
                    <a:pt x="993624" y="0"/>
                  </a:moveTo>
                  <a:lnTo>
                    <a:pt x="952829" y="25287"/>
                  </a:lnTo>
                  <a:lnTo>
                    <a:pt x="899951" y="47799"/>
                  </a:lnTo>
                  <a:lnTo>
                    <a:pt x="846717" y="61579"/>
                  </a:lnTo>
                  <a:lnTo>
                    <a:pt x="799278" y="67321"/>
                  </a:lnTo>
                  <a:lnTo>
                    <a:pt x="758175" y="69118"/>
                  </a:lnTo>
                  <a:lnTo>
                    <a:pt x="750291" y="69484"/>
                  </a:lnTo>
                  <a:lnTo>
                    <a:pt x="163649" y="69484"/>
                  </a:lnTo>
                  <a:lnTo>
                    <a:pt x="107809" y="79637"/>
                  </a:lnTo>
                  <a:lnTo>
                    <a:pt x="63897" y="97405"/>
                  </a:lnTo>
                  <a:lnTo>
                    <a:pt x="31569" y="121282"/>
                  </a:lnTo>
                  <a:lnTo>
                    <a:pt x="10476" y="149761"/>
                  </a:lnTo>
                  <a:lnTo>
                    <a:pt x="272" y="181334"/>
                  </a:lnTo>
                  <a:lnTo>
                    <a:pt x="0" y="181334"/>
                  </a:lnTo>
                  <a:lnTo>
                    <a:pt x="0" y="266253"/>
                  </a:lnTo>
                  <a:lnTo>
                    <a:pt x="272" y="266253"/>
                  </a:lnTo>
                  <a:lnTo>
                    <a:pt x="11873" y="232068"/>
                  </a:lnTo>
                  <a:lnTo>
                    <a:pt x="36370" y="201685"/>
                  </a:lnTo>
                  <a:lnTo>
                    <a:pt x="74212" y="177044"/>
                  </a:lnTo>
                  <a:lnTo>
                    <a:pt x="125850" y="160085"/>
                  </a:lnTo>
                  <a:lnTo>
                    <a:pt x="191732" y="152749"/>
                  </a:lnTo>
                  <a:lnTo>
                    <a:pt x="487231" y="152906"/>
                  </a:lnTo>
                  <a:lnTo>
                    <a:pt x="495063" y="152550"/>
                  </a:lnTo>
                  <a:lnTo>
                    <a:pt x="739474" y="152791"/>
                  </a:lnTo>
                  <a:lnTo>
                    <a:pt x="779316" y="149628"/>
                  </a:lnTo>
                  <a:lnTo>
                    <a:pt x="832715" y="135990"/>
                  </a:lnTo>
                  <a:lnTo>
                    <a:pt x="881298" y="113147"/>
                  </a:lnTo>
                  <a:lnTo>
                    <a:pt x="924372" y="82674"/>
                  </a:lnTo>
                  <a:lnTo>
                    <a:pt x="961243" y="46140"/>
                  </a:lnTo>
                  <a:lnTo>
                    <a:pt x="991215" y="5120"/>
                  </a:lnTo>
                  <a:lnTo>
                    <a:pt x="993624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object 7" descr="element logo Lubuskiego Urzędu Wojewódzkie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63822" y="9824491"/>
            <a:ext cx="2379278" cy="307519"/>
          </a:xfrm>
          <a:prstGeom prst="rect">
            <a:avLst/>
          </a:prstGeom>
        </p:spPr>
      </p:pic>
      <p:pic>
        <p:nvPicPr>
          <p:cNvPr id="8" name="object 8" descr="element logo Lubuskiego Urzędu Wojewódzkie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83052" y="9822119"/>
            <a:ext cx="1173416" cy="300990"/>
          </a:xfrm>
          <a:prstGeom prst="rect">
            <a:avLst/>
          </a:prstGeom>
        </p:spPr>
      </p:pic>
      <p:grpSp>
        <p:nvGrpSpPr>
          <p:cNvPr id="9" name="object 9" descr="element układu graficznego slajdu"/>
          <p:cNvGrpSpPr/>
          <p:nvPr/>
        </p:nvGrpSpPr>
        <p:grpSpPr>
          <a:xfrm>
            <a:off x="0" y="1241913"/>
            <a:ext cx="20104100" cy="9163685"/>
            <a:chOff x="0" y="1241913"/>
            <a:chExt cx="20104100" cy="9163685"/>
          </a:xfrm>
        </p:grpSpPr>
        <p:pic>
          <p:nvPicPr>
            <p:cNvPr id="10" name="object 10" descr="orzeł z godła Polski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11156" y="8937166"/>
              <a:ext cx="1072951" cy="1193685"/>
            </a:xfrm>
            <a:prstGeom prst="rect">
              <a:avLst/>
            </a:prstGeom>
          </p:spPr>
        </p:pic>
        <p:pic>
          <p:nvPicPr>
            <p:cNvPr id="11" name="object 11" descr="element układu graficznego slajdu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41913"/>
              <a:ext cx="20104100" cy="916361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0850" y="1241913"/>
            <a:ext cx="15392400" cy="32451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pl-PL" sz="6000" spc="-10" dirty="0" smtClean="0">
                <a:solidFill>
                  <a:srgbClr val="D0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TWÓJ WIEK TWOIM ATUTEM, </a:t>
            </a:r>
            <a:br>
              <a:rPr lang="pl-PL" sz="6000" spc="-10" dirty="0" smtClean="0">
                <a:solidFill>
                  <a:srgbClr val="D0D2D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000" spc="-10" dirty="0" smtClean="0">
                <a:solidFill>
                  <a:srgbClr val="D0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CZYLI JAK W PEŁNI WYKORZYSTAĆ POTENCJAŁ CZŁOWIEKA</a:t>
            </a:r>
            <a:br>
              <a:rPr lang="pl-PL" sz="6000" spc="-10" dirty="0" smtClean="0">
                <a:solidFill>
                  <a:srgbClr val="D0D2D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 descr="element układu graficznego slajdu"/>
          <p:cNvGrpSpPr/>
          <p:nvPr/>
        </p:nvGrpSpPr>
        <p:grpSpPr>
          <a:xfrm>
            <a:off x="0" y="606223"/>
            <a:ext cx="2157730" cy="1305560"/>
            <a:chOff x="0" y="606223"/>
            <a:chExt cx="2157730" cy="1305560"/>
          </a:xfrm>
        </p:grpSpPr>
        <p:sp>
          <p:nvSpPr>
            <p:cNvPr id="4" name="object 4"/>
            <p:cNvSpPr/>
            <p:nvPr/>
          </p:nvSpPr>
          <p:spPr>
            <a:xfrm>
              <a:off x="0" y="606223"/>
              <a:ext cx="2157730" cy="772795"/>
            </a:xfrm>
            <a:custGeom>
              <a:avLst/>
              <a:gdLst/>
              <a:ahLst/>
              <a:cxnLst/>
              <a:rect l="l" t="t" r="r" b="b"/>
              <a:pathLst>
                <a:path w="2157730" h="772794">
                  <a:moveTo>
                    <a:pt x="2157610" y="0"/>
                  </a:moveTo>
                  <a:lnTo>
                    <a:pt x="2123743" y="30531"/>
                  </a:lnTo>
                  <a:lnTo>
                    <a:pt x="2089602" y="59013"/>
                  </a:lnTo>
                  <a:lnTo>
                    <a:pt x="2087906" y="60259"/>
                  </a:lnTo>
                  <a:lnTo>
                    <a:pt x="2086272" y="61568"/>
                  </a:lnTo>
                  <a:lnTo>
                    <a:pt x="2085204" y="62479"/>
                  </a:lnTo>
                  <a:lnTo>
                    <a:pt x="2084712" y="62950"/>
                  </a:lnTo>
                  <a:lnTo>
                    <a:pt x="2083047" y="64270"/>
                  </a:lnTo>
                  <a:lnTo>
                    <a:pt x="2082429" y="64657"/>
                  </a:lnTo>
                  <a:lnTo>
                    <a:pt x="2079707" y="66741"/>
                  </a:lnTo>
                  <a:lnTo>
                    <a:pt x="2079728" y="66877"/>
                  </a:lnTo>
                  <a:lnTo>
                    <a:pt x="2078063" y="68008"/>
                  </a:lnTo>
                  <a:lnTo>
                    <a:pt x="2076388" y="69390"/>
                  </a:lnTo>
                  <a:lnTo>
                    <a:pt x="2074796" y="70615"/>
                  </a:lnTo>
                  <a:lnTo>
                    <a:pt x="2074220" y="71024"/>
                  </a:lnTo>
                  <a:lnTo>
                    <a:pt x="2073267" y="71893"/>
                  </a:lnTo>
                  <a:lnTo>
                    <a:pt x="2071498" y="73107"/>
                  </a:lnTo>
                  <a:lnTo>
                    <a:pt x="2069927" y="74406"/>
                  </a:lnTo>
                  <a:lnTo>
                    <a:pt x="2068775" y="75180"/>
                  </a:lnTo>
                  <a:lnTo>
                    <a:pt x="2068294" y="75662"/>
                  </a:lnTo>
                  <a:lnTo>
                    <a:pt x="2066576" y="76824"/>
                  </a:lnTo>
                  <a:lnTo>
                    <a:pt x="2066116" y="77222"/>
                  </a:lnTo>
                  <a:lnTo>
                    <a:pt x="2063519" y="79306"/>
                  </a:lnTo>
                  <a:lnTo>
                    <a:pt x="2063268" y="79348"/>
                  </a:lnTo>
                  <a:lnTo>
                    <a:pt x="2060796" y="81400"/>
                  </a:lnTo>
                  <a:lnTo>
                    <a:pt x="2059980" y="81809"/>
                  </a:lnTo>
                  <a:lnTo>
                    <a:pt x="2058357" y="83128"/>
                  </a:lnTo>
                  <a:lnTo>
                    <a:pt x="2057938" y="83358"/>
                  </a:lnTo>
                  <a:lnTo>
                    <a:pt x="2055226" y="85484"/>
                  </a:lnTo>
                  <a:lnTo>
                    <a:pt x="2055090" y="85494"/>
                  </a:lnTo>
                  <a:lnTo>
                    <a:pt x="2051812" y="87986"/>
                  </a:lnTo>
                  <a:lnTo>
                    <a:pt x="2050095" y="89180"/>
                  </a:lnTo>
                  <a:lnTo>
                    <a:pt x="2045132" y="92719"/>
                  </a:lnTo>
                  <a:lnTo>
                    <a:pt x="2043614" y="93881"/>
                  </a:lnTo>
                  <a:lnTo>
                    <a:pt x="2041959" y="95054"/>
                  </a:lnTo>
                  <a:lnTo>
                    <a:pt x="2041614" y="95389"/>
                  </a:lnTo>
                  <a:lnTo>
                    <a:pt x="2040242" y="96248"/>
                  </a:lnTo>
                  <a:lnTo>
                    <a:pt x="2038933" y="97337"/>
                  </a:lnTo>
                  <a:lnTo>
                    <a:pt x="2038661" y="97421"/>
                  </a:lnTo>
                  <a:lnTo>
                    <a:pt x="2036933" y="98688"/>
                  </a:lnTo>
                  <a:lnTo>
                    <a:pt x="2035268" y="99745"/>
                  </a:lnTo>
                  <a:lnTo>
                    <a:pt x="2033614" y="100928"/>
                  </a:lnTo>
                  <a:lnTo>
                    <a:pt x="2033446" y="101138"/>
                  </a:lnTo>
                  <a:lnTo>
                    <a:pt x="2032096" y="102101"/>
                  </a:lnTo>
                  <a:lnTo>
                    <a:pt x="2030630" y="102970"/>
                  </a:lnTo>
                  <a:lnTo>
                    <a:pt x="2030452" y="103295"/>
                  </a:lnTo>
                  <a:lnTo>
                    <a:pt x="2028682" y="104331"/>
                  </a:lnTo>
                  <a:lnTo>
                    <a:pt x="2027907" y="105012"/>
                  </a:lnTo>
                  <a:lnTo>
                    <a:pt x="2027038" y="105525"/>
                  </a:lnTo>
                  <a:lnTo>
                    <a:pt x="2025384" y="106656"/>
                  </a:lnTo>
                  <a:lnTo>
                    <a:pt x="2025154" y="106876"/>
                  </a:lnTo>
                  <a:lnTo>
                    <a:pt x="2023730" y="107808"/>
                  </a:lnTo>
                  <a:lnTo>
                    <a:pt x="2020515" y="110059"/>
                  </a:lnTo>
                  <a:lnTo>
                    <a:pt x="2019646" y="110551"/>
                  </a:lnTo>
                  <a:lnTo>
                    <a:pt x="2018861" y="111169"/>
                  </a:lnTo>
                  <a:lnTo>
                    <a:pt x="2017143" y="112363"/>
                  </a:lnTo>
                  <a:lnTo>
                    <a:pt x="2016976" y="112509"/>
                  </a:lnTo>
                  <a:lnTo>
                    <a:pt x="2015489" y="113431"/>
                  </a:lnTo>
                  <a:lnTo>
                    <a:pt x="2014222" y="114352"/>
                  </a:lnTo>
                  <a:lnTo>
                    <a:pt x="2013887" y="114520"/>
                  </a:lnTo>
                  <a:lnTo>
                    <a:pt x="2011583" y="116101"/>
                  </a:lnTo>
                  <a:lnTo>
                    <a:pt x="2010547" y="116656"/>
                  </a:lnTo>
                  <a:lnTo>
                    <a:pt x="2008829" y="117891"/>
                  </a:lnTo>
                  <a:lnTo>
                    <a:pt x="2007227" y="118896"/>
                  </a:lnTo>
                  <a:lnTo>
                    <a:pt x="2005939" y="119734"/>
                  </a:lnTo>
                  <a:lnTo>
                    <a:pt x="2005563" y="120006"/>
                  </a:lnTo>
                  <a:lnTo>
                    <a:pt x="2003908" y="121116"/>
                  </a:lnTo>
                  <a:lnTo>
                    <a:pt x="2003175" y="121462"/>
                  </a:lnTo>
                  <a:lnTo>
                    <a:pt x="2002212" y="122195"/>
                  </a:lnTo>
                  <a:lnTo>
                    <a:pt x="2000474" y="123231"/>
                  </a:lnTo>
                  <a:lnTo>
                    <a:pt x="1998955" y="124341"/>
                  </a:lnTo>
                  <a:lnTo>
                    <a:pt x="1997605" y="125095"/>
                  </a:lnTo>
                  <a:lnTo>
                    <a:pt x="1995563" y="126509"/>
                  </a:lnTo>
                  <a:lnTo>
                    <a:pt x="1994956" y="126823"/>
                  </a:lnTo>
                  <a:lnTo>
                    <a:pt x="1993898" y="127587"/>
                  </a:lnTo>
                  <a:lnTo>
                    <a:pt x="1992202" y="128592"/>
                  </a:lnTo>
                  <a:lnTo>
                    <a:pt x="1989427" y="130320"/>
                  </a:lnTo>
                  <a:lnTo>
                    <a:pt x="1988861" y="130634"/>
                  </a:lnTo>
                  <a:lnTo>
                    <a:pt x="1987259" y="131660"/>
                  </a:lnTo>
                  <a:lnTo>
                    <a:pt x="1986736" y="132090"/>
                  </a:lnTo>
                  <a:lnTo>
                    <a:pt x="1985626" y="132739"/>
                  </a:lnTo>
                  <a:lnTo>
                    <a:pt x="1983898" y="133807"/>
                  </a:lnTo>
                  <a:lnTo>
                    <a:pt x="1980380" y="135880"/>
                  </a:lnTo>
                  <a:lnTo>
                    <a:pt x="1979689" y="136341"/>
                  </a:lnTo>
                  <a:lnTo>
                    <a:pt x="1975480" y="138843"/>
                  </a:lnTo>
                  <a:lnTo>
                    <a:pt x="1973490" y="139932"/>
                  </a:lnTo>
                  <a:lnTo>
                    <a:pt x="1971239" y="141388"/>
                  </a:lnTo>
                  <a:lnTo>
                    <a:pt x="1970119" y="141964"/>
                  </a:lnTo>
                  <a:lnTo>
                    <a:pt x="1967155" y="143890"/>
                  </a:lnTo>
                  <a:lnTo>
                    <a:pt x="1966538" y="144152"/>
                  </a:lnTo>
                  <a:lnTo>
                    <a:pt x="1963187" y="146068"/>
                  </a:lnTo>
                  <a:lnTo>
                    <a:pt x="1962778" y="146382"/>
                  </a:lnTo>
                  <a:lnTo>
                    <a:pt x="1959773" y="148058"/>
                  </a:lnTo>
                  <a:lnTo>
                    <a:pt x="1958548" y="148717"/>
                  </a:lnTo>
                  <a:lnTo>
                    <a:pt x="1956349" y="150110"/>
                  </a:lnTo>
                  <a:lnTo>
                    <a:pt x="1954297" y="151230"/>
                  </a:lnTo>
                  <a:lnTo>
                    <a:pt x="1952863" y="152047"/>
                  </a:lnTo>
                  <a:lnTo>
                    <a:pt x="1950067" y="153524"/>
                  </a:lnTo>
                  <a:lnTo>
                    <a:pt x="1949397" y="154047"/>
                  </a:lnTo>
                  <a:lnTo>
                    <a:pt x="1945878" y="155995"/>
                  </a:lnTo>
                  <a:lnTo>
                    <a:pt x="1942402" y="158026"/>
                  </a:lnTo>
                  <a:lnTo>
                    <a:pt x="1941701" y="158361"/>
                  </a:lnTo>
                  <a:lnTo>
                    <a:pt x="1938978" y="159827"/>
                  </a:lnTo>
                  <a:lnTo>
                    <a:pt x="1937481" y="160717"/>
                  </a:lnTo>
                  <a:lnTo>
                    <a:pt x="1935502" y="161827"/>
                  </a:lnTo>
                  <a:lnTo>
                    <a:pt x="1925240" y="167377"/>
                  </a:lnTo>
                  <a:lnTo>
                    <a:pt x="1924759" y="167680"/>
                  </a:lnTo>
                  <a:lnTo>
                    <a:pt x="1921691" y="169240"/>
                  </a:lnTo>
                  <a:lnTo>
                    <a:pt x="1920455" y="169921"/>
                  </a:lnTo>
                  <a:lnTo>
                    <a:pt x="1918340" y="171041"/>
                  </a:lnTo>
                  <a:lnTo>
                    <a:pt x="1916309" y="172225"/>
                  </a:lnTo>
                  <a:lnTo>
                    <a:pt x="1914853" y="172916"/>
                  </a:lnTo>
                  <a:lnTo>
                    <a:pt x="1912047" y="174392"/>
                  </a:lnTo>
                  <a:lnTo>
                    <a:pt x="1911356" y="174685"/>
                  </a:lnTo>
                  <a:lnTo>
                    <a:pt x="1907963" y="176539"/>
                  </a:lnTo>
                  <a:lnTo>
                    <a:pt x="1907827" y="176560"/>
                  </a:lnTo>
                  <a:lnTo>
                    <a:pt x="1903503" y="178738"/>
                  </a:lnTo>
                  <a:lnTo>
                    <a:pt x="1901074" y="180141"/>
                  </a:lnTo>
                  <a:lnTo>
                    <a:pt x="1899304" y="180905"/>
                  </a:lnTo>
                  <a:lnTo>
                    <a:pt x="1897524" y="181910"/>
                  </a:lnTo>
                  <a:lnTo>
                    <a:pt x="1895168" y="183135"/>
                  </a:lnTo>
                  <a:lnTo>
                    <a:pt x="1894100" y="183638"/>
                  </a:lnTo>
                  <a:lnTo>
                    <a:pt x="1890896" y="185240"/>
                  </a:lnTo>
                  <a:lnTo>
                    <a:pt x="1887147" y="187208"/>
                  </a:lnTo>
                  <a:lnTo>
                    <a:pt x="1886540" y="187366"/>
                  </a:lnTo>
                  <a:lnTo>
                    <a:pt x="1882341" y="189523"/>
                  </a:lnTo>
                  <a:lnTo>
                    <a:pt x="1880268" y="190465"/>
                  </a:lnTo>
                  <a:lnTo>
                    <a:pt x="1876760" y="192203"/>
                  </a:lnTo>
                  <a:lnTo>
                    <a:pt x="1873881" y="193533"/>
                  </a:lnTo>
                  <a:lnTo>
                    <a:pt x="1869881" y="195460"/>
                  </a:lnTo>
                  <a:lnTo>
                    <a:pt x="1869650" y="195638"/>
                  </a:lnTo>
                  <a:lnTo>
                    <a:pt x="1866384" y="197229"/>
                  </a:lnTo>
                  <a:lnTo>
                    <a:pt x="1865493" y="197617"/>
                  </a:lnTo>
                  <a:lnTo>
                    <a:pt x="1862939" y="198800"/>
                  </a:lnTo>
                  <a:lnTo>
                    <a:pt x="1861169" y="199554"/>
                  </a:lnTo>
                  <a:lnTo>
                    <a:pt x="1859358" y="200486"/>
                  </a:lnTo>
                  <a:lnTo>
                    <a:pt x="1856960" y="201533"/>
                  </a:lnTo>
                  <a:lnTo>
                    <a:pt x="1855965" y="202109"/>
                  </a:lnTo>
                  <a:lnTo>
                    <a:pt x="1852782" y="203627"/>
                  </a:lnTo>
                  <a:lnTo>
                    <a:pt x="1852551" y="203648"/>
                  </a:lnTo>
                  <a:lnTo>
                    <a:pt x="1849002" y="205281"/>
                  </a:lnTo>
                  <a:lnTo>
                    <a:pt x="1848531" y="205417"/>
                  </a:lnTo>
                  <a:lnTo>
                    <a:pt x="1845526" y="206810"/>
                  </a:lnTo>
                  <a:lnTo>
                    <a:pt x="1844164" y="207470"/>
                  </a:lnTo>
                  <a:lnTo>
                    <a:pt x="1841986" y="208318"/>
                  </a:lnTo>
                  <a:lnTo>
                    <a:pt x="1835788" y="211155"/>
                  </a:lnTo>
                  <a:lnTo>
                    <a:pt x="1835212" y="211438"/>
                  </a:lnTo>
                  <a:lnTo>
                    <a:pt x="1831673" y="212988"/>
                  </a:lnTo>
                  <a:lnTo>
                    <a:pt x="1827128" y="214893"/>
                  </a:lnTo>
                  <a:lnTo>
                    <a:pt x="1824751" y="215951"/>
                  </a:lnTo>
                  <a:lnTo>
                    <a:pt x="1822971" y="216590"/>
                  </a:lnTo>
                  <a:lnTo>
                    <a:pt x="1821264" y="217396"/>
                  </a:lnTo>
                  <a:lnTo>
                    <a:pt x="1818731" y="218422"/>
                  </a:lnTo>
                  <a:lnTo>
                    <a:pt x="1817820" y="218841"/>
                  </a:lnTo>
                  <a:lnTo>
                    <a:pt x="1814458" y="220234"/>
                  </a:lnTo>
                  <a:lnTo>
                    <a:pt x="1810909" y="221679"/>
                  </a:lnTo>
                  <a:lnTo>
                    <a:pt x="1810281" y="221825"/>
                  </a:lnTo>
                  <a:lnTo>
                    <a:pt x="1807391" y="223124"/>
                  </a:lnTo>
                  <a:lnTo>
                    <a:pt x="1805987" y="223679"/>
                  </a:lnTo>
                  <a:lnTo>
                    <a:pt x="1803904" y="224558"/>
                  </a:lnTo>
                  <a:lnTo>
                    <a:pt x="1801653" y="225354"/>
                  </a:lnTo>
                  <a:lnTo>
                    <a:pt x="1800480" y="225888"/>
                  </a:lnTo>
                  <a:lnTo>
                    <a:pt x="1793517" y="228631"/>
                  </a:lnTo>
                  <a:lnTo>
                    <a:pt x="1793119" y="228809"/>
                  </a:lnTo>
                  <a:lnTo>
                    <a:pt x="1790082" y="230024"/>
                  </a:lnTo>
                  <a:lnTo>
                    <a:pt x="1788878" y="230380"/>
                  </a:lnTo>
                  <a:lnTo>
                    <a:pt x="1786470" y="231417"/>
                  </a:lnTo>
                  <a:lnTo>
                    <a:pt x="1783056" y="232663"/>
                  </a:lnTo>
                  <a:lnTo>
                    <a:pt x="1780512" y="233710"/>
                  </a:lnTo>
                  <a:lnTo>
                    <a:pt x="1779601" y="233888"/>
                  </a:lnTo>
                  <a:lnTo>
                    <a:pt x="1776114" y="235259"/>
                  </a:lnTo>
                  <a:lnTo>
                    <a:pt x="1772610" y="236548"/>
                  </a:lnTo>
                  <a:lnTo>
                    <a:pt x="1771988" y="236799"/>
                  </a:lnTo>
                  <a:lnTo>
                    <a:pt x="1769203" y="237835"/>
                  </a:lnTo>
                  <a:lnTo>
                    <a:pt x="1767622" y="238369"/>
                  </a:lnTo>
                  <a:lnTo>
                    <a:pt x="1763486" y="239961"/>
                  </a:lnTo>
                  <a:lnTo>
                    <a:pt x="1762209" y="240317"/>
                  </a:lnTo>
                  <a:lnTo>
                    <a:pt x="1724343" y="253043"/>
                  </a:lnTo>
                  <a:lnTo>
                    <a:pt x="1660465" y="271048"/>
                  </a:lnTo>
                  <a:lnTo>
                    <a:pt x="1608991" y="283913"/>
                  </a:lnTo>
                  <a:lnTo>
                    <a:pt x="1557843" y="295146"/>
                  </a:lnTo>
                  <a:lnTo>
                    <a:pt x="1507057" y="304654"/>
                  </a:lnTo>
                  <a:lnTo>
                    <a:pt x="1456668" y="312346"/>
                  </a:lnTo>
                  <a:lnTo>
                    <a:pt x="1432386" y="316848"/>
                  </a:lnTo>
                  <a:lnTo>
                    <a:pt x="0" y="509679"/>
                  </a:lnTo>
                  <a:lnTo>
                    <a:pt x="0" y="772796"/>
                  </a:lnTo>
                  <a:lnTo>
                    <a:pt x="1398639" y="585259"/>
                  </a:lnTo>
                  <a:lnTo>
                    <a:pt x="1461139" y="574627"/>
                  </a:lnTo>
                  <a:lnTo>
                    <a:pt x="1506321" y="565264"/>
                  </a:lnTo>
                  <a:lnTo>
                    <a:pt x="1551755" y="554210"/>
                  </a:lnTo>
                  <a:lnTo>
                    <a:pt x="1597292" y="541596"/>
                  </a:lnTo>
                  <a:lnTo>
                    <a:pt x="1638794" y="528083"/>
                  </a:lnTo>
                  <a:lnTo>
                    <a:pt x="1680391" y="511826"/>
                  </a:lnTo>
                  <a:lnTo>
                    <a:pt x="1722026" y="492923"/>
                  </a:lnTo>
                  <a:lnTo>
                    <a:pt x="1763639" y="471473"/>
                  </a:lnTo>
                  <a:lnTo>
                    <a:pt x="1805171" y="447577"/>
                  </a:lnTo>
                  <a:lnTo>
                    <a:pt x="1846167" y="420420"/>
                  </a:lnTo>
                  <a:lnTo>
                    <a:pt x="1886727" y="389744"/>
                  </a:lnTo>
                  <a:lnTo>
                    <a:pt x="1926829" y="355500"/>
                  </a:lnTo>
                  <a:lnTo>
                    <a:pt x="1966452" y="317644"/>
                  </a:lnTo>
                  <a:lnTo>
                    <a:pt x="2005573" y="276127"/>
                  </a:lnTo>
                  <a:lnTo>
                    <a:pt x="2038105" y="236537"/>
                  </a:lnTo>
                  <a:lnTo>
                    <a:pt x="2067493" y="195460"/>
                  </a:lnTo>
                  <a:lnTo>
                    <a:pt x="2093501" y="153166"/>
                  </a:lnTo>
                  <a:lnTo>
                    <a:pt x="2116285" y="109282"/>
                  </a:lnTo>
                  <a:lnTo>
                    <a:pt x="2135726" y="63882"/>
                  </a:lnTo>
                  <a:lnTo>
                    <a:pt x="2152537" y="16104"/>
                  </a:lnTo>
                  <a:lnTo>
                    <a:pt x="2157610" y="0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83512"/>
              <a:ext cx="1824355" cy="728345"/>
            </a:xfrm>
            <a:custGeom>
              <a:avLst/>
              <a:gdLst/>
              <a:ahLst/>
              <a:cxnLst/>
              <a:rect l="l" t="t" r="r" b="b"/>
              <a:pathLst>
                <a:path w="1824354" h="728344">
                  <a:moveTo>
                    <a:pt x="1824313" y="0"/>
                  </a:moveTo>
                  <a:lnTo>
                    <a:pt x="1790467" y="30550"/>
                  </a:lnTo>
                  <a:lnTo>
                    <a:pt x="1756346" y="59034"/>
                  </a:lnTo>
                  <a:lnTo>
                    <a:pt x="1756210" y="59055"/>
                  </a:lnTo>
                  <a:lnTo>
                    <a:pt x="1754671" y="60259"/>
                  </a:lnTo>
                  <a:lnTo>
                    <a:pt x="1753037" y="61505"/>
                  </a:lnTo>
                  <a:lnTo>
                    <a:pt x="1751362" y="62961"/>
                  </a:lnTo>
                  <a:lnTo>
                    <a:pt x="1749718" y="64270"/>
                  </a:lnTo>
                  <a:lnTo>
                    <a:pt x="1749132" y="64668"/>
                  </a:lnTo>
                  <a:lnTo>
                    <a:pt x="1746409" y="66741"/>
                  </a:lnTo>
                  <a:lnTo>
                    <a:pt x="1744839" y="67997"/>
                  </a:lnTo>
                  <a:lnTo>
                    <a:pt x="1743739" y="68982"/>
                  </a:lnTo>
                  <a:lnTo>
                    <a:pt x="1743079" y="69327"/>
                  </a:lnTo>
                  <a:lnTo>
                    <a:pt x="1741456" y="70688"/>
                  </a:lnTo>
                  <a:lnTo>
                    <a:pt x="1741017" y="71003"/>
                  </a:lnTo>
                  <a:lnTo>
                    <a:pt x="1740011" y="71934"/>
                  </a:lnTo>
                  <a:lnTo>
                    <a:pt x="1738294" y="73086"/>
                  </a:lnTo>
                  <a:lnTo>
                    <a:pt x="1736629" y="74353"/>
                  </a:lnTo>
                  <a:lnTo>
                    <a:pt x="1735572" y="75149"/>
                  </a:lnTo>
                  <a:lnTo>
                    <a:pt x="1735059" y="75704"/>
                  </a:lnTo>
                  <a:lnTo>
                    <a:pt x="1733362" y="76919"/>
                  </a:lnTo>
                  <a:lnTo>
                    <a:pt x="1732849" y="77233"/>
                  </a:lnTo>
                  <a:lnTo>
                    <a:pt x="1731656" y="78144"/>
                  </a:lnTo>
                  <a:lnTo>
                    <a:pt x="1730232" y="79306"/>
                  </a:lnTo>
                  <a:lnTo>
                    <a:pt x="1730064" y="79327"/>
                  </a:lnTo>
                  <a:lnTo>
                    <a:pt x="1728462" y="80636"/>
                  </a:lnTo>
                  <a:lnTo>
                    <a:pt x="1727467" y="81390"/>
                  </a:lnTo>
                  <a:lnTo>
                    <a:pt x="1726630" y="81840"/>
                  </a:lnTo>
                  <a:lnTo>
                    <a:pt x="1725059" y="83107"/>
                  </a:lnTo>
                  <a:lnTo>
                    <a:pt x="1721960" y="85484"/>
                  </a:lnTo>
                  <a:lnTo>
                    <a:pt x="1721824" y="85484"/>
                  </a:lnTo>
                  <a:lnTo>
                    <a:pt x="1719310" y="87421"/>
                  </a:lnTo>
                  <a:lnTo>
                    <a:pt x="1716871" y="89149"/>
                  </a:lnTo>
                  <a:lnTo>
                    <a:pt x="1713813" y="91389"/>
                  </a:lnTo>
                  <a:lnTo>
                    <a:pt x="1713646" y="91557"/>
                  </a:lnTo>
                  <a:lnTo>
                    <a:pt x="1711866" y="92719"/>
                  </a:lnTo>
                  <a:lnTo>
                    <a:pt x="1711154" y="93410"/>
                  </a:lnTo>
                  <a:lnTo>
                    <a:pt x="1710243" y="93902"/>
                  </a:lnTo>
                  <a:lnTo>
                    <a:pt x="1708662" y="95086"/>
                  </a:lnTo>
                  <a:lnTo>
                    <a:pt x="1708410" y="95368"/>
                  </a:lnTo>
                  <a:lnTo>
                    <a:pt x="1706955" y="96258"/>
                  </a:lnTo>
                  <a:lnTo>
                    <a:pt x="1705604" y="97274"/>
                  </a:lnTo>
                  <a:lnTo>
                    <a:pt x="1705311" y="97442"/>
                  </a:lnTo>
                  <a:lnTo>
                    <a:pt x="1703730" y="98677"/>
                  </a:lnTo>
                  <a:lnTo>
                    <a:pt x="1702924" y="99159"/>
                  </a:lnTo>
                  <a:lnTo>
                    <a:pt x="1700264" y="100939"/>
                  </a:lnTo>
                  <a:lnTo>
                    <a:pt x="1700191" y="101138"/>
                  </a:lnTo>
                  <a:lnTo>
                    <a:pt x="1697447" y="103064"/>
                  </a:lnTo>
                  <a:lnTo>
                    <a:pt x="1697154" y="103305"/>
                  </a:lnTo>
                  <a:lnTo>
                    <a:pt x="1695426" y="104342"/>
                  </a:lnTo>
                  <a:lnTo>
                    <a:pt x="1694704" y="105033"/>
                  </a:lnTo>
                  <a:lnTo>
                    <a:pt x="1693835" y="105515"/>
                  </a:lnTo>
                  <a:lnTo>
                    <a:pt x="1692149" y="106656"/>
                  </a:lnTo>
                  <a:lnTo>
                    <a:pt x="1691961" y="106865"/>
                  </a:lnTo>
                  <a:lnTo>
                    <a:pt x="1690379" y="107850"/>
                  </a:lnTo>
                  <a:lnTo>
                    <a:pt x="1687259" y="110049"/>
                  </a:lnTo>
                  <a:lnTo>
                    <a:pt x="1683919" y="112331"/>
                  </a:lnTo>
                  <a:lnTo>
                    <a:pt x="1682191" y="113431"/>
                  </a:lnTo>
                  <a:lnTo>
                    <a:pt x="1680956" y="114352"/>
                  </a:lnTo>
                  <a:lnTo>
                    <a:pt x="1680526" y="114541"/>
                  </a:lnTo>
                  <a:lnTo>
                    <a:pt x="1678830" y="115766"/>
                  </a:lnTo>
                  <a:lnTo>
                    <a:pt x="1678254" y="116080"/>
                  </a:lnTo>
                  <a:lnTo>
                    <a:pt x="1677343" y="116645"/>
                  </a:lnTo>
                  <a:lnTo>
                    <a:pt x="1675574" y="117954"/>
                  </a:lnTo>
                  <a:lnTo>
                    <a:pt x="1673867" y="118917"/>
                  </a:lnTo>
                  <a:lnTo>
                    <a:pt x="1672684" y="119755"/>
                  </a:lnTo>
                  <a:lnTo>
                    <a:pt x="1672265" y="120006"/>
                  </a:lnTo>
                  <a:lnTo>
                    <a:pt x="1670548" y="121148"/>
                  </a:lnTo>
                  <a:lnTo>
                    <a:pt x="1669919" y="121451"/>
                  </a:lnTo>
                  <a:lnTo>
                    <a:pt x="1668893" y="122237"/>
                  </a:lnTo>
                  <a:lnTo>
                    <a:pt x="1667291" y="123263"/>
                  </a:lnTo>
                  <a:lnTo>
                    <a:pt x="1667155" y="123273"/>
                  </a:lnTo>
                  <a:lnTo>
                    <a:pt x="1665658" y="124341"/>
                  </a:lnTo>
                  <a:lnTo>
                    <a:pt x="1664412" y="125189"/>
                  </a:lnTo>
                  <a:lnTo>
                    <a:pt x="1663920" y="125378"/>
                  </a:lnTo>
                  <a:lnTo>
                    <a:pt x="1662338" y="126530"/>
                  </a:lnTo>
                  <a:lnTo>
                    <a:pt x="1661700" y="126823"/>
                  </a:lnTo>
                  <a:lnTo>
                    <a:pt x="1660674" y="127629"/>
                  </a:lnTo>
                  <a:lnTo>
                    <a:pt x="1658873" y="128592"/>
                  </a:lnTo>
                  <a:lnTo>
                    <a:pt x="1657312" y="129671"/>
                  </a:lnTo>
                  <a:lnTo>
                    <a:pt x="1656108" y="130383"/>
                  </a:lnTo>
                  <a:lnTo>
                    <a:pt x="1655574" y="130634"/>
                  </a:lnTo>
                  <a:lnTo>
                    <a:pt x="1653847" y="131734"/>
                  </a:lnTo>
                  <a:lnTo>
                    <a:pt x="1653407" y="132069"/>
                  </a:lnTo>
                  <a:lnTo>
                    <a:pt x="1652360" y="132687"/>
                  </a:lnTo>
                  <a:lnTo>
                    <a:pt x="1650695" y="133786"/>
                  </a:lnTo>
                  <a:lnTo>
                    <a:pt x="1647124" y="135786"/>
                  </a:lnTo>
                  <a:lnTo>
                    <a:pt x="1646339" y="136372"/>
                  </a:lnTo>
                  <a:lnTo>
                    <a:pt x="1643669" y="137922"/>
                  </a:lnTo>
                  <a:lnTo>
                    <a:pt x="1640276" y="139964"/>
                  </a:lnTo>
                  <a:lnTo>
                    <a:pt x="1637941" y="141325"/>
                  </a:lnTo>
                  <a:lnTo>
                    <a:pt x="1636873" y="142037"/>
                  </a:lnTo>
                  <a:lnTo>
                    <a:pt x="1633795" y="143838"/>
                  </a:lnTo>
                  <a:lnTo>
                    <a:pt x="1633313" y="144089"/>
                  </a:lnTo>
                  <a:lnTo>
                    <a:pt x="1629962" y="146100"/>
                  </a:lnTo>
                  <a:lnTo>
                    <a:pt x="1629460" y="146424"/>
                  </a:lnTo>
                  <a:lnTo>
                    <a:pt x="1626413" y="148058"/>
                  </a:lnTo>
                  <a:lnTo>
                    <a:pt x="1625313" y="148717"/>
                  </a:lnTo>
                  <a:lnTo>
                    <a:pt x="1623094" y="150152"/>
                  </a:lnTo>
                  <a:lnTo>
                    <a:pt x="1621104" y="151230"/>
                  </a:lnTo>
                  <a:lnTo>
                    <a:pt x="1619575" y="152110"/>
                  </a:lnTo>
                  <a:lnTo>
                    <a:pt x="1616696" y="153503"/>
                  </a:lnTo>
                  <a:lnTo>
                    <a:pt x="1616109" y="154089"/>
                  </a:lnTo>
                  <a:lnTo>
                    <a:pt x="1608424" y="158414"/>
                  </a:lnTo>
                  <a:lnTo>
                    <a:pt x="1604120" y="160696"/>
                  </a:lnTo>
                  <a:lnTo>
                    <a:pt x="1599995" y="163136"/>
                  </a:lnTo>
                  <a:lnTo>
                    <a:pt x="1598906" y="163638"/>
                  </a:lnTo>
                  <a:lnTo>
                    <a:pt x="1595681" y="165387"/>
                  </a:lnTo>
                  <a:lnTo>
                    <a:pt x="1591943" y="167345"/>
                  </a:lnTo>
                  <a:lnTo>
                    <a:pt x="1591503" y="167659"/>
                  </a:lnTo>
                  <a:lnTo>
                    <a:pt x="1588445" y="169178"/>
                  </a:lnTo>
                  <a:lnTo>
                    <a:pt x="1587116" y="169994"/>
                  </a:lnTo>
                  <a:lnTo>
                    <a:pt x="1585116" y="171000"/>
                  </a:lnTo>
                  <a:lnTo>
                    <a:pt x="1583116" y="172214"/>
                  </a:lnTo>
                  <a:lnTo>
                    <a:pt x="1581566" y="172937"/>
                  </a:lnTo>
                  <a:lnTo>
                    <a:pt x="1578058" y="174706"/>
                  </a:lnTo>
                  <a:lnTo>
                    <a:pt x="1574624" y="176549"/>
                  </a:lnTo>
                  <a:lnTo>
                    <a:pt x="1571147" y="178277"/>
                  </a:lnTo>
                  <a:lnTo>
                    <a:pt x="1570216" y="178821"/>
                  </a:lnTo>
                  <a:lnTo>
                    <a:pt x="1567786" y="180151"/>
                  </a:lnTo>
                  <a:lnTo>
                    <a:pt x="1566027" y="180968"/>
                  </a:lnTo>
                  <a:lnTo>
                    <a:pt x="1564226" y="181942"/>
                  </a:lnTo>
                  <a:lnTo>
                    <a:pt x="1561797" y="183083"/>
                  </a:lnTo>
                  <a:lnTo>
                    <a:pt x="1560802" y="183659"/>
                  </a:lnTo>
                  <a:lnTo>
                    <a:pt x="1557682" y="185324"/>
                  </a:lnTo>
                  <a:lnTo>
                    <a:pt x="1557294" y="185376"/>
                  </a:lnTo>
                  <a:lnTo>
                    <a:pt x="1553933" y="187198"/>
                  </a:lnTo>
                  <a:lnTo>
                    <a:pt x="1553274" y="187355"/>
                  </a:lnTo>
                  <a:lnTo>
                    <a:pt x="1549106" y="189470"/>
                  </a:lnTo>
                  <a:lnTo>
                    <a:pt x="1546981" y="190465"/>
                  </a:lnTo>
                  <a:lnTo>
                    <a:pt x="1544897" y="191554"/>
                  </a:lnTo>
                  <a:lnTo>
                    <a:pt x="1543536" y="192214"/>
                  </a:lnTo>
                  <a:lnTo>
                    <a:pt x="1540656" y="193554"/>
                  </a:lnTo>
                  <a:lnTo>
                    <a:pt x="1540080" y="193878"/>
                  </a:lnTo>
                  <a:lnTo>
                    <a:pt x="1536531" y="195543"/>
                  </a:lnTo>
                  <a:lnTo>
                    <a:pt x="1536384" y="195700"/>
                  </a:lnTo>
                  <a:lnTo>
                    <a:pt x="1533086" y="197271"/>
                  </a:lnTo>
                  <a:lnTo>
                    <a:pt x="1532133" y="197617"/>
                  </a:lnTo>
                  <a:lnTo>
                    <a:pt x="1529620" y="198842"/>
                  </a:lnTo>
                  <a:lnTo>
                    <a:pt x="1527976" y="199575"/>
                  </a:lnTo>
                  <a:lnTo>
                    <a:pt x="1526154" y="200433"/>
                  </a:lnTo>
                  <a:lnTo>
                    <a:pt x="1523652" y="201543"/>
                  </a:lnTo>
                  <a:lnTo>
                    <a:pt x="1522730" y="202088"/>
                  </a:lnTo>
                  <a:lnTo>
                    <a:pt x="1519453" y="203595"/>
                  </a:lnTo>
                  <a:lnTo>
                    <a:pt x="1519264" y="203616"/>
                  </a:lnTo>
                  <a:lnTo>
                    <a:pt x="1515798" y="205281"/>
                  </a:lnTo>
                  <a:lnTo>
                    <a:pt x="1515243" y="205480"/>
                  </a:lnTo>
                  <a:lnTo>
                    <a:pt x="1512238" y="206820"/>
                  </a:lnTo>
                  <a:lnTo>
                    <a:pt x="1510888" y="207365"/>
                  </a:lnTo>
                  <a:lnTo>
                    <a:pt x="1508751" y="208286"/>
                  </a:lnTo>
                  <a:lnTo>
                    <a:pt x="1506563" y="209333"/>
                  </a:lnTo>
                  <a:lnTo>
                    <a:pt x="1502532" y="211134"/>
                  </a:lnTo>
                  <a:lnTo>
                    <a:pt x="1501862" y="211490"/>
                  </a:lnTo>
                  <a:lnTo>
                    <a:pt x="1498448" y="212967"/>
                  </a:lnTo>
                  <a:lnTo>
                    <a:pt x="1498186" y="213009"/>
                  </a:lnTo>
                  <a:lnTo>
                    <a:pt x="1493893" y="214914"/>
                  </a:lnTo>
                  <a:lnTo>
                    <a:pt x="1491443" y="215878"/>
                  </a:lnTo>
                  <a:lnTo>
                    <a:pt x="1489674" y="216600"/>
                  </a:lnTo>
                  <a:lnTo>
                    <a:pt x="1488040" y="217333"/>
                  </a:lnTo>
                  <a:lnTo>
                    <a:pt x="1485496" y="218433"/>
                  </a:lnTo>
                  <a:lnTo>
                    <a:pt x="1484490" y="218820"/>
                  </a:lnTo>
                  <a:lnTo>
                    <a:pt x="1481161" y="220213"/>
                  </a:lnTo>
                  <a:lnTo>
                    <a:pt x="1481025" y="220234"/>
                  </a:lnTo>
                  <a:lnTo>
                    <a:pt x="1477674" y="221668"/>
                  </a:lnTo>
                  <a:lnTo>
                    <a:pt x="1477025" y="221825"/>
                  </a:lnTo>
                  <a:lnTo>
                    <a:pt x="1474061" y="223092"/>
                  </a:lnTo>
                  <a:lnTo>
                    <a:pt x="1472700" y="223773"/>
                  </a:lnTo>
                  <a:lnTo>
                    <a:pt x="1470616" y="224569"/>
                  </a:lnTo>
                  <a:lnTo>
                    <a:pt x="1468428" y="225343"/>
                  </a:lnTo>
                  <a:lnTo>
                    <a:pt x="1467161" y="225825"/>
                  </a:lnTo>
                  <a:lnTo>
                    <a:pt x="1464219" y="227165"/>
                  </a:lnTo>
                  <a:lnTo>
                    <a:pt x="1463737" y="227239"/>
                  </a:lnTo>
                  <a:lnTo>
                    <a:pt x="1460219" y="228631"/>
                  </a:lnTo>
                  <a:lnTo>
                    <a:pt x="1459884" y="228746"/>
                  </a:lnTo>
                  <a:lnTo>
                    <a:pt x="1456795" y="230034"/>
                  </a:lnTo>
                  <a:lnTo>
                    <a:pt x="1455664" y="230443"/>
                  </a:lnTo>
                  <a:lnTo>
                    <a:pt x="1451518" y="232013"/>
                  </a:lnTo>
                  <a:lnTo>
                    <a:pt x="1449769" y="232725"/>
                  </a:lnTo>
                  <a:lnTo>
                    <a:pt x="1447225" y="233710"/>
                  </a:lnTo>
                  <a:lnTo>
                    <a:pt x="1446240" y="233898"/>
                  </a:lnTo>
                  <a:lnTo>
                    <a:pt x="1442952" y="235280"/>
                  </a:lnTo>
                  <a:lnTo>
                    <a:pt x="1439413" y="236568"/>
                  </a:lnTo>
                  <a:lnTo>
                    <a:pt x="1438701" y="236799"/>
                  </a:lnTo>
                  <a:lnTo>
                    <a:pt x="1435843" y="237856"/>
                  </a:lnTo>
                  <a:lnTo>
                    <a:pt x="1434440" y="238443"/>
                  </a:lnTo>
                  <a:lnTo>
                    <a:pt x="1432387" y="239060"/>
                  </a:lnTo>
                  <a:lnTo>
                    <a:pt x="1430199" y="240003"/>
                  </a:lnTo>
                  <a:lnTo>
                    <a:pt x="1428880" y="240285"/>
                  </a:lnTo>
                  <a:lnTo>
                    <a:pt x="1416299" y="244773"/>
                  </a:lnTo>
                  <a:lnTo>
                    <a:pt x="1378965" y="256777"/>
                  </a:lnTo>
                  <a:lnTo>
                    <a:pt x="1327174" y="271080"/>
                  </a:lnTo>
                  <a:lnTo>
                    <a:pt x="1275680" y="283901"/>
                  </a:lnTo>
                  <a:lnTo>
                    <a:pt x="1224526" y="295136"/>
                  </a:lnTo>
                  <a:lnTo>
                    <a:pt x="1173756" y="304681"/>
                  </a:lnTo>
                  <a:lnTo>
                    <a:pt x="1123412" y="312430"/>
                  </a:lnTo>
                  <a:lnTo>
                    <a:pt x="1099141" y="316869"/>
                  </a:lnTo>
                  <a:lnTo>
                    <a:pt x="0" y="464835"/>
                  </a:lnTo>
                  <a:lnTo>
                    <a:pt x="0" y="727891"/>
                  </a:lnTo>
                  <a:lnTo>
                    <a:pt x="318631" y="685162"/>
                  </a:lnTo>
                  <a:lnTo>
                    <a:pt x="345898" y="680341"/>
                  </a:lnTo>
                  <a:lnTo>
                    <a:pt x="355174" y="678837"/>
                  </a:lnTo>
                  <a:lnTo>
                    <a:pt x="1100366" y="579584"/>
                  </a:lnTo>
                  <a:lnTo>
                    <a:pt x="1161182" y="567875"/>
                  </a:lnTo>
                  <a:lnTo>
                    <a:pt x="1222509" y="553134"/>
                  </a:lnTo>
                  <a:lnTo>
                    <a:pt x="1271376" y="537209"/>
                  </a:lnTo>
                  <a:lnTo>
                    <a:pt x="1318711" y="518674"/>
                  </a:lnTo>
                  <a:lnTo>
                    <a:pt x="1364475" y="497662"/>
                  </a:lnTo>
                  <a:lnTo>
                    <a:pt x="1408631" y="474303"/>
                  </a:lnTo>
                  <a:lnTo>
                    <a:pt x="1451140" y="448728"/>
                  </a:lnTo>
                  <a:lnTo>
                    <a:pt x="1491964" y="421070"/>
                  </a:lnTo>
                  <a:lnTo>
                    <a:pt x="1531066" y="391460"/>
                  </a:lnTo>
                  <a:lnTo>
                    <a:pt x="1568408" y="360028"/>
                  </a:lnTo>
                  <a:lnTo>
                    <a:pt x="1603950" y="326906"/>
                  </a:lnTo>
                  <a:lnTo>
                    <a:pt x="1637657" y="292225"/>
                  </a:lnTo>
                  <a:lnTo>
                    <a:pt x="1669488" y="256117"/>
                  </a:lnTo>
                  <a:lnTo>
                    <a:pt x="1699407" y="218713"/>
                  </a:lnTo>
                  <a:lnTo>
                    <a:pt x="1727375" y="180144"/>
                  </a:lnTo>
                  <a:lnTo>
                    <a:pt x="1753355" y="140542"/>
                  </a:lnTo>
                  <a:lnTo>
                    <a:pt x="1777308" y="100037"/>
                  </a:lnTo>
                  <a:lnTo>
                    <a:pt x="1799197" y="58762"/>
                  </a:lnTo>
                  <a:lnTo>
                    <a:pt x="1818983" y="16847"/>
                  </a:lnTo>
                  <a:lnTo>
                    <a:pt x="1824313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object 6" descr="element układu graficznego slajdu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8171656"/>
            <a:ext cx="20104099" cy="3136900"/>
          </a:xfrm>
          <a:prstGeom prst="rect">
            <a:avLst/>
          </a:prstGeom>
        </p:spPr>
      </p:pic>
      <p:pic>
        <p:nvPicPr>
          <p:cNvPr id="8" name="Picture 9" descr="Znalezione obrazy dla zapytania ewaluac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050" y="3057714"/>
            <a:ext cx="5272393" cy="526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50850" y="4130675"/>
            <a:ext cx="1341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Półroczne sprawozdania z realizacji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projektu.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Arkusze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indywidualnej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oceny szkolenia.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Badania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satysfakcji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klienta wewnętrznego.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Samoocena CAF.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6850" y="1235075"/>
            <a:ext cx="12661066" cy="186076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pl-PL" sz="6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EWALUACJA POLITYKI </a:t>
            </a:r>
            <a:br>
              <a:rPr lang="pl-PL" sz="6000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ZARZĄDZANIA WIEKIEM</a:t>
            </a:r>
            <a:endParaRPr sz="6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 descr="element układu graficznego slajdu"/>
          <p:cNvGrpSpPr/>
          <p:nvPr/>
        </p:nvGrpSpPr>
        <p:grpSpPr>
          <a:xfrm>
            <a:off x="0" y="606223"/>
            <a:ext cx="2157730" cy="1305560"/>
            <a:chOff x="0" y="606223"/>
            <a:chExt cx="2157730" cy="1305560"/>
          </a:xfrm>
        </p:grpSpPr>
        <p:sp>
          <p:nvSpPr>
            <p:cNvPr id="4" name="object 4"/>
            <p:cNvSpPr/>
            <p:nvPr/>
          </p:nvSpPr>
          <p:spPr>
            <a:xfrm>
              <a:off x="0" y="606223"/>
              <a:ext cx="2157730" cy="772795"/>
            </a:xfrm>
            <a:custGeom>
              <a:avLst/>
              <a:gdLst/>
              <a:ahLst/>
              <a:cxnLst/>
              <a:rect l="l" t="t" r="r" b="b"/>
              <a:pathLst>
                <a:path w="2157730" h="772794">
                  <a:moveTo>
                    <a:pt x="2157610" y="0"/>
                  </a:moveTo>
                  <a:lnTo>
                    <a:pt x="2123743" y="30531"/>
                  </a:lnTo>
                  <a:lnTo>
                    <a:pt x="2089602" y="59013"/>
                  </a:lnTo>
                  <a:lnTo>
                    <a:pt x="2087906" y="60259"/>
                  </a:lnTo>
                  <a:lnTo>
                    <a:pt x="2086272" y="61568"/>
                  </a:lnTo>
                  <a:lnTo>
                    <a:pt x="2085204" y="62479"/>
                  </a:lnTo>
                  <a:lnTo>
                    <a:pt x="2084712" y="62950"/>
                  </a:lnTo>
                  <a:lnTo>
                    <a:pt x="2083047" y="64270"/>
                  </a:lnTo>
                  <a:lnTo>
                    <a:pt x="2082429" y="64657"/>
                  </a:lnTo>
                  <a:lnTo>
                    <a:pt x="2079707" y="66741"/>
                  </a:lnTo>
                  <a:lnTo>
                    <a:pt x="2079728" y="66877"/>
                  </a:lnTo>
                  <a:lnTo>
                    <a:pt x="2078063" y="68008"/>
                  </a:lnTo>
                  <a:lnTo>
                    <a:pt x="2076388" y="69390"/>
                  </a:lnTo>
                  <a:lnTo>
                    <a:pt x="2074796" y="70615"/>
                  </a:lnTo>
                  <a:lnTo>
                    <a:pt x="2074220" y="71024"/>
                  </a:lnTo>
                  <a:lnTo>
                    <a:pt x="2073267" y="71893"/>
                  </a:lnTo>
                  <a:lnTo>
                    <a:pt x="2071498" y="73107"/>
                  </a:lnTo>
                  <a:lnTo>
                    <a:pt x="2069927" y="74406"/>
                  </a:lnTo>
                  <a:lnTo>
                    <a:pt x="2068775" y="75180"/>
                  </a:lnTo>
                  <a:lnTo>
                    <a:pt x="2068294" y="75662"/>
                  </a:lnTo>
                  <a:lnTo>
                    <a:pt x="2066576" y="76824"/>
                  </a:lnTo>
                  <a:lnTo>
                    <a:pt x="2066116" y="77222"/>
                  </a:lnTo>
                  <a:lnTo>
                    <a:pt x="2063519" y="79306"/>
                  </a:lnTo>
                  <a:lnTo>
                    <a:pt x="2063268" y="79348"/>
                  </a:lnTo>
                  <a:lnTo>
                    <a:pt x="2060796" y="81400"/>
                  </a:lnTo>
                  <a:lnTo>
                    <a:pt x="2059980" y="81809"/>
                  </a:lnTo>
                  <a:lnTo>
                    <a:pt x="2058357" y="83128"/>
                  </a:lnTo>
                  <a:lnTo>
                    <a:pt x="2057938" y="83358"/>
                  </a:lnTo>
                  <a:lnTo>
                    <a:pt x="2055226" y="85484"/>
                  </a:lnTo>
                  <a:lnTo>
                    <a:pt x="2055090" y="85494"/>
                  </a:lnTo>
                  <a:lnTo>
                    <a:pt x="2051812" y="87986"/>
                  </a:lnTo>
                  <a:lnTo>
                    <a:pt x="2050095" y="89180"/>
                  </a:lnTo>
                  <a:lnTo>
                    <a:pt x="2045132" y="92719"/>
                  </a:lnTo>
                  <a:lnTo>
                    <a:pt x="2043614" y="93881"/>
                  </a:lnTo>
                  <a:lnTo>
                    <a:pt x="2041959" y="95054"/>
                  </a:lnTo>
                  <a:lnTo>
                    <a:pt x="2041614" y="95389"/>
                  </a:lnTo>
                  <a:lnTo>
                    <a:pt x="2040242" y="96248"/>
                  </a:lnTo>
                  <a:lnTo>
                    <a:pt x="2038933" y="97337"/>
                  </a:lnTo>
                  <a:lnTo>
                    <a:pt x="2038661" y="97421"/>
                  </a:lnTo>
                  <a:lnTo>
                    <a:pt x="2036933" y="98688"/>
                  </a:lnTo>
                  <a:lnTo>
                    <a:pt x="2035268" y="99745"/>
                  </a:lnTo>
                  <a:lnTo>
                    <a:pt x="2033614" y="100928"/>
                  </a:lnTo>
                  <a:lnTo>
                    <a:pt x="2033446" y="101138"/>
                  </a:lnTo>
                  <a:lnTo>
                    <a:pt x="2032096" y="102101"/>
                  </a:lnTo>
                  <a:lnTo>
                    <a:pt x="2030630" y="102970"/>
                  </a:lnTo>
                  <a:lnTo>
                    <a:pt x="2030452" y="103295"/>
                  </a:lnTo>
                  <a:lnTo>
                    <a:pt x="2028682" y="104331"/>
                  </a:lnTo>
                  <a:lnTo>
                    <a:pt x="2027907" y="105012"/>
                  </a:lnTo>
                  <a:lnTo>
                    <a:pt x="2027038" y="105525"/>
                  </a:lnTo>
                  <a:lnTo>
                    <a:pt x="2025384" y="106656"/>
                  </a:lnTo>
                  <a:lnTo>
                    <a:pt x="2025154" y="106876"/>
                  </a:lnTo>
                  <a:lnTo>
                    <a:pt x="2023730" y="107808"/>
                  </a:lnTo>
                  <a:lnTo>
                    <a:pt x="2020515" y="110059"/>
                  </a:lnTo>
                  <a:lnTo>
                    <a:pt x="2019646" y="110551"/>
                  </a:lnTo>
                  <a:lnTo>
                    <a:pt x="2018861" y="111169"/>
                  </a:lnTo>
                  <a:lnTo>
                    <a:pt x="2017143" y="112363"/>
                  </a:lnTo>
                  <a:lnTo>
                    <a:pt x="2016976" y="112509"/>
                  </a:lnTo>
                  <a:lnTo>
                    <a:pt x="2015489" y="113431"/>
                  </a:lnTo>
                  <a:lnTo>
                    <a:pt x="2014222" y="114352"/>
                  </a:lnTo>
                  <a:lnTo>
                    <a:pt x="2013887" y="114520"/>
                  </a:lnTo>
                  <a:lnTo>
                    <a:pt x="2011583" y="116101"/>
                  </a:lnTo>
                  <a:lnTo>
                    <a:pt x="2010547" y="116656"/>
                  </a:lnTo>
                  <a:lnTo>
                    <a:pt x="2008829" y="117891"/>
                  </a:lnTo>
                  <a:lnTo>
                    <a:pt x="2007227" y="118896"/>
                  </a:lnTo>
                  <a:lnTo>
                    <a:pt x="2005939" y="119734"/>
                  </a:lnTo>
                  <a:lnTo>
                    <a:pt x="2005563" y="120006"/>
                  </a:lnTo>
                  <a:lnTo>
                    <a:pt x="2003908" y="121116"/>
                  </a:lnTo>
                  <a:lnTo>
                    <a:pt x="2003175" y="121462"/>
                  </a:lnTo>
                  <a:lnTo>
                    <a:pt x="2002212" y="122195"/>
                  </a:lnTo>
                  <a:lnTo>
                    <a:pt x="2000474" y="123231"/>
                  </a:lnTo>
                  <a:lnTo>
                    <a:pt x="1998955" y="124341"/>
                  </a:lnTo>
                  <a:lnTo>
                    <a:pt x="1997605" y="125095"/>
                  </a:lnTo>
                  <a:lnTo>
                    <a:pt x="1995563" y="126509"/>
                  </a:lnTo>
                  <a:lnTo>
                    <a:pt x="1994956" y="126823"/>
                  </a:lnTo>
                  <a:lnTo>
                    <a:pt x="1993898" y="127587"/>
                  </a:lnTo>
                  <a:lnTo>
                    <a:pt x="1992202" y="128592"/>
                  </a:lnTo>
                  <a:lnTo>
                    <a:pt x="1989427" y="130320"/>
                  </a:lnTo>
                  <a:lnTo>
                    <a:pt x="1988861" y="130634"/>
                  </a:lnTo>
                  <a:lnTo>
                    <a:pt x="1987259" y="131660"/>
                  </a:lnTo>
                  <a:lnTo>
                    <a:pt x="1986736" y="132090"/>
                  </a:lnTo>
                  <a:lnTo>
                    <a:pt x="1985626" y="132739"/>
                  </a:lnTo>
                  <a:lnTo>
                    <a:pt x="1983898" y="133807"/>
                  </a:lnTo>
                  <a:lnTo>
                    <a:pt x="1980380" y="135880"/>
                  </a:lnTo>
                  <a:lnTo>
                    <a:pt x="1979689" y="136341"/>
                  </a:lnTo>
                  <a:lnTo>
                    <a:pt x="1975480" y="138843"/>
                  </a:lnTo>
                  <a:lnTo>
                    <a:pt x="1973490" y="139932"/>
                  </a:lnTo>
                  <a:lnTo>
                    <a:pt x="1971239" y="141388"/>
                  </a:lnTo>
                  <a:lnTo>
                    <a:pt x="1970119" y="141964"/>
                  </a:lnTo>
                  <a:lnTo>
                    <a:pt x="1967155" y="143890"/>
                  </a:lnTo>
                  <a:lnTo>
                    <a:pt x="1966538" y="144152"/>
                  </a:lnTo>
                  <a:lnTo>
                    <a:pt x="1963187" y="146068"/>
                  </a:lnTo>
                  <a:lnTo>
                    <a:pt x="1962778" y="146382"/>
                  </a:lnTo>
                  <a:lnTo>
                    <a:pt x="1959773" y="148058"/>
                  </a:lnTo>
                  <a:lnTo>
                    <a:pt x="1958548" y="148717"/>
                  </a:lnTo>
                  <a:lnTo>
                    <a:pt x="1956349" y="150110"/>
                  </a:lnTo>
                  <a:lnTo>
                    <a:pt x="1954297" y="151230"/>
                  </a:lnTo>
                  <a:lnTo>
                    <a:pt x="1952863" y="152047"/>
                  </a:lnTo>
                  <a:lnTo>
                    <a:pt x="1950067" y="153524"/>
                  </a:lnTo>
                  <a:lnTo>
                    <a:pt x="1949397" y="154047"/>
                  </a:lnTo>
                  <a:lnTo>
                    <a:pt x="1945878" y="155995"/>
                  </a:lnTo>
                  <a:lnTo>
                    <a:pt x="1942402" y="158026"/>
                  </a:lnTo>
                  <a:lnTo>
                    <a:pt x="1941701" y="158361"/>
                  </a:lnTo>
                  <a:lnTo>
                    <a:pt x="1938978" y="159827"/>
                  </a:lnTo>
                  <a:lnTo>
                    <a:pt x="1937481" y="160717"/>
                  </a:lnTo>
                  <a:lnTo>
                    <a:pt x="1935502" y="161827"/>
                  </a:lnTo>
                  <a:lnTo>
                    <a:pt x="1925240" y="167377"/>
                  </a:lnTo>
                  <a:lnTo>
                    <a:pt x="1924759" y="167680"/>
                  </a:lnTo>
                  <a:lnTo>
                    <a:pt x="1921691" y="169240"/>
                  </a:lnTo>
                  <a:lnTo>
                    <a:pt x="1920455" y="169921"/>
                  </a:lnTo>
                  <a:lnTo>
                    <a:pt x="1918340" y="171041"/>
                  </a:lnTo>
                  <a:lnTo>
                    <a:pt x="1916309" y="172225"/>
                  </a:lnTo>
                  <a:lnTo>
                    <a:pt x="1914853" y="172916"/>
                  </a:lnTo>
                  <a:lnTo>
                    <a:pt x="1912047" y="174392"/>
                  </a:lnTo>
                  <a:lnTo>
                    <a:pt x="1911356" y="174685"/>
                  </a:lnTo>
                  <a:lnTo>
                    <a:pt x="1907963" y="176539"/>
                  </a:lnTo>
                  <a:lnTo>
                    <a:pt x="1907827" y="176560"/>
                  </a:lnTo>
                  <a:lnTo>
                    <a:pt x="1903503" y="178738"/>
                  </a:lnTo>
                  <a:lnTo>
                    <a:pt x="1901074" y="180141"/>
                  </a:lnTo>
                  <a:lnTo>
                    <a:pt x="1899304" y="180905"/>
                  </a:lnTo>
                  <a:lnTo>
                    <a:pt x="1897524" y="181910"/>
                  </a:lnTo>
                  <a:lnTo>
                    <a:pt x="1895168" y="183135"/>
                  </a:lnTo>
                  <a:lnTo>
                    <a:pt x="1894100" y="183638"/>
                  </a:lnTo>
                  <a:lnTo>
                    <a:pt x="1890896" y="185240"/>
                  </a:lnTo>
                  <a:lnTo>
                    <a:pt x="1887147" y="187208"/>
                  </a:lnTo>
                  <a:lnTo>
                    <a:pt x="1886540" y="187366"/>
                  </a:lnTo>
                  <a:lnTo>
                    <a:pt x="1882341" y="189523"/>
                  </a:lnTo>
                  <a:lnTo>
                    <a:pt x="1880268" y="190465"/>
                  </a:lnTo>
                  <a:lnTo>
                    <a:pt x="1876760" y="192203"/>
                  </a:lnTo>
                  <a:lnTo>
                    <a:pt x="1873881" y="193533"/>
                  </a:lnTo>
                  <a:lnTo>
                    <a:pt x="1869881" y="195460"/>
                  </a:lnTo>
                  <a:lnTo>
                    <a:pt x="1869650" y="195638"/>
                  </a:lnTo>
                  <a:lnTo>
                    <a:pt x="1866384" y="197229"/>
                  </a:lnTo>
                  <a:lnTo>
                    <a:pt x="1865493" y="197617"/>
                  </a:lnTo>
                  <a:lnTo>
                    <a:pt x="1862939" y="198800"/>
                  </a:lnTo>
                  <a:lnTo>
                    <a:pt x="1861169" y="199554"/>
                  </a:lnTo>
                  <a:lnTo>
                    <a:pt x="1859358" y="200486"/>
                  </a:lnTo>
                  <a:lnTo>
                    <a:pt x="1856960" y="201533"/>
                  </a:lnTo>
                  <a:lnTo>
                    <a:pt x="1855965" y="202109"/>
                  </a:lnTo>
                  <a:lnTo>
                    <a:pt x="1852782" y="203627"/>
                  </a:lnTo>
                  <a:lnTo>
                    <a:pt x="1852551" y="203648"/>
                  </a:lnTo>
                  <a:lnTo>
                    <a:pt x="1849002" y="205281"/>
                  </a:lnTo>
                  <a:lnTo>
                    <a:pt x="1848531" y="205417"/>
                  </a:lnTo>
                  <a:lnTo>
                    <a:pt x="1845526" y="206810"/>
                  </a:lnTo>
                  <a:lnTo>
                    <a:pt x="1844164" y="207470"/>
                  </a:lnTo>
                  <a:lnTo>
                    <a:pt x="1841986" y="208318"/>
                  </a:lnTo>
                  <a:lnTo>
                    <a:pt x="1835788" y="211155"/>
                  </a:lnTo>
                  <a:lnTo>
                    <a:pt x="1835212" y="211438"/>
                  </a:lnTo>
                  <a:lnTo>
                    <a:pt x="1831673" y="212988"/>
                  </a:lnTo>
                  <a:lnTo>
                    <a:pt x="1827128" y="214893"/>
                  </a:lnTo>
                  <a:lnTo>
                    <a:pt x="1824751" y="215951"/>
                  </a:lnTo>
                  <a:lnTo>
                    <a:pt x="1822971" y="216590"/>
                  </a:lnTo>
                  <a:lnTo>
                    <a:pt x="1821264" y="217396"/>
                  </a:lnTo>
                  <a:lnTo>
                    <a:pt x="1818731" y="218422"/>
                  </a:lnTo>
                  <a:lnTo>
                    <a:pt x="1817820" y="218841"/>
                  </a:lnTo>
                  <a:lnTo>
                    <a:pt x="1814458" y="220234"/>
                  </a:lnTo>
                  <a:lnTo>
                    <a:pt x="1810909" y="221679"/>
                  </a:lnTo>
                  <a:lnTo>
                    <a:pt x="1810281" y="221825"/>
                  </a:lnTo>
                  <a:lnTo>
                    <a:pt x="1807391" y="223124"/>
                  </a:lnTo>
                  <a:lnTo>
                    <a:pt x="1805987" y="223679"/>
                  </a:lnTo>
                  <a:lnTo>
                    <a:pt x="1803904" y="224558"/>
                  </a:lnTo>
                  <a:lnTo>
                    <a:pt x="1801653" y="225354"/>
                  </a:lnTo>
                  <a:lnTo>
                    <a:pt x="1800480" y="225888"/>
                  </a:lnTo>
                  <a:lnTo>
                    <a:pt x="1793517" y="228631"/>
                  </a:lnTo>
                  <a:lnTo>
                    <a:pt x="1793119" y="228809"/>
                  </a:lnTo>
                  <a:lnTo>
                    <a:pt x="1790082" y="230024"/>
                  </a:lnTo>
                  <a:lnTo>
                    <a:pt x="1788878" y="230380"/>
                  </a:lnTo>
                  <a:lnTo>
                    <a:pt x="1786470" y="231417"/>
                  </a:lnTo>
                  <a:lnTo>
                    <a:pt x="1783056" y="232663"/>
                  </a:lnTo>
                  <a:lnTo>
                    <a:pt x="1780512" y="233710"/>
                  </a:lnTo>
                  <a:lnTo>
                    <a:pt x="1779601" y="233888"/>
                  </a:lnTo>
                  <a:lnTo>
                    <a:pt x="1776114" y="235259"/>
                  </a:lnTo>
                  <a:lnTo>
                    <a:pt x="1772610" y="236548"/>
                  </a:lnTo>
                  <a:lnTo>
                    <a:pt x="1771988" y="236799"/>
                  </a:lnTo>
                  <a:lnTo>
                    <a:pt x="1769203" y="237835"/>
                  </a:lnTo>
                  <a:lnTo>
                    <a:pt x="1767622" y="238369"/>
                  </a:lnTo>
                  <a:lnTo>
                    <a:pt x="1763486" y="239961"/>
                  </a:lnTo>
                  <a:lnTo>
                    <a:pt x="1762209" y="240317"/>
                  </a:lnTo>
                  <a:lnTo>
                    <a:pt x="1724343" y="253043"/>
                  </a:lnTo>
                  <a:lnTo>
                    <a:pt x="1660465" y="271048"/>
                  </a:lnTo>
                  <a:lnTo>
                    <a:pt x="1608991" y="283913"/>
                  </a:lnTo>
                  <a:lnTo>
                    <a:pt x="1557843" y="295146"/>
                  </a:lnTo>
                  <a:lnTo>
                    <a:pt x="1507057" y="304654"/>
                  </a:lnTo>
                  <a:lnTo>
                    <a:pt x="1456668" y="312346"/>
                  </a:lnTo>
                  <a:lnTo>
                    <a:pt x="1432386" y="316848"/>
                  </a:lnTo>
                  <a:lnTo>
                    <a:pt x="0" y="509679"/>
                  </a:lnTo>
                  <a:lnTo>
                    <a:pt x="0" y="772796"/>
                  </a:lnTo>
                  <a:lnTo>
                    <a:pt x="1398639" y="585259"/>
                  </a:lnTo>
                  <a:lnTo>
                    <a:pt x="1461139" y="574627"/>
                  </a:lnTo>
                  <a:lnTo>
                    <a:pt x="1506321" y="565264"/>
                  </a:lnTo>
                  <a:lnTo>
                    <a:pt x="1551755" y="554210"/>
                  </a:lnTo>
                  <a:lnTo>
                    <a:pt x="1597292" y="541596"/>
                  </a:lnTo>
                  <a:lnTo>
                    <a:pt x="1638794" y="528083"/>
                  </a:lnTo>
                  <a:lnTo>
                    <a:pt x="1680391" y="511826"/>
                  </a:lnTo>
                  <a:lnTo>
                    <a:pt x="1722026" y="492923"/>
                  </a:lnTo>
                  <a:lnTo>
                    <a:pt x="1763639" y="471473"/>
                  </a:lnTo>
                  <a:lnTo>
                    <a:pt x="1805171" y="447577"/>
                  </a:lnTo>
                  <a:lnTo>
                    <a:pt x="1846167" y="420420"/>
                  </a:lnTo>
                  <a:lnTo>
                    <a:pt x="1886727" y="389744"/>
                  </a:lnTo>
                  <a:lnTo>
                    <a:pt x="1926829" y="355500"/>
                  </a:lnTo>
                  <a:lnTo>
                    <a:pt x="1966452" y="317644"/>
                  </a:lnTo>
                  <a:lnTo>
                    <a:pt x="2005573" y="276127"/>
                  </a:lnTo>
                  <a:lnTo>
                    <a:pt x="2038105" y="236537"/>
                  </a:lnTo>
                  <a:lnTo>
                    <a:pt x="2067493" y="195460"/>
                  </a:lnTo>
                  <a:lnTo>
                    <a:pt x="2093501" y="153166"/>
                  </a:lnTo>
                  <a:lnTo>
                    <a:pt x="2116285" y="109282"/>
                  </a:lnTo>
                  <a:lnTo>
                    <a:pt x="2135726" y="63882"/>
                  </a:lnTo>
                  <a:lnTo>
                    <a:pt x="2152537" y="16104"/>
                  </a:lnTo>
                  <a:lnTo>
                    <a:pt x="2157610" y="0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83512"/>
              <a:ext cx="1824355" cy="728345"/>
            </a:xfrm>
            <a:custGeom>
              <a:avLst/>
              <a:gdLst/>
              <a:ahLst/>
              <a:cxnLst/>
              <a:rect l="l" t="t" r="r" b="b"/>
              <a:pathLst>
                <a:path w="1824354" h="728344">
                  <a:moveTo>
                    <a:pt x="1824313" y="0"/>
                  </a:moveTo>
                  <a:lnTo>
                    <a:pt x="1790467" y="30550"/>
                  </a:lnTo>
                  <a:lnTo>
                    <a:pt x="1756346" y="59034"/>
                  </a:lnTo>
                  <a:lnTo>
                    <a:pt x="1756210" y="59055"/>
                  </a:lnTo>
                  <a:lnTo>
                    <a:pt x="1754671" y="60259"/>
                  </a:lnTo>
                  <a:lnTo>
                    <a:pt x="1753037" y="61505"/>
                  </a:lnTo>
                  <a:lnTo>
                    <a:pt x="1751362" y="62961"/>
                  </a:lnTo>
                  <a:lnTo>
                    <a:pt x="1749718" y="64270"/>
                  </a:lnTo>
                  <a:lnTo>
                    <a:pt x="1749132" y="64668"/>
                  </a:lnTo>
                  <a:lnTo>
                    <a:pt x="1746409" y="66741"/>
                  </a:lnTo>
                  <a:lnTo>
                    <a:pt x="1744839" y="67997"/>
                  </a:lnTo>
                  <a:lnTo>
                    <a:pt x="1743739" y="68982"/>
                  </a:lnTo>
                  <a:lnTo>
                    <a:pt x="1743079" y="69327"/>
                  </a:lnTo>
                  <a:lnTo>
                    <a:pt x="1741456" y="70688"/>
                  </a:lnTo>
                  <a:lnTo>
                    <a:pt x="1741017" y="71003"/>
                  </a:lnTo>
                  <a:lnTo>
                    <a:pt x="1740011" y="71934"/>
                  </a:lnTo>
                  <a:lnTo>
                    <a:pt x="1738294" y="73086"/>
                  </a:lnTo>
                  <a:lnTo>
                    <a:pt x="1736629" y="74353"/>
                  </a:lnTo>
                  <a:lnTo>
                    <a:pt x="1735572" y="75149"/>
                  </a:lnTo>
                  <a:lnTo>
                    <a:pt x="1735059" y="75704"/>
                  </a:lnTo>
                  <a:lnTo>
                    <a:pt x="1733362" y="76919"/>
                  </a:lnTo>
                  <a:lnTo>
                    <a:pt x="1732849" y="77233"/>
                  </a:lnTo>
                  <a:lnTo>
                    <a:pt x="1731656" y="78144"/>
                  </a:lnTo>
                  <a:lnTo>
                    <a:pt x="1730232" y="79306"/>
                  </a:lnTo>
                  <a:lnTo>
                    <a:pt x="1730064" y="79327"/>
                  </a:lnTo>
                  <a:lnTo>
                    <a:pt x="1728462" y="80636"/>
                  </a:lnTo>
                  <a:lnTo>
                    <a:pt x="1727467" y="81390"/>
                  </a:lnTo>
                  <a:lnTo>
                    <a:pt x="1726630" y="81840"/>
                  </a:lnTo>
                  <a:lnTo>
                    <a:pt x="1725059" y="83107"/>
                  </a:lnTo>
                  <a:lnTo>
                    <a:pt x="1721960" y="85484"/>
                  </a:lnTo>
                  <a:lnTo>
                    <a:pt x="1721824" y="85484"/>
                  </a:lnTo>
                  <a:lnTo>
                    <a:pt x="1719310" y="87421"/>
                  </a:lnTo>
                  <a:lnTo>
                    <a:pt x="1716871" y="89149"/>
                  </a:lnTo>
                  <a:lnTo>
                    <a:pt x="1713813" y="91389"/>
                  </a:lnTo>
                  <a:lnTo>
                    <a:pt x="1713646" y="91557"/>
                  </a:lnTo>
                  <a:lnTo>
                    <a:pt x="1711866" y="92719"/>
                  </a:lnTo>
                  <a:lnTo>
                    <a:pt x="1711154" y="93410"/>
                  </a:lnTo>
                  <a:lnTo>
                    <a:pt x="1710243" y="93902"/>
                  </a:lnTo>
                  <a:lnTo>
                    <a:pt x="1708662" y="95086"/>
                  </a:lnTo>
                  <a:lnTo>
                    <a:pt x="1708410" y="95368"/>
                  </a:lnTo>
                  <a:lnTo>
                    <a:pt x="1706955" y="96258"/>
                  </a:lnTo>
                  <a:lnTo>
                    <a:pt x="1705604" y="97274"/>
                  </a:lnTo>
                  <a:lnTo>
                    <a:pt x="1705311" y="97442"/>
                  </a:lnTo>
                  <a:lnTo>
                    <a:pt x="1703730" y="98677"/>
                  </a:lnTo>
                  <a:lnTo>
                    <a:pt x="1702924" y="99159"/>
                  </a:lnTo>
                  <a:lnTo>
                    <a:pt x="1700264" y="100939"/>
                  </a:lnTo>
                  <a:lnTo>
                    <a:pt x="1700191" y="101138"/>
                  </a:lnTo>
                  <a:lnTo>
                    <a:pt x="1697447" y="103064"/>
                  </a:lnTo>
                  <a:lnTo>
                    <a:pt x="1697154" y="103305"/>
                  </a:lnTo>
                  <a:lnTo>
                    <a:pt x="1695426" y="104342"/>
                  </a:lnTo>
                  <a:lnTo>
                    <a:pt x="1694704" y="105033"/>
                  </a:lnTo>
                  <a:lnTo>
                    <a:pt x="1693835" y="105515"/>
                  </a:lnTo>
                  <a:lnTo>
                    <a:pt x="1692149" y="106656"/>
                  </a:lnTo>
                  <a:lnTo>
                    <a:pt x="1691961" y="106865"/>
                  </a:lnTo>
                  <a:lnTo>
                    <a:pt x="1690379" y="107850"/>
                  </a:lnTo>
                  <a:lnTo>
                    <a:pt x="1687259" y="110049"/>
                  </a:lnTo>
                  <a:lnTo>
                    <a:pt x="1683919" y="112331"/>
                  </a:lnTo>
                  <a:lnTo>
                    <a:pt x="1682191" y="113431"/>
                  </a:lnTo>
                  <a:lnTo>
                    <a:pt x="1680956" y="114352"/>
                  </a:lnTo>
                  <a:lnTo>
                    <a:pt x="1680526" y="114541"/>
                  </a:lnTo>
                  <a:lnTo>
                    <a:pt x="1678830" y="115766"/>
                  </a:lnTo>
                  <a:lnTo>
                    <a:pt x="1678254" y="116080"/>
                  </a:lnTo>
                  <a:lnTo>
                    <a:pt x="1677343" y="116645"/>
                  </a:lnTo>
                  <a:lnTo>
                    <a:pt x="1675574" y="117954"/>
                  </a:lnTo>
                  <a:lnTo>
                    <a:pt x="1673867" y="118917"/>
                  </a:lnTo>
                  <a:lnTo>
                    <a:pt x="1672684" y="119755"/>
                  </a:lnTo>
                  <a:lnTo>
                    <a:pt x="1672265" y="120006"/>
                  </a:lnTo>
                  <a:lnTo>
                    <a:pt x="1670548" y="121148"/>
                  </a:lnTo>
                  <a:lnTo>
                    <a:pt x="1669919" y="121451"/>
                  </a:lnTo>
                  <a:lnTo>
                    <a:pt x="1668893" y="122237"/>
                  </a:lnTo>
                  <a:lnTo>
                    <a:pt x="1667291" y="123263"/>
                  </a:lnTo>
                  <a:lnTo>
                    <a:pt x="1667155" y="123273"/>
                  </a:lnTo>
                  <a:lnTo>
                    <a:pt x="1665658" y="124341"/>
                  </a:lnTo>
                  <a:lnTo>
                    <a:pt x="1664412" y="125189"/>
                  </a:lnTo>
                  <a:lnTo>
                    <a:pt x="1663920" y="125378"/>
                  </a:lnTo>
                  <a:lnTo>
                    <a:pt x="1662338" y="126530"/>
                  </a:lnTo>
                  <a:lnTo>
                    <a:pt x="1661700" y="126823"/>
                  </a:lnTo>
                  <a:lnTo>
                    <a:pt x="1660674" y="127629"/>
                  </a:lnTo>
                  <a:lnTo>
                    <a:pt x="1658873" y="128592"/>
                  </a:lnTo>
                  <a:lnTo>
                    <a:pt x="1657312" y="129671"/>
                  </a:lnTo>
                  <a:lnTo>
                    <a:pt x="1656108" y="130383"/>
                  </a:lnTo>
                  <a:lnTo>
                    <a:pt x="1655574" y="130634"/>
                  </a:lnTo>
                  <a:lnTo>
                    <a:pt x="1653847" y="131734"/>
                  </a:lnTo>
                  <a:lnTo>
                    <a:pt x="1653407" y="132069"/>
                  </a:lnTo>
                  <a:lnTo>
                    <a:pt x="1652360" y="132687"/>
                  </a:lnTo>
                  <a:lnTo>
                    <a:pt x="1650695" y="133786"/>
                  </a:lnTo>
                  <a:lnTo>
                    <a:pt x="1647124" y="135786"/>
                  </a:lnTo>
                  <a:lnTo>
                    <a:pt x="1646339" y="136372"/>
                  </a:lnTo>
                  <a:lnTo>
                    <a:pt x="1643669" y="137922"/>
                  </a:lnTo>
                  <a:lnTo>
                    <a:pt x="1640276" y="139964"/>
                  </a:lnTo>
                  <a:lnTo>
                    <a:pt x="1637941" y="141325"/>
                  </a:lnTo>
                  <a:lnTo>
                    <a:pt x="1636873" y="142037"/>
                  </a:lnTo>
                  <a:lnTo>
                    <a:pt x="1633795" y="143838"/>
                  </a:lnTo>
                  <a:lnTo>
                    <a:pt x="1633313" y="144089"/>
                  </a:lnTo>
                  <a:lnTo>
                    <a:pt x="1629962" y="146100"/>
                  </a:lnTo>
                  <a:lnTo>
                    <a:pt x="1629460" y="146424"/>
                  </a:lnTo>
                  <a:lnTo>
                    <a:pt x="1626413" y="148058"/>
                  </a:lnTo>
                  <a:lnTo>
                    <a:pt x="1625313" y="148717"/>
                  </a:lnTo>
                  <a:lnTo>
                    <a:pt x="1623094" y="150152"/>
                  </a:lnTo>
                  <a:lnTo>
                    <a:pt x="1621104" y="151230"/>
                  </a:lnTo>
                  <a:lnTo>
                    <a:pt x="1619575" y="152110"/>
                  </a:lnTo>
                  <a:lnTo>
                    <a:pt x="1616696" y="153503"/>
                  </a:lnTo>
                  <a:lnTo>
                    <a:pt x="1616109" y="154089"/>
                  </a:lnTo>
                  <a:lnTo>
                    <a:pt x="1608424" y="158414"/>
                  </a:lnTo>
                  <a:lnTo>
                    <a:pt x="1604120" y="160696"/>
                  </a:lnTo>
                  <a:lnTo>
                    <a:pt x="1599995" y="163136"/>
                  </a:lnTo>
                  <a:lnTo>
                    <a:pt x="1598906" y="163638"/>
                  </a:lnTo>
                  <a:lnTo>
                    <a:pt x="1595681" y="165387"/>
                  </a:lnTo>
                  <a:lnTo>
                    <a:pt x="1591943" y="167345"/>
                  </a:lnTo>
                  <a:lnTo>
                    <a:pt x="1591503" y="167659"/>
                  </a:lnTo>
                  <a:lnTo>
                    <a:pt x="1588445" y="169178"/>
                  </a:lnTo>
                  <a:lnTo>
                    <a:pt x="1587116" y="169994"/>
                  </a:lnTo>
                  <a:lnTo>
                    <a:pt x="1585116" y="171000"/>
                  </a:lnTo>
                  <a:lnTo>
                    <a:pt x="1583116" y="172214"/>
                  </a:lnTo>
                  <a:lnTo>
                    <a:pt x="1581566" y="172937"/>
                  </a:lnTo>
                  <a:lnTo>
                    <a:pt x="1578058" y="174706"/>
                  </a:lnTo>
                  <a:lnTo>
                    <a:pt x="1574624" y="176549"/>
                  </a:lnTo>
                  <a:lnTo>
                    <a:pt x="1571147" y="178277"/>
                  </a:lnTo>
                  <a:lnTo>
                    <a:pt x="1570216" y="178821"/>
                  </a:lnTo>
                  <a:lnTo>
                    <a:pt x="1567786" y="180151"/>
                  </a:lnTo>
                  <a:lnTo>
                    <a:pt x="1566027" y="180968"/>
                  </a:lnTo>
                  <a:lnTo>
                    <a:pt x="1564226" y="181942"/>
                  </a:lnTo>
                  <a:lnTo>
                    <a:pt x="1561797" y="183083"/>
                  </a:lnTo>
                  <a:lnTo>
                    <a:pt x="1560802" y="183659"/>
                  </a:lnTo>
                  <a:lnTo>
                    <a:pt x="1557682" y="185324"/>
                  </a:lnTo>
                  <a:lnTo>
                    <a:pt x="1557294" y="185376"/>
                  </a:lnTo>
                  <a:lnTo>
                    <a:pt x="1553933" y="187198"/>
                  </a:lnTo>
                  <a:lnTo>
                    <a:pt x="1553274" y="187355"/>
                  </a:lnTo>
                  <a:lnTo>
                    <a:pt x="1549106" y="189470"/>
                  </a:lnTo>
                  <a:lnTo>
                    <a:pt x="1546981" y="190465"/>
                  </a:lnTo>
                  <a:lnTo>
                    <a:pt x="1544897" y="191554"/>
                  </a:lnTo>
                  <a:lnTo>
                    <a:pt x="1543536" y="192214"/>
                  </a:lnTo>
                  <a:lnTo>
                    <a:pt x="1540656" y="193554"/>
                  </a:lnTo>
                  <a:lnTo>
                    <a:pt x="1540080" y="193878"/>
                  </a:lnTo>
                  <a:lnTo>
                    <a:pt x="1536531" y="195543"/>
                  </a:lnTo>
                  <a:lnTo>
                    <a:pt x="1536384" y="195700"/>
                  </a:lnTo>
                  <a:lnTo>
                    <a:pt x="1533086" y="197271"/>
                  </a:lnTo>
                  <a:lnTo>
                    <a:pt x="1532133" y="197617"/>
                  </a:lnTo>
                  <a:lnTo>
                    <a:pt x="1529620" y="198842"/>
                  </a:lnTo>
                  <a:lnTo>
                    <a:pt x="1527976" y="199575"/>
                  </a:lnTo>
                  <a:lnTo>
                    <a:pt x="1526154" y="200433"/>
                  </a:lnTo>
                  <a:lnTo>
                    <a:pt x="1523652" y="201543"/>
                  </a:lnTo>
                  <a:lnTo>
                    <a:pt x="1522730" y="202088"/>
                  </a:lnTo>
                  <a:lnTo>
                    <a:pt x="1519453" y="203595"/>
                  </a:lnTo>
                  <a:lnTo>
                    <a:pt x="1519264" y="203616"/>
                  </a:lnTo>
                  <a:lnTo>
                    <a:pt x="1515798" y="205281"/>
                  </a:lnTo>
                  <a:lnTo>
                    <a:pt x="1515243" y="205480"/>
                  </a:lnTo>
                  <a:lnTo>
                    <a:pt x="1512238" y="206820"/>
                  </a:lnTo>
                  <a:lnTo>
                    <a:pt x="1510888" y="207365"/>
                  </a:lnTo>
                  <a:lnTo>
                    <a:pt x="1508751" y="208286"/>
                  </a:lnTo>
                  <a:lnTo>
                    <a:pt x="1506563" y="209333"/>
                  </a:lnTo>
                  <a:lnTo>
                    <a:pt x="1502532" y="211134"/>
                  </a:lnTo>
                  <a:lnTo>
                    <a:pt x="1501862" y="211490"/>
                  </a:lnTo>
                  <a:lnTo>
                    <a:pt x="1498448" y="212967"/>
                  </a:lnTo>
                  <a:lnTo>
                    <a:pt x="1498186" y="213009"/>
                  </a:lnTo>
                  <a:lnTo>
                    <a:pt x="1493893" y="214914"/>
                  </a:lnTo>
                  <a:lnTo>
                    <a:pt x="1491443" y="215878"/>
                  </a:lnTo>
                  <a:lnTo>
                    <a:pt x="1489674" y="216600"/>
                  </a:lnTo>
                  <a:lnTo>
                    <a:pt x="1488040" y="217333"/>
                  </a:lnTo>
                  <a:lnTo>
                    <a:pt x="1485496" y="218433"/>
                  </a:lnTo>
                  <a:lnTo>
                    <a:pt x="1484490" y="218820"/>
                  </a:lnTo>
                  <a:lnTo>
                    <a:pt x="1481161" y="220213"/>
                  </a:lnTo>
                  <a:lnTo>
                    <a:pt x="1481025" y="220234"/>
                  </a:lnTo>
                  <a:lnTo>
                    <a:pt x="1477674" y="221668"/>
                  </a:lnTo>
                  <a:lnTo>
                    <a:pt x="1477025" y="221825"/>
                  </a:lnTo>
                  <a:lnTo>
                    <a:pt x="1474061" y="223092"/>
                  </a:lnTo>
                  <a:lnTo>
                    <a:pt x="1472700" y="223773"/>
                  </a:lnTo>
                  <a:lnTo>
                    <a:pt x="1470616" y="224569"/>
                  </a:lnTo>
                  <a:lnTo>
                    <a:pt x="1468428" y="225343"/>
                  </a:lnTo>
                  <a:lnTo>
                    <a:pt x="1467161" y="225825"/>
                  </a:lnTo>
                  <a:lnTo>
                    <a:pt x="1464219" y="227165"/>
                  </a:lnTo>
                  <a:lnTo>
                    <a:pt x="1463737" y="227239"/>
                  </a:lnTo>
                  <a:lnTo>
                    <a:pt x="1460219" y="228631"/>
                  </a:lnTo>
                  <a:lnTo>
                    <a:pt x="1459884" y="228746"/>
                  </a:lnTo>
                  <a:lnTo>
                    <a:pt x="1456795" y="230034"/>
                  </a:lnTo>
                  <a:lnTo>
                    <a:pt x="1455664" y="230443"/>
                  </a:lnTo>
                  <a:lnTo>
                    <a:pt x="1451518" y="232013"/>
                  </a:lnTo>
                  <a:lnTo>
                    <a:pt x="1449769" y="232725"/>
                  </a:lnTo>
                  <a:lnTo>
                    <a:pt x="1447225" y="233710"/>
                  </a:lnTo>
                  <a:lnTo>
                    <a:pt x="1446240" y="233898"/>
                  </a:lnTo>
                  <a:lnTo>
                    <a:pt x="1442952" y="235280"/>
                  </a:lnTo>
                  <a:lnTo>
                    <a:pt x="1439413" y="236568"/>
                  </a:lnTo>
                  <a:lnTo>
                    <a:pt x="1438701" y="236799"/>
                  </a:lnTo>
                  <a:lnTo>
                    <a:pt x="1435843" y="237856"/>
                  </a:lnTo>
                  <a:lnTo>
                    <a:pt x="1434440" y="238443"/>
                  </a:lnTo>
                  <a:lnTo>
                    <a:pt x="1432387" y="239060"/>
                  </a:lnTo>
                  <a:lnTo>
                    <a:pt x="1430199" y="240003"/>
                  </a:lnTo>
                  <a:lnTo>
                    <a:pt x="1428880" y="240285"/>
                  </a:lnTo>
                  <a:lnTo>
                    <a:pt x="1416299" y="244773"/>
                  </a:lnTo>
                  <a:lnTo>
                    <a:pt x="1378965" y="256777"/>
                  </a:lnTo>
                  <a:lnTo>
                    <a:pt x="1327174" y="271080"/>
                  </a:lnTo>
                  <a:lnTo>
                    <a:pt x="1275680" y="283901"/>
                  </a:lnTo>
                  <a:lnTo>
                    <a:pt x="1224526" y="295136"/>
                  </a:lnTo>
                  <a:lnTo>
                    <a:pt x="1173756" y="304681"/>
                  </a:lnTo>
                  <a:lnTo>
                    <a:pt x="1123412" y="312430"/>
                  </a:lnTo>
                  <a:lnTo>
                    <a:pt x="1099141" y="316869"/>
                  </a:lnTo>
                  <a:lnTo>
                    <a:pt x="0" y="464835"/>
                  </a:lnTo>
                  <a:lnTo>
                    <a:pt x="0" y="727891"/>
                  </a:lnTo>
                  <a:lnTo>
                    <a:pt x="318631" y="685162"/>
                  </a:lnTo>
                  <a:lnTo>
                    <a:pt x="345898" y="680341"/>
                  </a:lnTo>
                  <a:lnTo>
                    <a:pt x="355174" y="678837"/>
                  </a:lnTo>
                  <a:lnTo>
                    <a:pt x="1100366" y="579584"/>
                  </a:lnTo>
                  <a:lnTo>
                    <a:pt x="1161182" y="567875"/>
                  </a:lnTo>
                  <a:lnTo>
                    <a:pt x="1222509" y="553134"/>
                  </a:lnTo>
                  <a:lnTo>
                    <a:pt x="1271376" y="537209"/>
                  </a:lnTo>
                  <a:lnTo>
                    <a:pt x="1318711" y="518674"/>
                  </a:lnTo>
                  <a:lnTo>
                    <a:pt x="1364475" y="497662"/>
                  </a:lnTo>
                  <a:lnTo>
                    <a:pt x="1408631" y="474303"/>
                  </a:lnTo>
                  <a:lnTo>
                    <a:pt x="1451140" y="448728"/>
                  </a:lnTo>
                  <a:lnTo>
                    <a:pt x="1491964" y="421070"/>
                  </a:lnTo>
                  <a:lnTo>
                    <a:pt x="1531066" y="391460"/>
                  </a:lnTo>
                  <a:lnTo>
                    <a:pt x="1568408" y="360028"/>
                  </a:lnTo>
                  <a:lnTo>
                    <a:pt x="1603950" y="326906"/>
                  </a:lnTo>
                  <a:lnTo>
                    <a:pt x="1637657" y="292225"/>
                  </a:lnTo>
                  <a:lnTo>
                    <a:pt x="1669488" y="256117"/>
                  </a:lnTo>
                  <a:lnTo>
                    <a:pt x="1699407" y="218713"/>
                  </a:lnTo>
                  <a:lnTo>
                    <a:pt x="1727375" y="180144"/>
                  </a:lnTo>
                  <a:lnTo>
                    <a:pt x="1753355" y="140542"/>
                  </a:lnTo>
                  <a:lnTo>
                    <a:pt x="1777308" y="100037"/>
                  </a:lnTo>
                  <a:lnTo>
                    <a:pt x="1799197" y="58762"/>
                  </a:lnTo>
                  <a:lnTo>
                    <a:pt x="1818983" y="16847"/>
                  </a:lnTo>
                  <a:lnTo>
                    <a:pt x="1824313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object 6" descr="element układu graficznego slajdu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8171656"/>
            <a:ext cx="20104099" cy="31369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55649" y="3673475"/>
            <a:ext cx="144738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Komunikacja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Zespołu jest na wysokim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poziomie.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Jest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bardzo dobrze, gratuluję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zaangażowania.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Pozytywnie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oceniam działanie zespołu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pod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względem organizacji rożnych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szkoleń,</a:t>
            </a:r>
            <a:b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spotkań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pokazów oraz informacji,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które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są na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bieżąco umieszczane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intranecie.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Nie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narzekam, więcej imprez sportowych proszę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:).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Dotychczasowa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komunikacja z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Zespołem</a:t>
            </a:r>
            <a:b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bezproblemowa.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Oceniam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dobrze, są bieżące informacje i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inicjatywy.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74650" y="9845675"/>
            <a:ext cx="1432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* Cytaty pracowników zawarte w ankietach zwrotnych </a:t>
            </a:r>
            <a:endParaRPr 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2315" y="664565"/>
            <a:ext cx="15099465" cy="29687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pl-PL" sz="4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ZWROTNA </a:t>
            </a:r>
            <a:br>
              <a:rPr lang="pl-PL" sz="4800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OD PRACOWNIKÓW </a:t>
            </a:r>
            <a:br>
              <a:rPr lang="pl-PL" sz="4800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NA TEMAT PRACY ZESPOŁU DS. WDRAŻANIA POLITYKI </a:t>
            </a:r>
            <a:endParaRPr lang="pl-PL" sz="48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 descr="element układu graficznego slajdu"/>
          <p:cNvGrpSpPr/>
          <p:nvPr/>
        </p:nvGrpSpPr>
        <p:grpSpPr>
          <a:xfrm>
            <a:off x="0" y="606223"/>
            <a:ext cx="2157730" cy="1305560"/>
            <a:chOff x="0" y="606223"/>
            <a:chExt cx="2157730" cy="1305560"/>
          </a:xfrm>
        </p:grpSpPr>
        <p:sp>
          <p:nvSpPr>
            <p:cNvPr id="4" name="object 4" descr="element układu graficznego slajdu"/>
            <p:cNvSpPr/>
            <p:nvPr/>
          </p:nvSpPr>
          <p:spPr>
            <a:xfrm>
              <a:off x="0" y="606223"/>
              <a:ext cx="2157730" cy="772795"/>
            </a:xfrm>
            <a:custGeom>
              <a:avLst/>
              <a:gdLst/>
              <a:ahLst/>
              <a:cxnLst/>
              <a:rect l="l" t="t" r="r" b="b"/>
              <a:pathLst>
                <a:path w="2157730" h="772794">
                  <a:moveTo>
                    <a:pt x="2157610" y="0"/>
                  </a:moveTo>
                  <a:lnTo>
                    <a:pt x="2123743" y="30531"/>
                  </a:lnTo>
                  <a:lnTo>
                    <a:pt x="2089602" y="59013"/>
                  </a:lnTo>
                  <a:lnTo>
                    <a:pt x="2087906" y="60259"/>
                  </a:lnTo>
                  <a:lnTo>
                    <a:pt x="2086272" y="61568"/>
                  </a:lnTo>
                  <a:lnTo>
                    <a:pt x="2085204" y="62479"/>
                  </a:lnTo>
                  <a:lnTo>
                    <a:pt x="2084712" y="62950"/>
                  </a:lnTo>
                  <a:lnTo>
                    <a:pt x="2083047" y="64270"/>
                  </a:lnTo>
                  <a:lnTo>
                    <a:pt x="2082429" y="64657"/>
                  </a:lnTo>
                  <a:lnTo>
                    <a:pt x="2079707" y="66741"/>
                  </a:lnTo>
                  <a:lnTo>
                    <a:pt x="2079728" y="66877"/>
                  </a:lnTo>
                  <a:lnTo>
                    <a:pt x="2078063" y="68008"/>
                  </a:lnTo>
                  <a:lnTo>
                    <a:pt x="2076388" y="69390"/>
                  </a:lnTo>
                  <a:lnTo>
                    <a:pt x="2074796" y="70615"/>
                  </a:lnTo>
                  <a:lnTo>
                    <a:pt x="2074220" y="71024"/>
                  </a:lnTo>
                  <a:lnTo>
                    <a:pt x="2073267" y="71893"/>
                  </a:lnTo>
                  <a:lnTo>
                    <a:pt x="2071498" y="73107"/>
                  </a:lnTo>
                  <a:lnTo>
                    <a:pt x="2069927" y="74406"/>
                  </a:lnTo>
                  <a:lnTo>
                    <a:pt x="2068775" y="75180"/>
                  </a:lnTo>
                  <a:lnTo>
                    <a:pt x="2068294" y="75662"/>
                  </a:lnTo>
                  <a:lnTo>
                    <a:pt x="2066576" y="76824"/>
                  </a:lnTo>
                  <a:lnTo>
                    <a:pt x="2066116" y="77222"/>
                  </a:lnTo>
                  <a:lnTo>
                    <a:pt x="2063519" y="79306"/>
                  </a:lnTo>
                  <a:lnTo>
                    <a:pt x="2063268" y="79348"/>
                  </a:lnTo>
                  <a:lnTo>
                    <a:pt x="2060796" y="81400"/>
                  </a:lnTo>
                  <a:lnTo>
                    <a:pt x="2059980" y="81809"/>
                  </a:lnTo>
                  <a:lnTo>
                    <a:pt x="2058357" y="83128"/>
                  </a:lnTo>
                  <a:lnTo>
                    <a:pt x="2057938" y="83358"/>
                  </a:lnTo>
                  <a:lnTo>
                    <a:pt x="2055226" y="85484"/>
                  </a:lnTo>
                  <a:lnTo>
                    <a:pt x="2055090" y="85494"/>
                  </a:lnTo>
                  <a:lnTo>
                    <a:pt x="2051812" y="87986"/>
                  </a:lnTo>
                  <a:lnTo>
                    <a:pt x="2050095" y="89180"/>
                  </a:lnTo>
                  <a:lnTo>
                    <a:pt x="2045132" y="92719"/>
                  </a:lnTo>
                  <a:lnTo>
                    <a:pt x="2043614" y="93881"/>
                  </a:lnTo>
                  <a:lnTo>
                    <a:pt x="2041959" y="95054"/>
                  </a:lnTo>
                  <a:lnTo>
                    <a:pt x="2041614" y="95389"/>
                  </a:lnTo>
                  <a:lnTo>
                    <a:pt x="2040242" y="96248"/>
                  </a:lnTo>
                  <a:lnTo>
                    <a:pt x="2038933" y="97337"/>
                  </a:lnTo>
                  <a:lnTo>
                    <a:pt x="2038661" y="97421"/>
                  </a:lnTo>
                  <a:lnTo>
                    <a:pt x="2036933" y="98688"/>
                  </a:lnTo>
                  <a:lnTo>
                    <a:pt x="2035268" y="99745"/>
                  </a:lnTo>
                  <a:lnTo>
                    <a:pt x="2033614" y="100928"/>
                  </a:lnTo>
                  <a:lnTo>
                    <a:pt x="2033446" y="101138"/>
                  </a:lnTo>
                  <a:lnTo>
                    <a:pt x="2032096" y="102101"/>
                  </a:lnTo>
                  <a:lnTo>
                    <a:pt x="2030630" y="102970"/>
                  </a:lnTo>
                  <a:lnTo>
                    <a:pt x="2030452" y="103295"/>
                  </a:lnTo>
                  <a:lnTo>
                    <a:pt x="2028682" y="104331"/>
                  </a:lnTo>
                  <a:lnTo>
                    <a:pt x="2027907" y="105012"/>
                  </a:lnTo>
                  <a:lnTo>
                    <a:pt x="2027038" y="105525"/>
                  </a:lnTo>
                  <a:lnTo>
                    <a:pt x="2025384" y="106656"/>
                  </a:lnTo>
                  <a:lnTo>
                    <a:pt x="2025154" y="106876"/>
                  </a:lnTo>
                  <a:lnTo>
                    <a:pt x="2023730" y="107808"/>
                  </a:lnTo>
                  <a:lnTo>
                    <a:pt x="2020515" y="110059"/>
                  </a:lnTo>
                  <a:lnTo>
                    <a:pt x="2019646" y="110551"/>
                  </a:lnTo>
                  <a:lnTo>
                    <a:pt x="2018861" y="111169"/>
                  </a:lnTo>
                  <a:lnTo>
                    <a:pt x="2017143" y="112363"/>
                  </a:lnTo>
                  <a:lnTo>
                    <a:pt x="2016976" y="112509"/>
                  </a:lnTo>
                  <a:lnTo>
                    <a:pt x="2015489" y="113431"/>
                  </a:lnTo>
                  <a:lnTo>
                    <a:pt x="2014222" y="114352"/>
                  </a:lnTo>
                  <a:lnTo>
                    <a:pt x="2013887" y="114520"/>
                  </a:lnTo>
                  <a:lnTo>
                    <a:pt x="2011583" y="116101"/>
                  </a:lnTo>
                  <a:lnTo>
                    <a:pt x="2010547" y="116656"/>
                  </a:lnTo>
                  <a:lnTo>
                    <a:pt x="2008829" y="117891"/>
                  </a:lnTo>
                  <a:lnTo>
                    <a:pt x="2007227" y="118896"/>
                  </a:lnTo>
                  <a:lnTo>
                    <a:pt x="2005939" y="119734"/>
                  </a:lnTo>
                  <a:lnTo>
                    <a:pt x="2005563" y="120006"/>
                  </a:lnTo>
                  <a:lnTo>
                    <a:pt x="2003908" y="121116"/>
                  </a:lnTo>
                  <a:lnTo>
                    <a:pt x="2003175" y="121462"/>
                  </a:lnTo>
                  <a:lnTo>
                    <a:pt x="2002212" y="122195"/>
                  </a:lnTo>
                  <a:lnTo>
                    <a:pt x="2000474" y="123231"/>
                  </a:lnTo>
                  <a:lnTo>
                    <a:pt x="1998955" y="124341"/>
                  </a:lnTo>
                  <a:lnTo>
                    <a:pt x="1997605" y="125095"/>
                  </a:lnTo>
                  <a:lnTo>
                    <a:pt x="1995563" y="126509"/>
                  </a:lnTo>
                  <a:lnTo>
                    <a:pt x="1994956" y="126823"/>
                  </a:lnTo>
                  <a:lnTo>
                    <a:pt x="1993898" y="127587"/>
                  </a:lnTo>
                  <a:lnTo>
                    <a:pt x="1992202" y="128592"/>
                  </a:lnTo>
                  <a:lnTo>
                    <a:pt x="1989427" y="130320"/>
                  </a:lnTo>
                  <a:lnTo>
                    <a:pt x="1988861" y="130634"/>
                  </a:lnTo>
                  <a:lnTo>
                    <a:pt x="1987259" y="131660"/>
                  </a:lnTo>
                  <a:lnTo>
                    <a:pt x="1986736" y="132090"/>
                  </a:lnTo>
                  <a:lnTo>
                    <a:pt x="1985626" y="132739"/>
                  </a:lnTo>
                  <a:lnTo>
                    <a:pt x="1983898" y="133807"/>
                  </a:lnTo>
                  <a:lnTo>
                    <a:pt x="1980380" y="135880"/>
                  </a:lnTo>
                  <a:lnTo>
                    <a:pt x="1979689" y="136341"/>
                  </a:lnTo>
                  <a:lnTo>
                    <a:pt x="1975480" y="138843"/>
                  </a:lnTo>
                  <a:lnTo>
                    <a:pt x="1973490" y="139932"/>
                  </a:lnTo>
                  <a:lnTo>
                    <a:pt x="1971239" y="141388"/>
                  </a:lnTo>
                  <a:lnTo>
                    <a:pt x="1970119" y="141964"/>
                  </a:lnTo>
                  <a:lnTo>
                    <a:pt x="1967155" y="143890"/>
                  </a:lnTo>
                  <a:lnTo>
                    <a:pt x="1966538" y="144152"/>
                  </a:lnTo>
                  <a:lnTo>
                    <a:pt x="1963187" y="146068"/>
                  </a:lnTo>
                  <a:lnTo>
                    <a:pt x="1962778" y="146382"/>
                  </a:lnTo>
                  <a:lnTo>
                    <a:pt x="1959773" y="148058"/>
                  </a:lnTo>
                  <a:lnTo>
                    <a:pt x="1958548" y="148717"/>
                  </a:lnTo>
                  <a:lnTo>
                    <a:pt x="1956349" y="150110"/>
                  </a:lnTo>
                  <a:lnTo>
                    <a:pt x="1954297" y="151230"/>
                  </a:lnTo>
                  <a:lnTo>
                    <a:pt x="1952863" y="152047"/>
                  </a:lnTo>
                  <a:lnTo>
                    <a:pt x="1950067" y="153524"/>
                  </a:lnTo>
                  <a:lnTo>
                    <a:pt x="1949397" y="154047"/>
                  </a:lnTo>
                  <a:lnTo>
                    <a:pt x="1945878" y="155995"/>
                  </a:lnTo>
                  <a:lnTo>
                    <a:pt x="1942402" y="158026"/>
                  </a:lnTo>
                  <a:lnTo>
                    <a:pt x="1941701" y="158361"/>
                  </a:lnTo>
                  <a:lnTo>
                    <a:pt x="1938978" y="159827"/>
                  </a:lnTo>
                  <a:lnTo>
                    <a:pt x="1937481" y="160717"/>
                  </a:lnTo>
                  <a:lnTo>
                    <a:pt x="1935502" y="161827"/>
                  </a:lnTo>
                  <a:lnTo>
                    <a:pt x="1925240" y="167377"/>
                  </a:lnTo>
                  <a:lnTo>
                    <a:pt x="1924759" y="167680"/>
                  </a:lnTo>
                  <a:lnTo>
                    <a:pt x="1921691" y="169240"/>
                  </a:lnTo>
                  <a:lnTo>
                    <a:pt x="1920455" y="169921"/>
                  </a:lnTo>
                  <a:lnTo>
                    <a:pt x="1918340" y="171041"/>
                  </a:lnTo>
                  <a:lnTo>
                    <a:pt x="1916309" y="172225"/>
                  </a:lnTo>
                  <a:lnTo>
                    <a:pt x="1914853" y="172916"/>
                  </a:lnTo>
                  <a:lnTo>
                    <a:pt x="1912047" y="174392"/>
                  </a:lnTo>
                  <a:lnTo>
                    <a:pt x="1911356" y="174685"/>
                  </a:lnTo>
                  <a:lnTo>
                    <a:pt x="1907963" y="176539"/>
                  </a:lnTo>
                  <a:lnTo>
                    <a:pt x="1907827" y="176560"/>
                  </a:lnTo>
                  <a:lnTo>
                    <a:pt x="1903503" y="178738"/>
                  </a:lnTo>
                  <a:lnTo>
                    <a:pt x="1901074" y="180141"/>
                  </a:lnTo>
                  <a:lnTo>
                    <a:pt x="1899304" y="180905"/>
                  </a:lnTo>
                  <a:lnTo>
                    <a:pt x="1897524" y="181910"/>
                  </a:lnTo>
                  <a:lnTo>
                    <a:pt x="1895168" y="183135"/>
                  </a:lnTo>
                  <a:lnTo>
                    <a:pt x="1894100" y="183638"/>
                  </a:lnTo>
                  <a:lnTo>
                    <a:pt x="1890896" y="185240"/>
                  </a:lnTo>
                  <a:lnTo>
                    <a:pt x="1887147" y="187208"/>
                  </a:lnTo>
                  <a:lnTo>
                    <a:pt x="1886540" y="187366"/>
                  </a:lnTo>
                  <a:lnTo>
                    <a:pt x="1882341" y="189523"/>
                  </a:lnTo>
                  <a:lnTo>
                    <a:pt x="1880268" y="190465"/>
                  </a:lnTo>
                  <a:lnTo>
                    <a:pt x="1876760" y="192203"/>
                  </a:lnTo>
                  <a:lnTo>
                    <a:pt x="1873881" y="193533"/>
                  </a:lnTo>
                  <a:lnTo>
                    <a:pt x="1869881" y="195460"/>
                  </a:lnTo>
                  <a:lnTo>
                    <a:pt x="1869650" y="195638"/>
                  </a:lnTo>
                  <a:lnTo>
                    <a:pt x="1866384" y="197229"/>
                  </a:lnTo>
                  <a:lnTo>
                    <a:pt x="1865493" y="197617"/>
                  </a:lnTo>
                  <a:lnTo>
                    <a:pt x="1862939" y="198800"/>
                  </a:lnTo>
                  <a:lnTo>
                    <a:pt x="1861169" y="199554"/>
                  </a:lnTo>
                  <a:lnTo>
                    <a:pt x="1859358" y="200486"/>
                  </a:lnTo>
                  <a:lnTo>
                    <a:pt x="1856960" y="201533"/>
                  </a:lnTo>
                  <a:lnTo>
                    <a:pt x="1855965" y="202109"/>
                  </a:lnTo>
                  <a:lnTo>
                    <a:pt x="1852782" y="203627"/>
                  </a:lnTo>
                  <a:lnTo>
                    <a:pt x="1852551" y="203648"/>
                  </a:lnTo>
                  <a:lnTo>
                    <a:pt x="1849002" y="205281"/>
                  </a:lnTo>
                  <a:lnTo>
                    <a:pt x="1848531" y="205417"/>
                  </a:lnTo>
                  <a:lnTo>
                    <a:pt x="1845526" y="206810"/>
                  </a:lnTo>
                  <a:lnTo>
                    <a:pt x="1844164" y="207470"/>
                  </a:lnTo>
                  <a:lnTo>
                    <a:pt x="1841986" y="208318"/>
                  </a:lnTo>
                  <a:lnTo>
                    <a:pt x="1835788" y="211155"/>
                  </a:lnTo>
                  <a:lnTo>
                    <a:pt x="1835212" y="211438"/>
                  </a:lnTo>
                  <a:lnTo>
                    <a:pt x="1831673" y="212988"/>
                  </a:lnTo>
                  <a:lnTo>
                    <a:pt x="1827128" y="214893"/>
                  </a:lnTo>
                  <a:lnTo>
                    <a:pt x="1824751" y="215951"/>
                  </a:lnTo>
                  <a:lnTo>
                    <a:pt x="1822971" y="216590"/>
                  </a:lnTo>
                  <a:lnTo>
                    <a:pt x="1821264" y="217396"/>
                  </a:lnTo>
                  <a:lnTo>
                    <a:pt x="1818731" y="218422"/>
                  </a:lnTo>
                  <a:lnTo>
                    <a:pt x="1817820" y="218841"/>
                  </a:lnTo>
                  <a:lnTo>
                    <a:pt x="1814458" y="220234"/>
                  </a:lnTo>
                  <a:lnTo>
                    <a:pt x="1810909" y="221679"/>
                  </a:lnTo>
                  <a:lnTo>
                    <a:pt x="1810281" y="221825"/>
                  </a:lnTo>
                  <a:lnTo>
                    <a:pt x="1807391" y="223124"/>
                  </a:lnTo>
                  <a:lnTo>
                    <a:pt x="1805987" y="223679"/>
                  </a:lnTo>
                  <a:lnTo>
                    <a:pt x="1803904" y="224558"/>
                  </a:lnTo>
                  <a:lnTo>
                    <a:pt x="1801653" y="225354"/>
                  </a:lnTo>
                  <a:lnTo>
                    <a:pt x="1800480" y="225888"/>
                  </a:lnTo>
                  <a:lnTo>
                    <a:pt x="1793517" y="228631"/>
                  </a:lnTo>
                  <a:lnTo>
                    <a:pt x="1793119" y="228809"/>
                  </a:lnTo>
                  <a:lnTo>
                    <a:pt x="1790082" y="230024"/>
                  </a:lnTo>
                  <a:lnTo>
                    <a:pt x="1788878" y="230380"/>
                  </a:lnTo>
                  <a:lnTo>
                    <a:pt x="1786470" y="231417"/>
                  </a:lnTo>
                  <a:lnTo>
                    <a:pt x="1783056" y="232663"/>
                  </a:lnTo>
                  <a:lnTo>
                    <a:pt x="1780512" y="233710"/>
                  </a:lnTo>
                  <a:lnTo>
                    <a:pt x="1779601" y="233888"/>
                  </a:lnTo>
                  <a:lnTo>
                    <a:pt x="1776114" y="235259"/>
                  </a:lnTo>
                  <a:lnTo>
                    <a:pt x="1772610" y="236548"/>
                  </a:lnTo>
                  <a:lnTo>
                    <a:pt x="1771988" y="236799"/>
                  </a:lnTo>
                  <a:lnTo>
                    <a:pt x="1769203" y="237835"/>
                  </a:lnTo>
                  <a:lnTo>
                    <a:pt x="1767622" y="238369"/>
                  </a:lnTo>
                  <a:lnTo>
                    <a:pt x="1763486" y="239961"/>
                  </a:lnTo>
                  <a:lnTo>
                    <a:pt x="1762209" y="240317"/>
                  </a:lnTo>
                  <a:lnTo>
                    <a:pt x="1724343" y="253043"/>
                  </a:lnTo>
                  <a:lnTo>
                    <a:pt x="1660465" y="271048"/>
                  </a:lnTo>
                  <a:lnTo>
                    <a:pt x="1608991" y="283913"/>
                  </a:lnTo>
                  <a:lnTo>
                    <a:pt x="1557843" y="295146"/>
                  </a:lnTo>
                  <a:lnTo>
                    <a:pt x="1507057" y="304654"/>
                  </a:lnTo>
                  <a:lnTo>
                    <a:pt x="1456668" y="312346"/>
                  </a:lnTo>
                  <a:lnTo>
                    <a:pt x="1432386" y="316848"/>
                  </a:lnTo>
                  <a:lnTo>
                    <a:pt x="0" y="509679"/>
                  </a:lnTo>
                  <a:lnTo>
                    <a:pt x="0" y="772796"/>
                  </a:lnTo>
                  <a:lnTo>
                    <a:pt x="1398639" y="585259"/>
                  </a:lnTo>
                  <a:lnTo>
                    <a:pt x="1461139" y="574627"/>
                  </a:lnTo>
                  <a:lnTo>
                    <a:pt x="1506321" y="565264"/>
                  </a:lnTo>
                  <a:lnTo>
                    <a:pt x="1551755" y="554210"/>
                  </a:lnTo>
                  <a:lnTo>
                    <a:pt x="1597292" y="541596"/>
                  </a:lnTo>
                  <a:lnTo>
                    <a:pt x="1638794" y="528083"/>
                  </a:lnTo>
                  <a:lnTo>
                    <a:pt x="1680391" y="511826"/>
                  </a:lnTo>
                  <a:lnTo>
                    <a:pt x="1722026" y="492923"/>
                  </a:lnTo>
                  <a:lnTo>
                    <a:pt x="1763639" y="471473"/>
                  </a:lnTo>
                  <a:lnTo>
                    <a:pt x="1805171" y="447577"/>
                  </a:lnTo>
                  <a:lnTo>
                    <a:pt x="1846167" y="420420"/>
                  </a:lnTo>
                  <a:lnTo>
                    <a:pt x="1886727" y="389744"/>
                  </a:lnTo>
                  <a:lnTo>
                    <a:pt x="1926829" y="355500"/>
                  </a:lnTo>
                  <a:lnTo>
                    <a:pt x="1966452" y="317644"/>
                  </a:lnTo>
                  <a:lnTo>
                    <a:pt x="2005573" y="276127"/>
                  </a:lnTo>
                  <a:lnTo>
                    <a:pt x="2038105" y="236537"/>
                  </a:lnTo>
                  <a:lnTo>
                    <a:pt x="2067493" y="195460"/>
                  </a:lnTo>
                  <a:lnTo>
                    <a:pt x="2093501" y="153166"/>
                  </a:lnTo>
                  <a:lnTo>
                    <a:pt x="2116285" y="109282"/>
                  </a:lnTo>
                  <a:lnTo>
                    <a:pt x="2135726" y="63882"/>
                  </a:lnTo>
                  <a:lnTo>
                    <a:pt x="2152537" y="16104"/>
                  </a:lnTo>
                  <a:lnTo>
                    <a:pt x="2157610" y="0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 descr="element układu graficznego slajdu"/>
            <p:cNvSpPr/>
            <p:nvPr/>
          </p:nvSpPr>
          <p:spPr>
            <a:xfrm>
              <a:off x="0" y="1183512"/>
              <a:ext cx="1824355" cy="728345"/>
            </a:xfrm>
            <a:custGeom>
              <a:avLst/>
              <a:gdLst/>
              <a:ahLst/>
              <a:cxnLst/>
              <a:rect l="l" t="t" r="r" b="b"/>
              <a:pathLst>
                <a:path w="1824354" h="728344">
                  <a:moveTo>
                    <a:pt x="1824313" y="0"/>
                  </a:moveTo>
                  <a:lnTo>
                    <a:pt x="1790467" y="30550"/>
                  </a:lnTo>
                  <a:lnTo>
                    <a:pt x="1756346" y="59034"/>
                  </a:lnTo>
                  <a:lnTo>
                    <a:pt x="1756210" y="59055"/>
                  </a:lnTo>
                  <a:lnTo>
                    <a:pt x="1754671" y="60259"/>
                  </a:lnTo>
                  <a:lnTo>
                    <a:pt x="1753037" y="61505"/>
                  </a:lnTo>
                  <a:lnTo>
                    <a:pt x="1751362" y="62961"/>
                  </a:lnTo>
                  <a:lnTo>
                    <a:pt x="1749718" y="64270"/>
                  </a:lnTo>
                  <a:lnTo>
                    <a:pt x="1749132" y="64668"/>
                  </a:lnTo>
                  <a:lnTo>
                    <a:pt x="1746409" y="66741"/>
                  </a:lnTo>
                  <a:lnTo>
                    <a:pt x="1744839" y="67997"/>
                  </a:lnTo>
                  <a:lnTo>
                    <a:pt x="1743739" y="68982"/>
                  </a:lnTo>
                  <a:lnTo>
                    <a:pt x="1743079" y="69327"/>
                  </a:lnTo>
                  <a:lnTo>
                    <a:pt x="1741456" y="70688"/>
                  </a:lnTo>
                  <a:lnTo>
                    <a:pt x="1741017" y="71003"/>
                  </a:lnTo>
                  <a:lnTo>
                    <a:pt x="1740011" y="71934"/>
                  </a:lnTo>
                  <a:lnTo>
                    <a:pt x="1738294" y="73086"/>
                  </a:lnTo>
                  <a:lnTo>
                    <a:pt x="1736629" y="74353"/>
                  </a:lnTo>
                  <a:lnTo>
                    <a:pt x="1735572" y="75149"/>
                  </a:lnTo>
                  <a:lnTo>
                    <a:pt x="1735059" y="75704"/>
                  </a:lnTo>
                  <a:lnTo>
                    <a:pt x="1733362" y="76919"/>
                  </a:lnTo>
                  <a:lnTo>
                    <a:pt x="1732849" y="77233"/>
                  </a:lnTo>
                  <a:lnTo>
                    <a:pt x="1731656" y="78144"/>
                  </a:lnTo>
                  <a:lnTo>
                    <a:pt x="1730232" y="79306"/>
                  </a:lnTo>
                  <a:lnTo>
                    <a:pt x="1730064" y="79327"/>
                  </a:lnTo>
                  <a:lnTo>
                    <a:pt x="1728462" y="80636"/>
                  </a:lnTo>
                  <a:lnTo>
                    <a:pt x="1727467" y="81390"/>
                  </a:lnTo>
                  <a:lnTo>
                    <a:pt x="1726630" y="81840"/>
                  </a:lnTo>
                  <a:lnTo>
                    <a:pt x="1725059" y="83107"/>
                  </a:lnTo>
                  <a:lnTo>
                    <a:pt x="1721960" y="85484"/>
                  </a:lnTo>
                  <a:lnTo>
                    <a:pt x="1721824" y="85484"/>
                  </a:lnTo>
                  <a:lnTo>
                    <a:pt x="1719310" y="87421"/>
                  </a:lnTo>
                  <a:lnTo>
                    <a:pt x="1716871" y="89149"/>
                  </a:lnTo>
                  <a:lnTo>
                    <a:pt x="1713813" y="91389"/>
                  </a:lnTo>
                  <a:lnTo>
                    <a:pt x="1713646" y="91557"/>
                  </a:lnTo>
                  <a:lnTo>
                    <a:pt x="1711866" y="92719"/>
                  </a:lnTo>
                  <a:lnTo>
                    <a:pt x="1711154" y="93410"/>
                  </a:lnTo>
                  <a:lnTo>
                    <a:pt x="1710243" y="93902"/>
                  </a:lnTo>
                  <a:lnTo>
                    <a:pt x="1708662" y="95086"/>
                  </a:lnTo>
                  <a:lnTo>
                    <a:pt x="1708410" y="95368"/>
                  </a:lnTo>
                  <a:lnTo>
                    <a:pt x="1706955" y="96258"/>
                  </a:lnTo>
                  <a:lnTo>
                    <a:pt x="1705604" y="97274"/>
                  </a:lnTo>
                  <a:lnTo>
                    <a:pt x="1705311" y="97442"/>
                  </a:lnTo>
                  <a:lnTo>
                    <a:pt x="1703730" y="98677"/>
                  </a:lnTo>
                  <a:lnTo>
                    <a:pt x="1702924" y="99159"/>
                  </a:lnTo>
                  <a:lnTo>
                    <a:pt x="1700264" y="100939"/>
                  </a:lnTo>
                  <a:lnTo>
                    <a:pt x="1700191" y="101138"/>
                  </a:lnTo>
                  <a:lnTo>
                    <a:pt x="1697447" y="103064"/>
                  </a:lnTo>
                  <a:lnTo>
                    <a:pt x="1697154" y="103305"/>
                  </a:lnTo>
                  <a:lnTo>
                    <a:pt x="1695426" y="104342"/>
                  </a:lnTo>
                  <a:lnTo>
                    <a:pt x="1694704" y="105033"/>
                  </a:lnTo>
                  <a:lnTo>
                    <a:pt x="1693835" y="105515"/>
                  </a:lnTo>
                  <a:lnTo>
                    <a:pt x="1692149" y="106656"/>
                  </a:lnTo>
                  <a:lnTo>
                    <a:pt x="1691961" y="106865"/>
                  </a:lnTo>
                  <a:lnTo>
                    <a:pt x="1690379" y="107850"/>
                  </a:lnTo>
                  <a:lnTo>
                    <a:pt x="1687259" y="110049"/>
                  </a:lnTo>
                  <a:lnTo>
                    <a:pt x="1683919" y="112331"/>
                  </a:lnTo>
                  <a:lnTo>
                    <a:pt x="1682191" y="113431"/>
                  </a:lnTo>
                  <a:lnTo>
                    <a:pt x="1680956" y="114352"/>
                  </a:lnTo>
                  <a:lnTo>
                    <a:pt x="1680526" y="114541"/>
                  </a:lnTo>
                  <a:lnTo>
                    <a:pt x="1678830" y="115766"/>
                  </a:lnTo>
                  <a:lnTo>
                    <a:pt x="1678254" y="116080"/>
                  </a:lnTo>
                  <a:lnTo>
                    <a:pt x="1677343" y="116645"/>
                  </a:lnTo>
                  <a:lnTo>
                    <a:pt x="1675574" y="117954"/>
                  </a:lnTo>
                  <a:lnTo>
                    <a:pt x="1673867" y="118917"/>
                  </a:lnTo>
                  <a:lnTo>
                    <a:pt x="1672684" y="119755"/>
                  </a:lnTo>
                  <a:lnTo>
                    <a:pt x="1672265" y="120006"/>
                  </a:lnTo>
                  <a:lnTo>
                    <a:pt x="1670548" y="121148"/>
                  </a:lnTo>
                  <a:lnTo>
                    <a:pt x="1669919" y="121451"/>
                  </a:lnTo>
                  <a:lnTo>
                    <a:pt x="1668893" y="122237"/>
                  </a:lnTo>
                  <a:lnTo>
                    <a:pt x="1667291" y="123263"/>
                  </a:lnTo>
                  <a:lnTo>
                    <a:pt x="1667155" y="123273"/>
                  </a:lnTo>
                  <a:lnTo>
                    <a:pt x="1665658" y="124341"/>
                  </a:lnTo>
                  <a:lnTo>
                    <a:pt x="1664412" y="125189"/>
                  </a:lnTo>
                  <a:lnTo>
                    <a:pt x="1663920" y="125378"/>
                  </a:lnTo>
                  <a:lnTo>
                    <a:pt x="1662338" y="126530"/>
                  </a:lnTo>
                  <a:lnTo>
                    <a:pt x="1661700" y="126823"/>
                  </a:lnTo>
                  <a:lnTo>
                    <a:pt x="1660674" y="127629"/>
                  </a:lnTo>
                  <a:lnTo>
                    <a:pt x="1658873" y="128592"/>
                  </a:lnTo>
                  <a:lnTo>
                    <a:pt x="1657312" y="129671"/>
                  </a:lnTo>
                  <a:lnTo>
                    <a:pt x="1656108" y="130383"/>
                  </a:lnTo>
                  <a:lnTo>
                    <a:pt x="1655574" y="130634"/>
                  </a:lnTo>
                  <a:lnTo>
                    <a:pt x="1653847" y="131734"/>
                  </a:lnTo>
                  <a:lnTo>
                    <a:pt x="1653407" y="132069"/>
                  </a:lnTo>
                  <a:lnTo>
                    <a:pt x="1652360" y="132687"/>
                  </a:lnTo>
                  <a:lnTo>
                    <a:pt x="1650695" y="133786"/>
                  </a:lnTo>
                  <a:lnTo>
                    <a:pt x="1647124" y="135786"/>
                  </a:lnTo>
                  <a:lnTo>
                    <a:pt x="1646339" y="136372"/>
                  </a:lnTo>
                  <a:lnTo>
                    <a:pt x="1643669" y="137922"/>
                  </a:lnTo>
                  <a:lnTo>
                    <a:pt x="1640276" y="139964"/>
                  </a:lnTo>
                  <a:lnTo>
                    <a:pt x="1637941" y="141325"/>
                  </a:lnTo>
                  <a:lnTo>
                    <a:pt x="1636873" y="142037"/>
                  </a:lnTo>
                  <a:lnTo>
                    <a:pt x="1633795" y="143838"/>
                  </a:lnTo>
                  <a:lnTo>
                    <a:pt x="1633313" y="144089"/>
                  </a:lnTo>
                  <a:lnTo>
                    <a:pt x="1629962" y="146100"/>
                  </a:lnTo>
                  <a:lnTo>
                    <a:pt x="1629460" y="146424"/>
                  </a:lnTo>
                  <a:lnTo>
                    <a:pt x="1626413" y="148058"/>
                  </a:lnTo>
                  <a:lnTo>
                    <a:pt x="1625313" y="148717"/>
                  </a:lnTo>
                  <a:lnTo>
                    <a:pt x="1623094" y="150152"/>
                  </a:lnTo>
                  <a:lnTo>
                    <a:pt x="1621104" y="151230"/>
                  </a:lnTo>
                  <a:lnTo>
                    <a:pt x="1619575" y="152110"/>
                  </a:lnTo>
                  <a:lnTo>
                    <a:pt x="1616696" y="153503"/>
                  </a:lnTo>
                  <a:lnTo>
                    <a:pt x="1616109" y="154089"/>
                  </a:lnTo>
                  <a:lnTo>
                    <a:pt x="1608424" y="158414"/>
                  </a:lnTo>
                  <a:lnTo>
                    <a:pt x="1604120" y="160696"/>
                  </a:lnTo>
                  <a:lnTo>
                    <a:pt x="1599995" y="163136"/>
                  </a:lnTo>
                  <a:lnTo>
                    <a:pt x="1598906" y="163638"/>
                  </a:lnTo>
                  <a:lnTo>
                    <a:pt x="1595681" y="165387"/>
                  </a:lnTo>
                  <a:lnTo>
                    <a:pt x="1591943" y="167345"/>
                  </a:lnTo>
                  <a:lnTo>
                    <a:pt x="1591503" y="167659"/>
                  </a:lnTo>
                  <a:lnTo>
                    <a:pt x="1588445" y="169178"/>
                  </a:lnTo>
                  <a:lnTo>
                    <a:pt x="1587116" y="169994"/>
                  </a:lnTo>
                  <a:lnTo>
                    <a:pt x="1585116" y="171000"/>
                  </a:lnTo>
                  <a:lnTo>
                    <a:pt x="1583116" y="172214"/>
                  </a:lnTo>
                  <a:lnTo>
                    <a:pt x="1581566" y="172937"/>
                  </a:lnTo>
                  <a:lnTo>
                    <a:pt x="1578058" y="174706"/>
                  </a:lnTo>
                  <a:lnTo>
                    <a:pt x="1574624" y="176549"/>
                  </a:lnTo>
                  <a:lnTo>
                    <a:pt x="1571147" y="178277"/>
                  </a:lnTo>
                  <a:lnTo>
                    <a:pt x="1570216" y="178821"/>
                  </a:lnTo>
                  <a:lnTo>
                    <a:pt x="1567786" y="180151"/>
                  </a:lnTo>
                  <a:lnTo>
                    <a:pt x="1566027" y="180968"/>
                  </a:lnTo>
                  <a:lnTo>
                    <a:pt x="1564226" y="181942"/>
                  </a:lnTo>
                  <a:lnTo>
                    <a:pt x="1561797" y="183083"/>
                  </a:lnTo>
                  <a:lnTo>
                    <a:pt x="1560802" y="183659"/>
                  </a:lnTo>
                  <a:lnTo>
                    <a:pt x="1557682" y="185324"/>
                  </a:lnTo>
                  <a:lnTo>
                    <a:pt x="1557294" y="185376"/>
                  </a:lnTo>
                  <a:lnTo>
                    <a:pt x="1553933" y="187198"/>
                  </a:lnTo>
                  <a:lnTo>
                    <a:pt x="1553274" y="187355"/>
                  </a:lnTo>
                  <a:lnTo>
                    <a:pt x="1549106" y="189470"/>
                  </a:lnTo>
                  <a:lnTo>
                    <a:pt x="1546981" y="190465"/>
                  </a:lnTo>
                  <a:lnTo>
                    <a:pt x="1544897" y="191554"/>
                  </a:lnTo>
                  <a:lnTo>
                    <a:pt x="1543536" y="192214"/>
                  </a:lnTo>
                  <a:lnTo>
                    <a:pt x="1540656" y="193554"/>
                  </a:lnTo>
                  <a:lnTo>
                    <a:pt x="1540080" y="193878"/>
                  </a:lnTo>
                  <a:lnTo>
                    <a:pt x="1536531" y="195543"/>
                  </a:lnTo>
                  <a:lnTo>
                    <a:pt x="1536384" y="195700"/>
                  </a:lnTo>
                  <a:lnTo>
                    <a:pt x="1533086" y="197271"/>
                  </a:lnTo>
                  <a:lnTo>
                    <a:pt x="1532133" y="197617"/>
                  </a:lnTo>
                  <a:lnTo>
                    <a:pt x="1529620" y="198842"/>
                  </a:lnTo>
                  <a:lnTo>
                    <a:pt x="1527976" y="199575"/>
                  </a:lnTo>
                  <a:lnTo>
                    <a:pt x="1526154" y="200433"/>
                  </a:lnTo>
                  <a:lnTo>
                    <a:pt x="1523652" y="201543"/>
                  </a:lnTo>
                  <a:lnTo>
                    <a:pt x="1522730" y="202088"/>
                  </a:lnTo>
                  <a:lnTo>
                    <a:pt x="1519453" y="203595"/>
                  </a:lnTo>
                  <a:lnTo>
                    <a:pt x="1519264" y="203616"/>
                  </a:lnTo>
                  <a:lnTo>
                    <a:pt x="1515798" y="205281"/>
                  </a:lnTo>
                  <a:lnTo>
                    <a:pt x="1515243" y="205480"/>
                  </a:lnTo>
                  <a:lnTo>
                    <a:pt x="1512238" y="206820"/>
                  </a:lnTo>
                  <a:lnTo>
                    <a:pt x="1510888" y="207365"/>
                  </a:lnTo>
                  <a:lnTo>
                    <a:pt x="1508751" y="208286"/>
                  </a:lnTo>
                  <a:lnTo>
                    <a:pt x="1506563" y="209333"/>
                  </a:lnTo>
                  <a:lnTo>
                    <a:pt x="1502532" y="211134"/>
                  </a:lnTo>
                  <a:lnTo>
                    <a:pt x="1501862" y="211490"/>
                  </a:lnTo>
                  <a:lnTo>
                    <a:pt x="1498448" y="212967"/>
                  </a:lnTo>
                  <a:lnTo>
                    <a:pt x="1498186" y="213009"/>
                  </a:lnTo>
                  <a:lnTo>
                    <a:pt x="1493893" y="214914"/>
                  </a:lnTo>
                  <a:lnTo>
                    <a:pt x="1491443" y="215878"/>
                  </a:lnTo>
                  <a:lnTo>
                    <a:pt x="1489674" y="216600"/>
                  </a:lnTo>
                  <a:lnTo>
                    <a:pt x="1488040" y="217333"/>
                  </a:lnTo>
                  <a:lnTo>
                    <a:pt x="1485496" y="218433"/>
                  </a:lnTo>
                  <a:lnTo>
                    <a:pt x="1484490" y="218820"/>
                  </a:lnTo>
                  <a:lnTo>
                    <a:pt x="1481161" y="220213"/>
                  </a:lnTo>
                  <a:lnTo>
                    <a:pt x="1481025" y="220234"/>
                  </a:lnTo>
                  <a:lnTo>
                    <a:pt x="1477674" y="221668"/>
                  </a:lnTo>
                  <a:lnTo>
                    <a:pt x="1477025" y="221825"/>
                  </a:lnTo>
                  <a:lnTo>
                    <a:pt x="1474061" y="223092"/>
                  </a:lnTo>
                  <a:lnTo>
                    <a:pt x="1472700" y="223773"/>
                  </a:lnTo>
                  <a:lnTo>
                    <a:pt x="1470616" y="224569"/>
                  </a:lnTo>
                  <a:lnTo>
                    <a:pt x="1468428" y="225343"/>
                  </a:lnTo>
                  <a:lnTo>
                    <a:pt x="1467161" y="225825"/>
                  </a:lnTo>
                  <a:lnTo>
                    <a:pt x="1464219" y="227165"/>
                  </a:lnTo>
                  <a:lnTo>
                    <a:pt x="1463737" y="227239"/>
                  </a:lnTo>
                  <a:lnTo>
                    <a:pt x="1460219" y="228631"/>
                  </a:lnTo>
                  <a:lnTo>
                    <a:pt x="1459884" y="228746"/>
                  </a:lnTo>
                  <a:lnTo>
                    <a:pt x="1456795" y="230034"/>
                  </a:lnTo>
                  <a:lnTo>
                    <a:pt x="1455664" y="230443"/>
                  </a:lnTo>
                  <a:lnTo>
                    <a:pt x="1451518" y="232013"/>
                  </a:lnTo>
                  <a:lnTo>
                    <a:pt x="1449769" y="232725"/>
                  </a:lnTo>
                  <a:lnTo>
                    <a:pt x="1447225" y="233710"/>
                  </a:lnTo>
                  <a:lnTo>
                    <a:pt x="1446240" y="233898"/>
                  </a:lnTo>
                  <a:lnTo>
                    <a:pt x="1442952" y="235280"/>
                  </a:lnTo>
                  <a:lnTo>
                    <a:pt x="1439413" y="236568"/>
                  </a:lnTo>
                  <a:lnTo>
                    <a:pt x="1438701" y="236799"/>
                  </a:lnTo>
                  <a:lnTo>
                    <a:pt x="1435843" y="237856"/>
                  </a:lnTo>
                  <a:lnTo>
                    <a:pt x="1434440" y="238443"/>
                  </a:lnTo>
                  <a:lnTo>
                    <a:pt x="1432387" y="239060"/>
                  </a:lnTo>
                  <a:lnTo>
                    <a:pt x="1430199" y="240003"/>
                  </a:lnTo>
                  <a:lnTo>
                    <a:pt x="1428880" y="240285"/>
                  </a:lnTo>
                  <a:lnTo>
                    <a:pt x="1416299" y="244773"/>
                  </a:lnTo>
                  <a:lnTo>
                    <a:pt x="1378965" y="256777"/>
                  </a:lnTo>
                  <a:lnTo>
                    <a:pt x="1327174" y="271080"/>
                  </a:lnTo>
                  <a:lnTo>
                    <a:pt x="1275680" y="283901"/>
                  </a:lnTo>
                  <a:lnTo>
                    <a:pt x="1224526" y="295136"/>
                  </a:lnTo>
                  <a:lnTo>
                    <a:pt x="1173756" y="304681"/>
                  </a:lnTo>
                  <a:lnTo>
                    <a:pt x="1123412" y="312430"/>
                  </a:lnTo>
                  <a:lnTo>
                    <a:pt x="1099141" y="316869"/>
                  </a:lnTo>
                  <a:lnTo>
                    <a:pt x="0" y="464835"/>
                  </a:lnTo>
                  <a:lnTo>
                    <a:pt x="0" y="727891"/>
                  </a:lnTo>
                  <a:lnTo>
                    <a:pt x="318631" y="685162"/>
                  </a:lnTo>
                  <a:lnTo>
                    <a:pt x="345898" y="680341"/>
                  </a:lnTo>
                  <a:lnTo>
                    <a:pt x="355174" y="678837"/>
                  </a:lnTo>
                  <a:lnTo>
                    <a:pt x="1100366" y="579584"/>
                  </a:lnTo>
                  <a:lnTo>
                    <a:pt x="1161182" y="567875"/>
                  </a:lnTo>
                  <a:lnTo>
                    <a:pt x="1222509" y="553134"/>
                  </a:lnTo>
                  <a:lnTo>
                    <a:pt x="1271376" y="537209"/>
                  </a:lnTo>
                  <a:lnTo>
                    <a:pt x="1318711" y="518674"/>
                  </a:lnTo>
                  <a:lnTo>
                    <a:pt x="1364475" y="497662"/>
                  </a:lnTo>
                  <a:lnTo>
                    <a:pt x="1408631" y="474303"/>
                  </a:lnTo>
                  <a:lnTo>
                    <a:pt x="1451140" y="448728"/>
                  </a:lnTo>
                  <a:lnTo>
                    <a:pt x="1491964" y="421070"/>
                  </a:lnTo>
                  <a:lnTo>
                    <a:pt x="1531066" y="391460"/>
                  </a:lnTo>
                  <a:lnTo>
                    <a:pt x="1568408" y="360028"/>
                  </a:lnTo>
                  <a:lnTo>
                    <a:pt x="1603950" y="326906"/>
                  </a:lnTo>
                  <a:lnTo>
                    <a:pt x="1637657" y="292225"/>
                  </a:lnTo>
                  <a:lnTo>
                    <a:pt x="1669488" y="256117"/>
                  </a:lnTo>
                  <a:lnTo>
                    <a:pt x="1699407" y="218713"/>
                  </a:lnTo>
                  <a:lnTo>
                    <a:pt x="1727375" y="180144"/>
                  </a:lnTo>
                  <a:lnTo>
                    <a:pt x="1753355" y="140542"/>
                  </a:lnTo>
                  <a:lnTo>
                    <a:pt x="1777308" y="100037"/>
                  </a:lnTo>
                  <a:lnTo>
                    <a:pt x="1799197" y="58762"/>
                  </a:lnTo>
                  <a:lnTo>
                    <a:pt x="1818983" y="16847"/>
                  </a:lnTo>
                  <a:lnTo>
                    <a:pt x="1824313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object 6" descr="element układu graficznego slajdu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8171656"/>
            <a:ext cx="20104099" cy="31369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670050" y="992620"/>
            <a:ext cx="164572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„Przygotowany dokument stanowi odpowiedź na wyzwania obecnego rynku pracy </a:t>
            </a: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zmian demograficznych zachodzących w społeczeństwie. </a:t>
            </a: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Moim 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dążeniem było i jest uczynienie z Naszego Urzędu możliwie najlepszego miejsca pracy. Z tego względu Nasz program zawiera szereg rozwiązań przyjaznych wielu pracownikom, wspierających Was w wykonywaniu obowiązków służbowych, dbaniu o Wasze zdrowie, budowaniu profesjonalnych relacji interpersonalnych w miejscu pracy oraz pielęgnowaniu życia osobistego poza nim.”</a:t>
            </a:r>
          </a:p>
          <a:p>
            <a:pPr algn="ctr"/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70928" y="7155993"/>
            <a:ext cx="5956417" cy="1015663"/>
          </a:xfrm>
        </p:spPr>
        <p:txBody>
          <a:bodyPr/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Polityka zarządzania wiekiem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Lubuskim Urzędzie Wojewódzkim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 descr="element układu graficznego slajdu"/>
          <p:cNvGrpSpPr/>
          <p:nvPr/>
        </p:nvGrpSpPr>
        <p:grpSpPr>
          <a:xfrm>
            <a:off x="0" y="606223"/>
            <a:ext cx="2157730" cy="1305560"/>
            <a:chOff x="0" y="606223"/>
            <a:chExt cx="2157730" cy="1305560"/>
          </a:xfrm>
        </p:grpSpPr>
        <p:sp>
          <p:nvSpPr>
            <p:cNvPr id="4" name="object 4"/>
            <p:cNvSpPr/>
            <p:nvPr/>
          </p:nvSpPr>
          <p:spPr>
            <a:xfrm>
              <a:off x="0" y="606223"/>
              <a:ext cx="2157730" cy="772795"/>
            </a:xfrm>
            <a:custGeom>
              <a:avLst/>
              <a:gdLst/>
              <a:ahLst/>
              <a:cxnLst/>
              <a:rect l="l" t="t" r="r" b="b"/>
              <a:pathLst>
                <a:path w="2157730" h="772794">
                  <a:moveTo>
                    <a:pt x="2157610" y="0"/>
                  </a:moveTo>
                  <a:lnTo>
                    <a:pt x="2123743" y="30531"/>
                  </a:lnTo>
                  <a:lnTo>
                    <a:pt x="2089602" y="59013"/>
                  </a:lnTo>
                  <a:lnTo>
                    <a:pt x="2087906" y="60259"/>
                  </a:lnTo>
                  <a:lnTo>
                    <a:pt x="2086272" y="61568"/>
                  </a:lnTo>
                  <a:lnTo>
                    <a:pt x="2085204" y="62479"/>
                  </a:lnTo>
                  <a:lnTo>
                    <a:pt x="2084712" y="62950"/>
                  </a:lnTo>
                  <a:lnTo>
                    <a:pt x="2083047" y="64270"/>
                  </a:lnTo>
                  <a:lnTo>
                    <a:pt x="2082429" y="64657"/>
                  </a:lnTo>
                  <a:lnTo>
                    <a:pt x="2079707" y="66741"/>
                  </a:lnTo>
                  <a:lnTo>
                    <a:pt x="2079728" y="66877"/>
                  </a:lnTo>
                  <a:lnTo>
                    <a:pt x="2078063" y="68008"/>
                  </a:lnTo>
                  <a:lnTo>
                    <a:pt x="2076388" y="69390"/>
                  </a:lnTo>
                  <a:lnTo>
                    <a:pt x="2074796" y="70615"/>
                  </a:lnTo>
                  <a:lnTo>
                    <a:pt x="2074220" y="71024"/>
                  </a:lnTo>
                  <a:lnTo>
                    <a:pt x="2073267" y="71893"/>
                  </a:lnTo>
                  <a:lnTo>
                    <a:pt x="2071498" y="73107"/>
                  </a:lnTo>
                  <a:lnTo>
                    <a:pt x="2069927" y="74406"/>
                  </a:lnTo>
                  <a:lnTo>
                    <a:pt x="2068775" y="75180"/>
                  </a:lnTo>
                  <a:lnTo>
                    <a:pt x="2068294" y="75662"/>
                  </a:lnTo>
                  <a:lnTo>
                    <a:pt x="2066576" y="76824"/>
                  </a:lnTo>
                  <a:lnTo>
                    <a:pt x="2066116" y="77222"/>
                  </a:lnTo>
                  <a:lnTo>
                    <a:pt x="2063519" y="79306"/>
                  </a:lnTo>
                  <a:lnTo>
                    <a:pt x="2063268" y="79348"/>
                  </a:lnTo>
                  <a:lnTo>
                    <a:pt x="2060796" y="81400"/>
                  </a:lnTo>
                  <a:lnTo>
                    <a:pt x="2059980" y="81809"/>
                  </a:lnTo>
                  <a:lnTo>
                    <a:pt x="2058357" y="83128"/>
                  </a:lnTo>
                  <a:lnTo>
                    <a:pt x="2057938" y="83358"/>
                  </a:lnTo>
                  <a:lnTo>
                    <a:pt x="2055226" y="85484"/>
                  </a:lnTo>
                  <a:lnTo>
                    <a:pt x="2055090" y="85494"/>
                  </a:lnTo>
                  <a:lnTo>
                    <a:pt x="2051812" y="87986"/>
                  </a:lnTo>
                  <a:lnTo>
                    <a:pt x="2050095" y="89180"/>
                  </a:lnTo>
                  <a:lnTo>
                    <a:pt x="2045132" y="92719"/>
                  </a:lnTo>
                  <a:lnTo>
                    <a:pt x="2043614" y="93881"/>
                  </a:lnTo>
                  <a:lnTo>
                    <a:pt x="2041959" y="95054"/>
                  </a:lnTo>
                  <a:lnTo>
                    <a:pt x="2041614" y="95389"/>
                  </a:lnTo>
                  <a:lnTo>
                    <a:pt x="2040242" y="96248"/>
                  </a:lnTo>
                  <a:lnTo>
                    <a:pt x="2038933" y="97337"/>
                  </a:lnTo>
                  <a:lnTo>
                    <a:pt x="2038661" y="97421"/>
                  </a:lnTo>
                  <a:lnTo>
                    <a:pt x="2036933" y="98688"/>
                  </a:lnTo>
                  <a:lnTo>
                    <a:pt x="2035268" y="99745"/>
                  </a:lnTo>
                  <a:lnTo>
                    <a:pt x="2033614" y="100928"/>
                  </a:lnTo>
                  <a:lnTo>
                    <a:pt x="2033446" y="101138"/>
                  </a:lnTo>
                  <a:lnTo>
                    <a:pt x="2032096" y="102101"/>
                  </a:lnTo>
                  <a:lnTo>
                    <a:pt x="2030630" y="102970"/>
                  </a:lnTo>
                  <a:lnTo>
                    <a:pt x="2030452" y="103295"/>
                  </a:lnTo>
                  <a:lnTo>
                    <a:pt x="2028682" y="104331"/>
                  </a:lnTo>
                  <a:lnTo>
                    <a:pt x="2027907" y="105012"/>
                  </a:lnTo>
                  <a:lnTo>
                    <a:pt x="2027038" y="105525"/>
                  </a:lnTo>
                  <a:lnTo>
                    <a:pt x="2025384" y="106656"/>
                  </a:lnTo>
                  <a:lnTo>
                    <a:pt x="2025154" y="106876"/>
                  </a:lnTo>
                  <a:lnTo>
                    <a:pt x="2023730" y="107808"/>
                  </a:lnTo>
                  <a:lnTo>
                    <a:pt x="2020515" y="110059"/>
                  </a:lnTo>
                  <a:lnTo>
                    <a:pt x="2019646" y="110551"/>
                  </a:lnTo>
                  <a:lnTo>
                    <a:pt x="2018861" y="111169"/>
                  </a:lnTo>
                  <a:lnTo>
                    <a:pt x="2017143" y="112363"/>
                  </a:lnTo>
                  <a:lnTo>
                    <a:pt x="2016976" y="112509"/>
                  </a:lnTo>
                  <a:lnTo>
                    <a:pt x="2015489" y="113431"/>
                  </a:lnTo>
                  <a:lnTo>
                    <a:pt x="2014222" y="114352"/>
                  </a:lnTo>
                  <a:lnTo>
                    <a:pt x="2013887" y="114520"/>
                  </a:lnTo>
                  <a:lnTo>
                    <a:pt x="2011583" y="116101"/>
                  </a:lnTo>
                  <a:lnTo>
                    <a:pt x="2010547" y="116656"/>
                  </a:lnTo>
                  <a:lnTo>
                    <a:pt x="2008829" y="117891"/>
                  </a:lnTo>
                  <a:lnTo>
                    <a:pt x="2007227" y="118896"/>
                  </a:lnTo>
                  <a:lnTo>
                    <a:pt x="2005939" y="119734"/>
                  </a:lnTo>
                  <a:lnTo>
                    <a:pt x="2005563" y="120006"/>
                  </a:lnTo>
                  <a:lnTo>
                    <a:pt x="2003908" y="121116"/>
                  </a:lnTo>
                  <a:lnTo>
                    <a:pt x="2003175" y="121462"/>
                  </a:lnTo>
                  <a:lnTo>
                    <a:pt x="2002212" y="122195"/>
                  </a:lnTo>
                  <a:lnTo>
                    <a:pt x="2000474" y="123231"/>
                  </a:lnTo>
                  <a:lnTo>
                    <a:pt x="1998955" y="124341"/>
                  </a:lnTo>
                  <a:lnTo>
                    <a:pt x="1997605" y="125095"/>
                  </a:lnTo>
                  <a:lnTo>
                    <a:pt x="1995563" y="126509"/>
                  </a:lnTo>
                  <a:lnTo>
                    <a:pt x="1994956" y="126823"/>
                  </a:lnTo>
                  <a:lnTo>
                    <a:pt x="1993898" y="127587"/>
                  </a:lnTo>
                  <a:lnTo>
                    <a:pt x="1992202" y="128592"/>
                  </a:lnTo>
                  <a:lnTo>
                    <a:pt x="1989427" y="130320"/>
                  </a:lnTo>
                  <a:lnTo>
                    <a:pt x="1988861" y="130634"/>
                  </a:lnTo>
                  <a:lnTo>
                    <a:pt x="1987259" y="131660"/>
                  </a:lnTo>
                  <a:lnTo>
                    <a:pt x="1986736" y="132090"/>
                  </a:lnTo>
                  <a:lnTo>
                    <a:pt x="1985626" y="132739"/>
                  </a:lnTo>
                  <a:lnTo>
                    <a:pt x="1983898" y="133807"/>
                  </a:lnTo>
                  <a:lnTo>
                    <a:pt x="1980380" y="135880"/>
                  </a:lnTo>
                  <a:lnTo>
                    <a:pt x="1979689" y="136341"/>
                  </a:lnTo>
                  <a:lnTo>
                    <a:pt x="1975480" y="138843"/>
                  </a:lnTo>
                  <a:lnTo>
                    <a:pt x="1973490" y="139932"/>
                  </a:lnTo>
                  <a:lnTo>
                    <a:pt x="1971239" y="141388"/>
                  </a:lnTo>
                  <a:lnTo>
                    <a:pt x="1970119" y="141964"/>
                  </a:lnTo>
                  <a:lnTo>
                    <a:pt x="1967155" y="143890"/>
                  </a:lnTo>
                  <a:lnTo>
                    <a:pt x="1966538" y="144152"/>
                  </a:lnTo>
                  <a:lnTo>
                    <a:pt x="1963187" y="146068"/>
                  </a:lnTo>
                  <a:lnTo>
                    <a:pt x="1962778" y="146382"/>
                  </a:lnTo>
                  <a:lnTo>
                    <a:pt x="1959773" y="148058"/>
                  </a:lnTo>
                  <a:lnTo>
                    <a:pt x="1958548" y="148717"/>
                  </a:lnTo>
                  <a:lnTo>
                    <a:pt x="1956349" y="150110"/>
                  </a:lnTo>
                  <a:lnTo>
                    <a:pt x="1954297" y="151230"/>
                  </a:lnTo>
                  <a:lnTo>
                    <a:pt x="1952863" y="152047"/>
                  </a:lnTo>
                  <a:lnTo>
                    <a:pt x="1950067" y="153524"/>
                  </a:lnTo>
                  <a:lnTo>
                    <a:pt x="1949397" y="154047"/>
                  </a:lnTo>
                  <a:lnTo>
                    <a:pt x="1945878" y="155995"/>
                  </a:lnTo>
                  <a:lnTo>
                    <a:pt x="1942402" y="158026"/>
                  </a:lnTo>
                  <a:lnTo>
                    <a:pt x="1941701" y="158361"/>
                  </a:lnTo>
                  <a:lnTo>
                    <a:pt x="1938978" y="159827"/>
                  </a:lnTo>
                  <a:lnTo>
                    <a:pt x="1937481" y="160717"/>
                  </a:lnTo>
                  <a:lnTo>
                    <a:pt x="1935502" y="161827"/>
                  </a:lnTo>
                  <a:lnTo>
                    <a:pt x="1925240" y="167377"/>
                  </a:lnTo>
                  <a:lnTo>
                    <a:pt x="1924759" y="167680"/>
                  </a:lnTo>
                  <a:lnTo>
                    <a:pt x="1921691" y="169240"/>
                  </a:lnTo>
                  <a:lnTo>
                    <a:pt x="1920455" y="169921"/>
                  </a:lnTo>
                  <a:lnTo>
                    <a:pt x="1918340" y="171041"/>
                  </a:lnTo>
                  <a:lnTo>
                    <a:pt x="1916309" y="172225"/>
                  </a:lnTo>
                  <a:lnTo>
                    <a:pt x="1914853" y="172916"/>
                  </a:lnTo>
                  <a:lnTo>
                    <a:pt x="1912047" y="174392"/>
                  </a:lnTo>
                  <a:lnTo>
                    <a:pt x="1911356" y="174685"/>
                  </a:lnTo>
                  <a:lnTo>
                    <a:pt x="1907963" y="176539"/>
                  </a:lnTo>
                  <a:lnTo>
                    <a:pt x="1907827" y="176560"/>
                  </a:lnTo>
                  <a:lnTo>
                    <a:pt x="1903503" y="178738"/>
                  </a:lnTo>
                  <a:lnTo>
                    <a:pt x="1901074" y="180141"/>
                  </a:lnTo>
                  <a:lnTo>
                    <a:pt x="1899304" y="180905"/>
                  </a:lnTo>
                  <a:lnTo>
                    <a:pt x="1897524" y="181910"/>
                  </a:lnTo>
                  <a:lnTo>
                    <a:pt x="1895168" y="183135"/>
                  </a:lnTo>
                  <a:lnTo>
                    <a:pt x="1894100" y="183638"/>
                  </a:lnTo>
                  <a:lnTo>
                    <a:pt x="1890896" y="185240"/>
                  </a:lnTo>
                  <a:lnTo>
                    <a:pt x="1887147" y="187208"/>
                  </a:lnTo>
                  <a:lnTo>
                    <a:pt x="1886540" y="187366"/>
                  </a:lnTo>
                  <a:lnTo>
                    <a:pt x="1882341" y="189523"/>
                  </a:lnTo>
                  <a:lnTo>
                    <a:pt x="1880268" y="190465"/>
                  </a:lnTo>
                  <a:lnTo>
                    <a:pt x="1876760" y="192203"/>
                  </a:lnTo>
                  <a:lnTo>
                    <a:pt x="1873881" y="193533"/>
                  </a:lnTo>
                  <a:lnTo>
                    <a:pt x="1869881" y="195460"/>
                  </a:lnTo>
                  <a:lnTo>
                    <a:pt x="1869650" y="195638"/>
                  </a:lnTo>
                  <a:lnTo>
                    <a:pt x="1866384" y="197229"/>
                  </a:lnTo>
                  <a:lnTo>
                    <a:pt x="1865493" y="197617"/>
                  </a:lnTo>
                  <a:lnTo>
                    <a:pt x="1862939" y="198800"/>
                  </a:lnTo>
                  <a:lnTo>
                    <a:pt x="1861169" y="199554"/>
                  </a:lnTo>
                  <a:lnTo>
                    <a:pt x="1859358" y="200486"/>
                  </a:lnTo>
                  <a:lnTo>
                    <a:pt x="1856960" y="201533"/>
                  </a:lnTo>
                  <a:lnTo>
                    <a:pt x="1855965" y="202109"/>
                  </a:lnTo>
                  <a:lnTo>
                    <a:pt x="1852782" y="203627"/>
                  </a:lnTo>
                  <a:lnTo>
                    <a:pt x="1852551" y="203648"/>
                  </a:lnTo>
                  <a:lnTo>
                    <a:pt x="1849002" y="205281"/>
                  </a:lnTo>
                  <a:lnTo>
                    <a:pt x="1848531" y="205417"/>
                  </a:lnTo>
                  <a:lnTo>
                    <a:pt x="1845526" y="206810"/>
                  </a:lnTo>
                  <a:lnTo>
                    <a:pt x="1844164" y="207470"/>
                  </a:lnTo>
                  <a:lnTo>
                    <a:pt x="1841986" y="208318"/>
                  </a:lnTo>
                  <a:lnTo>
                    <a:pt x="1835788" y="211155"/>
                  </a:lnTo>
                  <a:lnTo>
                    <a:pt x="1835212" y="211438"/>
                  </a:lnTo>
                  <a:lnTo>
                    <a:pt x="1831673" y="212988"/>
                  </a:lnTo>
                  <a:lnTo>
                    <a:pt x="1827128" y="214893"/>
                  </a:lnTo>
                  <a:lnTo>
                    <a:pt x="1824751" y="215951"/>
                  </a:lnTo>
                  <a:lnTo>
                    <a:pt x="1822971" y="216590"/>
                  </a:lnTo>
                  <a:lnTo>
                    <a:pt x="1821264" y="217396"/>
                  </a:lnTo>
                  <a:lnTo>
                    <a:pt x="1818731" y="218422"/>
                  </a:lnTo>
                  <a:lnTo>
                    <a:pt x="1817820" y="218841"/>
                  </a:lnTo>
                  <a:lnTo>
                    <a:pt x="1814458" y="220234"/>
                  </a:lnTo>
                  <a:lnTo>
                    <a:pt x="1810909" y="221679"/>
                  </a:lnTo>
                  <a:lnTo>
                    <a:pt x="1810281" y="221825"/>
                  </a:lnTo>
                  <a:lnTo>
                    <a:pt x="1807391" y="223124"/>
                  </a:lnTo>
                  <a:lnTo>
                    <a:pt x="1805987" y="223679"/>
                  </a:lnTo>
                  <a:lnTo>
                    <a:pt x="1803904" y="224558"/>
                  </a:lnTo>
                  <a:lnTo>
                    <a:pt x="1801653" y="225354"/>
                  </a:lnTo>
                  <a:lnTo>
                    <a:pt x="1800480" y="225888"/>
                  </a:lnTo>
                  <a:lnTo>
                    <a:pt x="1793517" y="228631"/>
                  </a:lnTo>
                  <a:lnTo>
                    <a:pt x="1793119" y="228809"/>
                  </a:lnTo>
                  <a:lnTo>
                    <a:pt x="1790082" y="230024"/>
                  </a:lnTo>
                  <a:lnTo>
                    <a:pt x="1788878" y="230380"/>
                  </a:lnTo>
                  <a:lnTo>
                    <a:pt x="1786470" y="231417"/>
                  </a:lnTo>
                  <a:lnTo>
                    <a:pt x="1783056" y="232663"/>
                  </a:lnTo>
                  <a:lnTo>
                    <a:pt x="1780512" y="233710"/>
                  </a:lnTo>
                  <a:lnTo>
                    <a:pt x="1779601" y="233888"/>
                  </a:lnTo>
                  <a:lnTo>
                    <a:pt x="1776114" y="235259"/>
                  </a:lnTo>
                  <a:lnTo>
                    <a:pt x="1772610" y="236548"/>
                  </a:lnTo>
                  <a:lnTo>
                    <a:pt x="1771988" y="236799"/>
                  </a:lnTo>
                  <a:lnTo>
                    <a:pt x="1769203" y="237835"/>
                  </a:lnTo>
                  <a:lnTo>
                    <a:pt x="1767622" y="238369"/>
                  </a:lnTo>
                  <a:lnTo>
                    <a:pt x="1763486" y="239961"/>
                  </a:lnTo>
                  <a:lnTo>
                    <a:pt x="1762209" y="240317"/>
                  </a:lnTo>
                  <a:lnTo>
                    <a:pt x="1724343" y="253043"/>
                  </a:lnTo>
                  <a:lnTo>
                    <a:pt x="1660465" y="271048"/>
                  </a:lnTo>
                  <a:lnTo>
                    <a:pt x="1608991" y="283913"/>
                  </a:lnTo>
                  <a:lnTo>
                    <a:pt x="1557843" y="295146"/>
                  </a:lnTo>
                  <a:lnTo>
                    <a:pt x="1507057" y="304654"/>
                  </a:lnTo>
                  <a:lnTo>
                    <a:pt x="1456668" y="312346"/>
                  </a:lnTo>
                  <a:lnTo>
                    <a:pt x="1432386" y="316848"/>
                  </a:lnTo>
                  <a:lnTo>
                    <a:pt x="0" y="509679"/>
                  </a:lnTo>
                  <a:lnTo>
                    <a:pt x="0" y="772796"/>
                  </a:lnTo>
                  <a:lnTo>
                    <a:pt x="1398639" y="585259"/>
                  </a:lnTo>
                  <a:lnTo>
                    <a:pt x="1461139" y="574627"/>
                  </a:lnTo>
                  <a:lnTo>
                    <a:pt x="1506321" y="565264"/>
                  </a:lnTo>
                  <a:lnTo>
                    <a:pt x="1551755" y="554210"/>
                  </a:lnTo>
                  <a:lnTo>
                    <a:pt x="1597292" y="541596"/>
                  </a:lnTo>
                  <a:lnTo>
                    <a:pt x="1638794" y="528083"/>
                  </a:lnTo>
                  <a:lnTo>
                    <a:pt x="1680391" y="511826"/>
                  </a:lnTo>
                  <a:lnTo>
                    <a:pt x="1722026" y="492923"/>
                  </a:lnTo>
                  <a:lnTo>
                    <a:pt x="1763639" y="471473"/>
                  </a:lnTo>
                  <a:lnTo>
                    <a:pt x="1805171" y="447577"/>
                  </a:lnTo>
                  <a:lnTo>
                    <a:pt x="1846167" y="420420"/>
                  </a:lnTo>
                  <a:lnTo>
                    <a:pt x="1886727" y="389744"/>
                  </a:lnTo>
                  <a:lnTo>
                    <a:pt x="1926829" y="355500"/>
                  </a:lnTo>
                  <a:lnTo>
                    <a:pt x="1966452" y="317644"/>
                  </a:lnTo>
                  <a:lnTo>
                    <a:pt x="2005573" y="276127"/>
                  </a:lnTo>
                  <a:lnTo>
                    <a:pt x="2038105" y="236537"/>
                  </a:lnTo>
                  <a:lnTo>
                    <a:pt x="2067493" y="195460"/>
                  </a:lnTo>
                  <a:lnTo>
                    <a:pt x="2093501" y="153166"/>
                  </a:lnTo>
                  <a:lnTo>
                    <a:pt x="2116285" y="109282"/>
                  </a:lnTo>
                  <a:lnTo>
                    <a:pt x="2135726" y="63882"/>
                  </a:lnTo>
                  <a:lnTo>
                    <a:pt x="2152537" y="16104"/>
                  </a:lnTo>
                  <a:lnTo>
                    <a:pt x="2157610" y="0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83512"/>
              <a:ext cx="1824355" cy="728345"/>
            </a:xfrm>
            <a:custGeom>
              <a:avLst/>
              <a:gdLst/>
              <a:ahLst/>
              <a:cxnLst/>
              <a:rect l="l" t="t" r="r" b="b"/>
              <a:pathLst>
                <a:path w="1824354" h="728344">
                  <a:moveTo>
                    <a:pt x="1824313" y="0"/>
                  </a:moveTo>
                  <a:lnTo>
                    <a:pt x="1790467" y="30550"/>
                  </a:lnTo>
                  <a:lnTo>
                    <a:pt x="1756346" y="59034"/>
                  </a:lnTo>
                  <a:lnTo>
                    <a:pt x="1756210" y="59055"/>
                  </a:lnTo>
                  <a:lnTo>
                    <a:pt x="1754671" y="60259"/>
                  </a:lnTo>
                  <a:lnTo>
                    <a:pt x="1753037" y="61505"/>
                  </a:lnTo>
                  <a:lnTo>
                    <a:pt x="1751362" y="62961"/>
                  </a:lnTo>
                  <a:lnTo>
                    <a:pt x="1749718" y="64270"/>
                  </a:lnTo>
                  <a:lnTo>
                    <a:pt x="1749132" y="64668"/>
                  </a:lnTo>
                  <a:lnTo>
                    <a:pt x="1746409" y="66741"/>
                  </a:lnTo>
                  <a:lnTo>
                    <a:pt x="1744839" y="67997"/>
                  </a:lnTo>
                  <a:lnTo>
                    <a:pt x="1743739" y="68982"/>
                  </a:lnTo>
                  <a:lnTo>
                    <a:pt x="1743079" y="69327"/>
                  </a:lnTo>
                  <a:lnTo>
                    <a:pt x="1741456" y="70688"/>
                  </a:lnTo>
                  <a:lnTo>
                    <a:pt x="1741017" y="71003"/>
                  </a:lnTo>
                  <a:lnTo>
                    <a:pt x="1740011" y="71934"/>
                  </a:lnTo>
                  <a:lnTo>
                    <a:pt x="1738294" y="73086"/>
                  </a:lnTo>
                  <a:lnTo>
                    <a:pt x="1736629" y="74353"/>
                  </a:lnTo>
                  <a:lnTo>
                    <a:pt x="1735572" y="75149"/>
                  </a:lnTo>
                  <a:lnTo>
                    <a:pt x="1735059" y="75704"/>
                  </a:lnTo>
                  <a:lnTo>
                    <a:pt x="1733362" y="76919"/>
                  </a:lnTo>
                  <a:lnTo>
                    <a:pt x="1732849" y="77233"/>
                  </a:lnTo>
                  <a:lnTo>
                    <a:pt x="1731656" y="78144"/>
                  </a:lnTo>
                  <a:lnTo>
                    <a:pt x="1730232" y="79306"/>
                  </a:lnTo>
                  <a:lnTo>
                    <a:pt x="1730064" y="79327"/>
                  </a:lnTo>
                  <a:lnTo>
                    <a:pt x="1728462" y="80636"/>
                  </a:lnTo>
                  <a:lnTo>
                    <a:pt x="1727467" y="81390"/>
                  </a:lnTo>
                  <a:lnTo>
                    <a:pt x="1726630" y="81840"/>
                  </a:lnTo>
                  <a:lnTo>
                    <a:pt x="1725059" y="83107"/>
                  </a:lnTo>
                  <a:lnTo>
                    <a:pt x="1721960" y="85484"/>
                  </a:lnTo>
                  <a:lnTo>
                    <a:pt x="1721824" y="85484"/>
                  </a:lnTo>
                  <a:lnTo>
                    <a:pt x="1719310" y="87421"/>
                  </a:lnTo>
                  <a:lnTo>
                    <a:pt x="1716871" y="89149"/>
                  </a:lnTo>
                  <a:lnTo>
                    <a:pt x="1713813" y="91389"/>
                  </a:lnTo>
                  <a:lnTo>
                    <a:pt x="1713646" y="91557"/>
                  </a:lnTo>
                  <a:lnTo>
                    <a:pt x="1711866" y="92719"/>
                  </a:lnTo>
                  <a:lnTo>
                    <a:pt x="1711154" y="93410"/>
                  </a:lnTo>
                  <a:lnTo>
                    <a:pt x="1710243" y="93902"/>
                  </a:lnTo>
                  <a:lnTo>
                    <a:pt x="1708662" y="95086"/>
                  </a:lnTo>
                  <a:lnTo>
                    <a:pt x="1708410" y="95368"/>
                  </a:lnTo>
                  <a:lnTo>
                    <a:pt x="1706955" y="96258"/>
                  </a:lnTo>
                  <a:lnTo>
                    <a:pt x="1705604" y="97274"/>
                  </a:lnTo>
                  <a:lnTo>
                    <a:pt x="1705311" y="97442"/>
                  </a:lnTo>
                  <a:lnTo>
                    <a:pt x="1703730" y="98677"/>
                  </a:lnTo>
                  <a:lnTo>
                    <a:pt x="1702924" y="99159"/>
                  </a:lnTo>
                  <a:lnTo>
                    <a:pt x="1700264" y="100939"/>
                  </a:lnTo>
                  <a:lnTo>
                    <a:pt x="1700191" y="101138"/>
                  </a:lnTo>
                  <a:lnTo>
                    <a:pt x="1697447" y="103064"/>
                  </a:lnTo>
                  <a:lnTo>
                    <a:pt x="1697154" y="103305"/>
                  </a:lnTo>
                  <a:lnTo>
                    <a:pt x="1695426" y="104342"/>
                  </a:lnTo>
                  <a:lnTo>
                    <a:pt x="1694704" y="105033"/>
                  </a:lnTo>
                  <a:lnTo>
                    <a:pt x="1693835" y="105515"/>
                  </a:lnTo>
                  <a:lnTo>
                    <a:pt x="1692149" y="106656"/>
                  </a:lnTo>
                  <a:lnTo>
                    <a:pt x="1691961" y="106865"/>
                  </a:lnTo>
                  <a:lnTo>
                    <a:pt x="1690379" y="107850"/>
                  </a:lnTo>
                  <a:lnTo>
                    <a:pt x="1687259" y="110049"/>
                  </a:lnTo>
                  <a:lnTo>
                    <a:pt x="1683919" y="112331"/>
                  </a:lnTo>
                  <a:lnTo>
                    <a:pt x="1682191" y="113431"/>
                  </a:lnTo>
                  <a:lnTo>
                    <a:pt x="1680956" y="114352"/>
                  </a:lnTo>
                  <a:lnTo>
                    <a:pt x="1680526" y="114541"/>
                  </a:lnTo>
                  <a:lnTo>
                    <a:pt x="1678830" y="115766"/>
                  </a:lnTo>
                  <a:lnTo>
                    <a:pt x="1678254" y="116080"/>
                  </a:lnTo>
                  <a:lnTo>
                    <a:pt x="1677343" y="116645"/>
                  </a:lnTo>
                  <a:lnTo>
                    <a:pt x="1675574" y="117954"/>
                  </a:lnTo>
                  <a:lnTo>
                    <a:pt x="1673867" y="118917"/>
                  </a:lnTo>
                  <a:lnTo>
                    <a:pt x="1672684" y="119755"/>
                  </a:lnTo>
                  <a:lnTo>
                    <a:pt x="1672265" y="120006"/>
                  </a:lnTo>
                  <a:lnTo>
                    <a:pt x="1670548" y="121148"/>
                  </a:lnTo>
                  <a:lnTo>
                    <a:pt x="1669919" y="121451"/>
                  </a:lnTo>
                  <a:lnTo>
                    <a:pt x="1668893" y="122237"/>
                  </a:lnTo>
                  <a:lnTo>
                    <a:pt x="1667291" y="123263"/>
                  </a:lnTo>
                  <a:lnTo>
                    <a:pt x="1667155" y="123273"/>
                  </a:lnTo>
                  <a:lnTo>
                    <a:pt x="1665658" y="124341"/>
                  </a:lnTo>
                  <a:lnTo>
                    <a:pt x="1664412" y="125189"/>
                  </a:lnTo>
                  <a:lnTo>
                    <a:pt x="1663920" y="125378"/>
                  </a:lnTo>
                  <a:lnTo>
                    <a:pt x="1662338" y="126530"/>
                  </a:lnTo>
                  <a:lnTo>
                    <a:pt x="1661700" y="126823"/>
                  </a:lnTo>
                  <a:lnTo>
                    <a:pt x="1660674" y="127629"/>
                  </a:lnTo>
                  <a:lnTo>
                    <a:pt x="1658873" y="128592"/>
                  </a:lnTo>
                  <a:lnTo>
                    <a:pt x="1657312" y="129671"/>
                  </a:lnTo>
                  <a:lnTo>
                    <a:pt x="1656108" y="130383"/>
                  </a:lnTo>
                  <a:lnTo>
                    <a:pt x="1655574" y="130634"/>
                  </a:lnTo>
                  <a:lnTo>
                    <a:pt x="1653847" y="131734"/>
                  </a:lnTo>
                  <a:lnTo>
                    <a:pt x="1653407" y="132069"/>
                  </a:lnTo>
                  <a:lnTo>
                    <a:pt x="1652360" y="132687"/>
                  </a:lnTo>
                  <a:lnTo>
                    <a:pt x="1650695" y="133786"/>
                  </a:lnTo>
                  <a:lnTo>
                    <a:pt x="1647124" y="135786"/>
                  </a:lnTo>
                  <a:lnTo>
                    <a:pt x="1646339" y="136372"/>
                  </a:lnTo>
                  <a:lnTo>
                    <a:pt x="1643669" y="137922"/>
                  </a:lnTo>
                  <a:lnTo>
                    <a:pt x="1640276" y="139964"/>
                  </a:lnTo>
                  <a:lnTo>
                    <a:pt x="1637941" y="141325"/>
                  </a:lnTo>
                  <a:lnTo>
                    <a:pt x="1636873" y="142037"/>
                  </a:lnTo>
                  <a:lnTo>
                    <a:pt x="1633795" y="143838"/>
                  </a:lnTo>
                  <a:lnTo>
                    <a:pt x="1633313" y="144089"/>
                  </a:lnTo>
                  <a:lnTo>
                    <a:pt x="1629962" y="146100"/>
                  </a:lnTo>
                  <a:lnTo>
                    <a:pt x="1629460" y="146424"/>
                  </a:lnTo>
                  <a:lnTo>
                    <a:pt x="1626413" y="148058"/>
                  </a:lnTo>
                  <a:lnTo>
                    <a:pt x="1625313" y="148717"/>
                  </a:lnTo>
                  <a:lnTo>
                    <a:pt x="1623094" y="150152"/>
                  </a:lnTo>
                  <a:lnTo>
                    <a:pt x="1621104" y="151230"/>
                  </a:lnTo>
                  <a:lnTo>
                    <a:pt x="1619575" y="152110"/>
                  </a:lnTo>
                  <a:lnTo>
                    <a:pt x="1616696" y="153503"/>
                  </a:lnTo>
                  <a:lnTo>
                    <a:pt x="1616109" y="154089"/>
                  </a:lnTo>
                  <a:lnTo>
                    <a:pt x="1608424" y="158414"/>
                  </a:lnTo>
                  <a:lnTo>
                    <a:pt x="1604120" y="160696"/>
                  </a:lnTo>
                  <a:lnTo>
                    <a:pt x="1599995" y="163136"/>
                  </a:lnTo>
                  <a:lnTo>
                    <a:pt x="1598906" y="163638"/>
                  </a:lnTo>
                  <a:lnTo>
                    <a:pt x="1595681" y="165387"/>
                  </a:lnTo>
                  <a:lnTo>
                    <a:pt x="1591943" y="167345"/>
                  </a:lnTo>
                  <a:lnTo>
                    <a:pt x="1591503" y="167659"/>
                  </a:lnTo>
                  <a:lnTo>
                    <a:pt x="1588445" y="169178"/>
                  </a:lnTo>
                  <a:lnTo>
                    <a:pt x="1587116" y="169994"/>
                  </a:lnTo>
                  <a:lnTo>
                    <a:pt x="1585116" y="171000"/>
                  </a:lnTo>
                  <a:lnTo>
                    <a:pt x="1583116" y="172214"/>
                  </a:lnTo>
                  <a:lnTo>
                    <a:pt x="1581566" y="172937"/>
                  </a:lnTo>
                  <a:lnTo>
                    <a:pt x="1578058" y="174706"/>
                  </a:lnTo>
                  <a:lnTo>
                    <a:pt x="1574624" y="176549"/>
                  </a:lnTo>
                  <a:lnTo>
                    <a:pt x="1571147" y="178277"/>
                  </a:lnTo>
                  <a:lnTo>
                    <a:pt x="1570216" y="178821"/>
                  </a:lnTo>
                  <a:lnTo>
                    <a:pt x="1567786" y="180151"/>
                  </a:lnTo>
                  <a:lnTo>
                    <a:pt x="1566027" y="180968"/>
                  </a:lnTo>
                  <a:lnTo>
                    <a:pt x="1564226" y="181942"/>
                  </a:lnTo>
                  <a:lnTo>
                    <a:pt x="1561797" y="183083"/>
                  </a:lnTo>
                  <a:lnTo>
                    <a:pt x="1560802" y="183659"/>
                  </a:lnTo>
                  <a:lnTo>
                    <a:pt x="1557682" y="185324"/>
                  </a:lnTo>
                  <a:lnTo>
                    <a:pt x="1557294" y="185376"/>
                  </a:lnTo>
                  <a:lnTo>
                    <a:pt x="1553933" y="187198"/>
                  </a:lnTo>
                  <a:lnTo>
                    <a:pt x="1553274" y="187355"/>
                  </a:lnTo>
                  <a:lnTo>
                    <a:pt x="1549106" y="189470"/>
                  </a:lnTo>
                  <a:lnTo>
                    <a:pt x="1546981" y="190465"/>
                  </a:lnTo>
                  <a:lnTo>
                    <a:pt x="1544897" y="191554"/>
                  </a:lnTo>
                  <a:lnTo>
                    <a:pt x="1543536" y="192214"/>
                  </a:lnTo>
                  <a:lnTo>
                    <a:pt x="1540656" y="193554"/>
                  </a:lnTo>
                  <a:lnTo>
                    <a:pt x="1540080" y="193878"/>
                  </a:lnTo>
                  <a:lnTo>
                    <a:pt x="1536531" y="195543"/>
                  </a:lnTo>
                  <a:lnTo>
                    <a:pt x="1536384" y="195700"/>
                  </a:lnTo>
                  <a:lnTo>
                    <a:pt x="1533086" y="197271"/>
                  </a:lnTo>
                  <a:lnTo>
                    <a:pt x="1532133" y="197617"/>
                  </a:lnTo>
                  <a:lnTo>
                    <a:pt x="1529620" y="198842"/>
                  </a:lnTo>
                  <a:lnTo>
                    <a:pt x="1527976" y="199575"/>
                  </a:lnTo>
                  <a:lnTo>
                    <a:pt x="1526154" y="200433"/>
                  </a:lnTo>
                  <a:lnTo>
                    <a:pt x="1523652" y="201543"/>
                  </a:lnTo>
                  <a:lnTo>
                    <a:pt x="1522730" y="202088"/>
                  </a:lnTo>
                  <a:lnTo>
                    <a:pt x="1519453" y="203595"/>
                  </a:lnTo>
                  <a:lnTo>
                    <a:pt x="1519264" y="203616"/>
                  </a:lnTo>
                  <a:lnTo>
                    <a:pt x="1515798" y="205281"/>
                  </a:lnTo>
                  <a:lnTo>
                    <a:pt x="1515243" y="205480"/>
                  </a:lnTo>
                  <a:lnTo>
                    <a:pt x="1512238" y="206820"/>
                  </a:lnTo>
                  <a:lnTo>
                    <a:pt x="1510888" y="207365"/>
                  </a:lnTo>
                  <a:lnTo>
                    <a:pt x="1508751" y="208286"/>
                  </a:lnTo>
                  <a:lnTo>
                    <a:pt x="1506563" y="209333"/>
                  </a:lnTo>
                  <a:lnTo>
                    <a:pt x="1502532" y="211134"/>
                  </a:lnTo>
                  <a:lnTo>
                    <a:pt x="1501862" y="211490"/>
                  </a:lnTo>
                  <a:lnTo>
                    <a:pt x="1498448" y="212967"/>
                  </a:lnTo>
                  <a:lnTo>
                    <a:pt x="1498186" y="213009"/>
                  </a:lnTo>
                  <a:lnTo>
                    <a:pt x="1493893" y="214914"/>
                  </a:lnTo>
                  <a:lnTo>
                    <a:pt x="1491443" y="215878"/>
                  </a:lnTo>
                  <a:lnTo>
                    <a:pt x="1489674" y="216600"/>
                  </a:lnTo>
                  <a:lnTo>
                    <a:pt x="1488040" y="217333"/>
                  </a:lnTo>
                  <a:lnTo>
                    <a:pt x="1485496" y="218433"/>
                  </a:lnTo>
                  <a:lnTo>
                    <a:pt x="1484490" y="218820"/>
                  </a:lnTo>
                  <a:lnTo>
                    <a:pt x="1481161" y="220213"/>
                  </a:lnTo>
                  <a:lnTo>
                    <a:pt x="1481025" y="220234"/>
                  </a:lnTo>
                  <a:lnTo>
                    <a:pt x="1477674" y="221668"/>
                  </a:lnTo>
                  <a:lnTo>
                    <a:pt x="1477025" y="221825"/>
                  </a:lnTo>
                  <a:lnTo>
                    <a:pt x="1474061" y="223092"/>
                  </a:lnTo>
                  <a:lnTo>
                    <a:pt x="1472700" y="223773"/>
                  </a:lnTo>
                  <a:lnTo>
                    <a:pt x="1470616" y="224569"/>
                  </a:lnTo>
                  <a:lnTo>
                    <a:pt x="1468428" y="225343"/>
                  </a:lnTo>
                  <a:lnTo>
                    <a:pt x="1467161" y="225825"/>
                  </a:lnTo>
                  <a:lnTo>
                    <a:pt x="1464219" y="227165"/>
                  </a:lnTo>
                  <a:lnTo>
                    <a:pt x="1463737" y="227239"/>
                  </a:lnTo>
                  <a:lnTo>
                    <a:pt x="1460219" y="228631"/>
                  </a:lnTo>
                  <a:lnTo>
                    <a:pt x="1459884" y="228746"/>
                  </a:lnTo>
                  <a:lnTo>
                    <a:pt x="1456795" y="230034"/>
                  </a:lnTo>
                  <a:lnTo>
                    <a:pt x="1455664" y="230443"/>
                  </a:lnTo>
                  <a:lnTo>
                    <a:pt x="1451518" y="232013"/>
                  </a:lnTo>
                  <a:lnTo>
                    <a:pt x="1449769" y="232725"/>
                  </a:lnTo>
                  <a:lnTo>
                    <a:pt x="1447225" y="233710"/>
                  </a:lnTo>
                  <a:lnTo>
                    <a:pt x="1446240" y="233898"/>
                  </a:lnTo>
                  <a:lnTo>
                    <a:pt x="1442952" y="235280"/>
                  </a:lnTo>
                  <a:lnTo>
                    <a:pt x="1439413" y="236568"/>
                  </a:lnTo>
                  <a:lnTo>
                    <a:pt x="1438701" y="236799"/>
                  </a:lnTo>
                  <a:lnTo>
                    <a:pt x="1435843" y="237856"/>
                  </a:lnTo>
                  <a:lnTo>
                    <a:pt x="1434440" y="238443"/>
                  </a:lnTo>
                  <a:lnTo>
                    <a:pt x="1432387" y="239060"/>
                  </a:lnTo>
                  <a:lnTo>
                    <a:pt x="1430199" y="240003"/>
                  </a:lnTo>
                  <a:lnTo>
                    <a:pt x="1428880" y="240285"/>
                  </a:lnTo>
                  <a:lnTo>
                    <a:pt x="1416299" y="244773"/>
                  </a:lnTo>
                  <a:lnTo>
                    <a:pt x="1378965" y="256777"/>
                  </a:lnTo>
                  <a:lnTo>
                    <a:pt x="1327174" y="271080"/>
                  </a:lnTo>
                  <a:lnTo>
                    <a:pt x="1275680" y="283901"/>
                  </a:lnTo>
                  <a:lnTo>
                    <a:pt x="1224526" y="295136"/>
                  </a:lnTo>
                  <a:lnTo>
                    <a:pt x="1173756" y="304681"/>
                  </a:lnTo>
                  <a:lnTo>
                    <a:pt x="1123412" y="312430"/>
                  </a:lnTo>
                  <a:lnTo>
                    <a:pt x="1099141" y="316869"/>
                  </a:lnTo>
                  <a:lnTo>
                    <a:pt x="0" y="464835"/>
                  </a:lnTo>
                  <a:lnTo>
                    <a:pt x="0" y="727891"/>
                  </a:lnTo>
                  <a:lnTo>
                    <a:pt x="318631" y="685162"/>
                  </a:lnTo>
                  <a:lnTo>
                    <a:pt x="345898" y="680341"/>
                  </a:lnTo>
                  <a:lnTo>
                    <a:pt x="355174" y="678837"/>
                  </a:lnTo>
                  <a:lnTo>
                    <a:pt x="1100366" y="579584"/>
                  </a:lnTo>
                  <a:lnTo>
                    <a:pt x="1161182" y="567875"/>
                  </a:lnTo>
                  <a:lnTo>
                    <a:pt x="1222509" y="553134"/>
                  </a:lnTo>
                  <a:lnTo>
                    <a:pt x="1271376" y="537209"/>
                  </a:lnTo>
                  <a:lnTo>
                    <a:pt x="1318711" y="518674"/>
                  </a:lnTo>
                  <a:lnTo>
                    <a:pt x="1364475" y="497662"/>
                  </a:lnTo>
                  <a:lnTo>
                    <a:pt x="1408631" y="474303"/>
                  </a:lnTo>
                  <a:lnTo>
                    <a:pt x="1451140" y="448728"/>
                  </a:lnTo>
                  <a:lnTo>
                    <a:pt x="1491964" y="421070"/>
                  </a:lnTo>
                  <a:lnTo>
                    <a:pt x="1531066" y="391460"/>
                  </a:lnTo>
                  <a:lnTo>
                    <a:pt x="1568408" y="360028"/>
                  </a:lnTo>
                  <a:lnTo>
                    <a:pt x="1603950" y="326906"/>
                  </a:lnTo>
                  <a:lnTo>
                    <a:pt x="1637657" y="292225"/>
                  </a:lnTo>
                  <a:lnTo>
                    <a:pt x="1669488" y="256117"/>
                  </a:lnTo>
                  <a:lnTo>
                    <a:pt x="1699407" y="218713"/>
                  </a:lnTo>
                  <a:lnTo>
                    <a:pt x="1727375" y="180144"/>
                  </a:lnTo>
                  <a:lnTo>
                    <a:pt x="1753355" y="140542"/>
                  </a:lnTo>
                  <a:lnTo>
                    <a:pt x="1777308" y="100037"/>
                  </a:lnTo>
                  <a:lnTo>
                    <a:pt x="1799197" y="58762"/>
                  </a:lnTo>
                  <a:lnTo>
                    <a:pt x="1818983" y="16847"/>
                  </a:lnTo>
                  <a:lnTo>
                    <a:pt x="1824313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 descr="element układu graficznego slajdu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8172450"/>
            <a:ext cx="20104099" cy="31369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6472" y="2301875"/>
            <a:ext cx="14710578" cy="500008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5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Zapraszamy do kontaktu </a:t>
            </a:r>
            <a:br>
              <a:rPr lang="pl-PL" sz="5400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400" b="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Emilia Rutkowska Specjalista </a:t>
            </a:r>
            <a:br>
              <a:rPr lang="pl-PL" sz="5400" b="0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400" b="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w Biurze Organizacji i Kadr </a:t>
            </a:r>
            <a:br>
              <a:rPr lang="pl-PL" sz="5400" b="0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400" b="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mail: emilia.rutkowska@lubuskie.uw.gov.pl</a:t>
            </a:r>
            <a:br>
              <a:rPr lang="pl-PL" sz="5400" b="0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5400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54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79450" y="9524665"/>
            <a:ext cx="5973749" cy="6732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pl-PL" sz="2150" b="1" spc="-35" dirty="0">
                <a:solidFill>
                  <a:srgbClr val="53545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</a:t>
            </a:r>
            <a:r>
              <a:rPr sz="2150" b="1" spc="-35" dirty="0" err="1" smtClean="0">
                <a:solidFill>
                  <a:srgbClr val="53545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rzad</a:t>
            </a:r>
            <a:r>
              <a:rPr lang="pl-PL" sz="2150" b="1" spc="-35" dirty="0" smtClean="0">
                <a:solidFill>
                  <a:srgbClr val="53545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pl-PL" sz="2150" b="1" spc="-35" dirty="0" err="1" smtClean="0">
                <a:solidFill>
                  <a:srgbClr val="53545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wojewodzki</a:t>
            </a:r>
            <a:r>
              <a:rPr sz="2150" b="1" spc="-35" dirty="0" smtClean="0">
                <a:solidFill>
                  <a:srgbClr val="53545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@lubuskie.uw.gov.pl </a:t>
            </a:r>
            <a:r>
              <a:rPr sz="2150" b="1" spc="-635" dirty="0" smtClean="0">
                <a:solidFill>
                  <a:srgbClr val="535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150" b="1" spc="-40" dirty="0" smtClean="0">
                <a:solidFill>
                  <a:srgbClr val="535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www.gov.pl/web/uw-lubuski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1900" y="1698766"/>
            <a:ext cx="3022600" cy="344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75"/>
              </a:lnSpc>
              <a:spcBef>
                <a:spcPts val="90"/>
              </a:spcBef>
            </a:pPr>
            <a:r>
              <a:rPr sz="215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</a:t>
            </a:r>
            <a:r>
              <a:rPr sz="215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+48</a:t>
            </a:r>
            <a:r>
              <a:rPr sz="215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sz="215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sz="215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851</a:t>
            </a:r>
            <a:r>
              <a:rPr sz="2150" b="1" spc="-2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15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851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9535" y="1713468"/>
            <a:ext cx="3248660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75"/>
              </a:lnSpc>
              <a:spcBef>
                <a:spcPts val="90"/>
              </a:spcBef>
            </a:pPr>
            <a:r>
              <a:rPr sz="215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ul.</a:t>
            </a:r>
            <a:r>
              <a:rPr sz="215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Jagiellończyka</a:t>
            </a:r>
            <a:r>
              <a:rPr sz="215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575"/>
              </a:lnSpc>
            </a:pPr>
            <a:r>
              <a:rPr sz="215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66-400</a:t>
            </a:r>
            <a:r>
              <a:rPr sz="215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Gorzów</a:t>
            </a:r>
            <a:r>
              <a:rPr sz="215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Wlkp.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09535" y="1060085"/>
            <a:ext cx="8689340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Lubuski</a:t>
            </a:r>
            <a:r>
              <a:rPr sz="215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</a:t>
            </a:r>
            <a:r>
              <a:rPr sz="215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Wojewódzki</a:t>
            </a:r>
            <a:r>
              <a:rPr sz="21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</a:t>
            </a:r>
            <a:r>
              <a:rPr sz="215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Gorzowie</a:t>
            </a:r>
            <a:r>
              <a:rPr sz="21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Wielkopolskim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 descr="element układu graficznego slajdu"/>
          <p:cNvGrpSpPr/>
          <p:nvPr/>
        </p:nvGrpSpPr>
        <p:grpSpPr>
          <a:xfrm>
            <a:off x="0" y="606223"/>
            <a:ext cx="2157730" cy="1305560"/>
            <a:chOff x="0" y="606223"/>
            <a:chExt cx="2157730" cy="1305560"/>
          </a:xfrm>
        </p:grpSpPr>
        <p:sp>
          <p:nvSpPr>
            <p:cNvPr id="4" name="object 4"/>
            <p:cNvSpPr/>
            <p:nvPr/>
          </p:nvSpPr>
          <p:spPr>
            <a:xfrm>
              <a:off x="0" y="606223"/>
              <a:ext cx="2157730" cy="772795"/>
            </a:xfrm>
            <a:custGeom>
              <a:avLst/>
              <a:gdLst/>
              <a:ahLst/>
              <a:cxnLst/>
              <a:rect l="l" t="t" r="r" b="b"/>
              <a:pathLst>
                <a:path w="2157730" h="772794">
                  <a:moveTo>
                    <a:pt x="2157610" y="0"/>
                  </a:moveTo>
                  <a:lnTo>
                    <a:pt x="2123743" y="30531"/>
                  </a:lnTo>
                  <a:lnTo>
                    <a:pt x="2089602" y="59013"/>
                  </a:lnTo>
                  <a:lnTo>
                    <a:pt x="2087906" y="60259"/>
                  </a:lnTo>
                  <a:lnTo>
                    <a:pt x="2086272" y="61568"/>
                  </a:lnTo>
                  <a:lnTo>
                    <a:pt x="2085204" y="62479"/>
                  </a:lnTo>
                  <a:lnTo>
                    <a:pt x="2084712" y="62950"/>
                  </a:lnTo>
                  <a:lnTo>
                    <a:pt x="2083047" y="64270"/>
                  </a:lnTo>
                  <a:lnTo>
                    <a:pt x="2082429" y="64657"/>
                  </a:lnTo>
                  <a:lnTo>
                    <a:pt x="2079707" y="66741"/>
                  </a:lnTo>
                  <a:lnTo>
                    <a:pt x="2079728" y="66877"/>
                  </a:lnTo>
                  <a:lnTo>
                    <a:pt x="2078063" y="68008"/>
                  </a:lnTo>
                  <a:lnTo>
                    <a:pt x="2076388" y="69390"/>
                  </a:lnTo>
                  <a:lnTo>
                    <a:pt x="2074796" y="70615"/>
                  </a:lnTo>
                  <a:lnTo>
                    <a:pt x="2074220" y="71024"/>
                  </a:lnTo>
                  <a:lnTo>
                    <a:pt x="2073267" y="71893"/>
                  </a:lnTo>
                  <a:lnTo>
                    <a:pt x="2071498" y="73107"/>
                  </a:lnTo>
                  <a:lnTo>
                    <a:pt x="2069927" y="74406"/>
                  </a:lnTo>
                  <a:lnTo>
                    <a:pt x="2068775" y="75180"/>
                  </a:lnTo>
                  <a:lnTo>
                    <a:pt x="2068294" y="75662"/>
                  </a:lnTo>
                  <a:lnTo>
                    <a:pt x="2066576" y="76824"/>
                  </a:lnTo>
                  <a:lnTo>
                    <a:pt x="2066116" y="77222"/>
                  </a:lnTo>
                  <a:lnTo>
                    <a:pt x="2063519" y="79306"/>
                  </a:lnTo>
                  <a:lnTo>
                    <a:pt x="2063268" y="79348"/>
                  </a:lnTo>
                  <a:lnTo>
                    <a:pt x="2060796" y="81400"/>
                  </a:lnTo>
                  <a:lnTo>
                    <a:pt x="2059980" y="81809"/>
                  </a:lnTo>
                  <a:lnTo>
                    <a:pt x="2058357" y="83128"/>
                  </a:lnTo>
                  <a:lnTo>
                    <a:pt x="2057938" y="83358"/>
                  </a:lnTo>
                  <a:lnTo>
                    <a:pt x="2055226" y="85484"/>
                  </a:lnTo>
                  <a:lnTo>
                    <a:pt x="2055090" y="85494"/>
                  </a:lnTo>
                  <a:lnTo>
                    <a:pt x="2051812" y="87986"/>
                  </a:lnTo>
                  <a:lnTo>
                    <a:pt x="2050095" y="89180"/>
                  </a:lnTo>
                  <a:lnTo>
                    <a:pt x="2045132" y="92719"/>
                  </a:lnTo>
                  <a:lnTo>
                    <a:pt x="2043614" y="93881"/>
                  </a:lnTo>
                  <a:lnTo>
                    <a:pt x="2041959" y="95054"/>
                  </a:lnTo>
                  <a:lnTo>
                    <a:pt x="2041614" y="95389"/>
                  </a:lnTo>
                  <a:lnTo>
                    <a:pt x="2040242" y="96248"/>
                  </a:lnTo>
                  <a:lnTo>
                    <a:pt x="2038933" y="97337"/>
                  </a:lnTo>
                  <a:lnTo>
                    <a:pt x="2038661" y="97421"/>
                  </a:lnTo>
                  <a:lnTo>
                    <a:pt x="2036933" y="98688"/>
                  </a:lnTo>
                  <a:lnTo>
                    <a:pt x="2035268" y="99745"/>
                  </a:lnTo>
                  <a:lnTo>
                    <a:pt x="2033614" y="100928"/>
                  </a:lnTo>
                  <a:lnTo>
                    <a:pt x="2033446" y="101138"/>
                  </a:lnTo>
                  <a:lnTo>
                    <a:pt x="2032096" y="102101"/>
                  </a:lnTo>
                  <a:lnTo>
                    <a:pt x="2030630" y="102970"/>
                  </a:lnTo>
                  <a:lnTo>
                    <a:pt x="2030452" y="103295"/>
                  </a:lnTo>
                  <a:lnTo>
                    <a:pt x="2028682" y="104331"/>
                  </a:lnTo>
                  <a:lnTo>
                    <a:pt x="2027907" y="105012"/>
                  </a:lnTo>
                  <a:lnTo>
                    <a:pt x="2027038" y="105525"/>
                  </a:lnTo>
                  <a:lnTo>
                    <a:pt x="2025384" y="106656"/>
                  </a:lnTo>
                  <a:lnTo>
                    <a:pt x="2025154" y="106876"/>
                  </a:lnTo>
                  <a:lnTo>
                    <a:pt x="2023730" y="107808"/>
                  </a:lnTo>
                  <a:lnTo>
                    <a:pt x="2020515" y="110059"/>
                  </a:lnTo>
                  <a:lnTo>
                    <a:pt x="2019646" y="110551"/>
                  </a:lnTo>
                  <a:lnTo>
                    <a:pt x="2018861" y="111169"/>
                  </a:lnTo>
                  <a:lnTo>
                    <a:pt x="2017143" y="112363"/>
                  </a:lnTo>
                  <a:lnTo>
                    <a:pt x="2016976" y="112509"/>
                  </a:lnTo>
                  <a:lnTo>
                    <a:pt x="2015489" y="113431"/>
                  </a:lnTo>
                  <a:lnTo>
                    <a:pt x="2014222" y="114352"/>
                  </a:lnTo>
                  <a:lnTo>
                    <a:pt x="2013887" y="114520"/>
                  </a:lnTo>
                  <a:lnTo>
                    <a:pt x="2011583" y="116101"/>
                  </a:lnTo>
                  <a:lnTo>
                    <a:pt x="2010547" y="116656"/>
                  </a:lnTo>
                  <a:lnTo>
                    <a:pt x="2008829" y="117891"/>
                  </a:lnTo>
                  <a:lnTo>
                    <a:pt x="2007227" y="118896"/>
                  </a:lnTo>
                  <a:lnTo>
                    <a:pt x="2005939" y="119734"/>
                  </a:lnTo>
                  <a:lnTo>
                    <a:pt x="2005563" y="120006"/>
                  </a:lnTo>
                  <a:lnTo>
                    <a:pt x="2003908" y="121116"/>
                  </a:lnTo>
                  <a:lnTo>
                    <a:pt x="2003175" y="121462"/>
                  </a:lnTo>
                  <a:lnTo>
                    <a:pt x="2002212" y="122195"/>
                  </a:lnTo>
                  <a:lnTo>
                    <a:pt x="2000474" y="123231"/>
                  </a:lnTo>
                  <a:lnTo>
                    <a:pt x="1998955" y="124341"/>
                  </a:lnTo>
                  <a:lnTo>
                    <a:pt x="1997605" y="125095"/>
                  </a:lnTo>
                  <a:lnTo>
                    <a:pt x="1995563" y="126509"/>
                  </a:lnTo>
                  <a:lnTo>
                    <a:pt x="1994956" y="126823"/>
                  </a:lnTo>
                  <a:lnTo>
                    <a:pt x="1993898" y="127587"/>
                  </a:lnTo>
                  <a:lnTo>
                    <a:pt x="1992202" y="128592"/>
                  </a:lnTo>
                  <a:lnTo>
                    <a:pt x="1989427" y="130320"/>
                  </a:lnTo>
                  <a:lnTo>
                    <a:pt x="1988861" y="130634"/>
                  </a:lnTo>
                  <a:lnTo>
                    <a:pt x="1987259" y="131660"/>
                  </a:lnTo>
                  <a:lnTo>
                    <a:pt x="1986736" y="132090"/>
                  </a:lnTo>
                  <a:lnTo>
                    <a:pt x="1985626" y="132739"/>
                  </a:lnTo>
                  <a:lnTo>
                    <a:pt x="1983898" y="133807"/>
                  </a:lnTo>
                  <a:lnTo>
                    <a:pt x="1980380" y="135880"/>
                  </a:lnTo>
                  <a:lnTo>
                    <a:pt x="1979689" y="136341"/>
                  </a:lnTo>
                  <a:lnTo>
                    <a:pt x="1975480" y="138843"/>
                  </a:lnTo>
                  <a:lnTo>
                    <a:pt x="1973490" y="139932"/>
                  </a:lnTo>
                  <a:lnTo>
                    <a:pt x="1971239" y="141388"/>
                  </a:lnTo>
                  <a:lnTo>
                    <a:pt x="1970119" y="141964"/>
                  </a:lnTo>
                  <a:lnTo>
                    <a:pt x="1967155" y="143890"/>
                  </a:lnTo>
                  <a:lnTo>
                    <a:pt x="1966538" y="144152"/>
                  </a:lnTo>
                  <a:lnTo>
                    <a:pt x="1963187" y="146068"/>
                  </a:lnTo>
                  <a:lnTo>
                    <a:pt x="1962778" y="146382"/>
                  </a:lnTo>
                  <a:lnTo>
                    <a:pt x="1959773" y="148058"/>
                  </a:lnTo>
                  <a:lnTo>
                    <a:pt x="1958548" y="148717"/>
                  </a:lnTo>
                  <a:lnTo>
                    <a:pt x="1956349" y="150110"/>
                  </a:lnTo>
                  <a:lnTo>
                    <a:pt x="1954297" y="151230"/>
                  </a:lnTo>
                  <a:lnTo>
                    <a:pt x="1952863" y="152047"/>
                  </a:lnTo>
                  <a:lnTo>
                    <a:pt x="1950067" y="153524"/>
                  </a:lnTo>
                  <a:lnTo>
                    <a:pt x="1949397" y="154047"/>
                  </a:lnTo>
                  <a:lnTo>
                    <a:pt x="1945878" y="155995"/>
                  </a:lnTo>
                  <a:lnTo>
                    <a:pt x="1942402" y="158026"/>
                  </a:lnTo>
                  <a:lnTo>
                    <a:pt x="1941701" y="158361"/>
                  </a:lnTo>
                  <a:lnTo>
                    <a:pt x="1938978" y="159827"/>
                  </a:lnTo>
                  <a:lnTo>
                    <a:pt x="1937481" y="160717"/>
                  </a:lnTo>
                  <a:lnTo>
                    <a:pt x="1935502" y="161827"/>
                  </a:lnTo>
                  <a:lnTo>
                    <a:pt x="1925240" y="167377"/>
                  </a:lnTo>
                  <a:lnTo>
                    <a:pt x="1924759" y="167680"/>
                  </a:lnTo>
                  <a:lnTo>
                    <a:pt x="1921691" y="169240"/>
                  </a:lnTo>
                  <a:lnTo>
                    <a:pt x="1920455" y="169921"/>
                  </a:lnTo>
                  <a:lnTo>
                    <a:pt x="1918340" y="171041"/>
                  </a:lnTo>
                  <a:lnTo>
                    <a:pt x="1916309" y="172225"/>
                  </a:lnTo>
                  <a:lnTo>
                    <a:pt x="1914853" y="172916"/>
                  </a:lnTo>
                  <a:lnTo>
                    <a:pt x="1912047" y="174392"/>
                  </a:lnTo>
                  <a:lnTo>
                    <a:pt x="1911356" y="174685"/>
                  </a:lnTo>
                  <a:lnTo>
                    <a:pt x="1907963" y="176539"/>
                  </a:lnTo>
                  <a:lnTo>
                    <a:pt x="1907827" y="176560"/>
                  </a:lnTo>
                  <a:lnTo>
                    <a:pt x="1903503" y="178738"/>
                  </a:lnTo>
                  <a:lnTo>
                    <a:pt x="1901074" y="180141"/>
                  </a:lnTo>
                  <a:lnTo>
                    <a:pt x="1899304" y="180905"/>
                  </a:lnTo>
                  <a:lnTo>
                    <a:pt x="1897524" y="181910"/>
                  </a:lnTo>
                  <a:lnTo>
                    <a:pt x="1895168" y="183135"/>
                  </a:lnTo>
                  <a:lnTo>
                    <a:pt x="1894100" y="183638"/>
                  </a:lnTo>
                  <a:lnTo>
                    <a:pt x="1890896" y="185240"/>
                  </a:lnTo>
                  <a:lnTo>
                    <a:pt x="1887147" y="187208"/>
                  </a:lnTo>
                  <a:lnTo>
                    <a:pt x="1886540" y="187366"/>
                  </a:lnTo>
                  <a:lnTo>
                    <a:pt x="1882341" y="189523"/>
                  </a:lnTo>
                  <a:lnTo>
                    <a:pt x="1880268" y="190465"/>
                  </a:lnTo>
                  <a:lnTo>
                    <a:pt x="1876760" y="192203"/>
                  </a:lnTo>
                  <a:lnTo>
                    <a:pt x="1873881" y="193533"/>
                  </a:lnTo>
                  <a:lnTo>
                    <a:pt x="1869881" y="195460"/>
                  </a:lnTo>
                  <a:lnTo>
                    <a:pt x="1869650" y="195638"/>
                  </a:lnTo>
                  <a:lnTo>
                    <a:pt x="1866384" y="197229"/>
                  </a:lnTo>
                  <a:lnTo>
                    <a:pt x="1865493" y="197617"/>
                  </a:lnTo>
                  <a:lnTo>
                    <a:pt x="1862939" y="198800"/>
                  </a:lnTo>
                  <a:lnTo>
                    <a:pt x="1861169" y="199554"/>
                  </a:lnTo>
                  <a:lnTo>
                    <a:pt x="1859358" y="200486"/>
                  </a:lnTo>
                  <a:lnTo>
                    <a:pt x="1856960" y="201533"/>
                  </a:lnTo>
                  <a:lnTo>
                    <a:pt x="1855965" y="202109"/>
                  </a:lnTo>
                  <a:lnTo>
                    <a:pt x="1852782" y="203627"/>
                  </a:lnTo>
                  <a:lnTo>
                    <a:pt x="1852551" y="203648"/>
                  </a:lnTo>
                  <a:lnTo>
                    <a:pt x="1849002" y="205281"/>
                  </a:lnTo>
                  <a:lnTo>
                    <a:pt x="1848531" y="205417"/>
                  </a:lnTo>
                  <a:lnTo>
                    <a:pt x="1845526" y="206810"/>
                  </a:lnTo>
                  <a:lnTo>
                    <a:pt x="1844164" y="207470"/>
                  </a:lnTo>
                  <a:lnTo>
                    <a:pt x="1841986" y="208318"/>
                  </a:lnTo>
                  <a:lnTo>
                    <a:pt x="1835788" y="211155"/>
                  </a:lnTo>
                  <a:lnTo>
                    <a:pt x="1835212" y="211438"/>
                  </a:lnTo>
                  <a:lnTo>
                    <a:pt x="1831673" y="212988"/>
                  </a:lnTo>
                  <a:lnTo>
                    <a:pt x="1827128" y="214893"/>
                  </a:lnTo>
                  <a:lnTo>
                    <a:pt x="1824751" y="215951"/>
                  </a:lnTo>
                  <a:lnTo>
                    <a:pt x="1822971" y="216590"/>
                  </a:lnTo>
                  <a:lnTo>
                    <a:pt x="1821264" y="217396"/>
                  </a:lnTo>
                  <a:lnTo>
                    <a:pt x="1818731" y="218422"/>
                  </a:lnTo>
                  <a:lnTo>
                    <a:pt x="1817820" y="218841"/>
                  </a:lnTo>
                  <a:lnTo>
                    <a:pt x="1814458" y="220234"/>
                  </a:lnTo>
                  <a:lnTo>
                    <a:pt x="1810909" y="221679"/>
                  </a:lnTo>
                  <a:lnTo>
                    <a:pt x="1810281" y="221825"/>
                  </a:lnTo>
                  <a:lnTo>
                    <a:pt x="1807391" y="223124"/>
                  </a:lnTo>
                  <a:lnTo>
                    <a:pt x="1805987" y="223679"/>
                  </a:lnTo>
                  <a:lnTo>
                    <a:pt x="1803904" y="224558"/>
                  </a:lnTo>
                  <a:lnTo>
                    <a:pt x="1801653" y="225354"/>
                  </a:lnTo>
                  <a:lnTo>
                    <a:pt x="1800480" y="225888"/>
                  </a:lnTo>
                  <a:lnTo>
                    <a:pt x="1793517" y="228631"/>
                  </a:lnTo>
                  <a:lnTo>
                    <a:pt x="1793119" y="228809"/>
                  </a:lnTo>
                  <a:lnTo>
                    <a:pt x="1790082" y="230024"/>
                  </a:lnTo>
                  <a:lnTo>
                    <a:pt x="1788878" y="230380"/>
                  </a:lnTo>
                  <a:lnTo>
                    <a:pt x="1786470" y="231417"/>
                  </a:lnTo>
                  <a:lnTo>
                    <a:pt x="1783056" y="232663"/>
                  </a:lnTo>
                  <a:lnTo>
                    <a:pt x="1780512" y="233710"/>
                  </a:lnTo>
                  <a:lnTo>
                    <a:pt x="1779601" y="233888"/>
                  </a:lnTo>
                  <a:lnTo>
                    <a:pt x="1776114" y="235259"/>
                  </a:lnTo>
                  <a:lnTo>
                    <a:pt x="1772610" y="236548"/>
                  </a:lnTo>
                  <a:lnTo>
                    <a:pt x="1771988" y="236799"/>
                  </a:lnTo>
                  <a:lnTo>
                    <a:pt x="1769203" y="237835"/>
                  </a:lnTo>
                  <a:lnTo>
                    <a:pt x="1767622" y="238369"/>
                  </a:lnTo>
                  <a:lnTo>
                    <a:pt x="1763486" y="239961"/>
                  </a:lnTo>
                  <a:lnTo>
                    <a:pt x="1762209" y="240317"/>
                  </a:lnTo>
                  <a:lnTo>
                    <a:pt x="1724343" y="253043"/>
                  </a:lnTo>
                  <a:lnTo>
                    <a:pt x="1660465" y="271048"/>
                  </a:lnTo>
                  <a:lnTo>
                    <a:pt x="1608991" y="283913"/>
                  </a:lnTo>
                  <a:lnTo>
                    <a:pt x="1557843" y="295146"/>
                  </a:lnTo>
                  <a:lnTo>
                    <a:pt x="1507057" y="304654"/>
                  </a:lnTo>
                  <a:lnTo>
                    <a:pt x="1456668" y="312346"/>
                  </a:lnTo>
                  <a:lnTo>
                    <a:pt x="1432386" y="316848"/>
                  </a:lnTo>
                  <a:lnTo>
                    <a:pt x="0" y="509679"/>
                  </a:lnTo>
                  <a:lnTo>
                    <a:pt x="0" y="772796"/>
                  </a:lnTo>
                  <a:lnTo>
                    <a:pt x="1398639" y="585259"/>
                  </a:lnTo>
                  <a:lnTo>
                    <a:pt x="1461139" y="574627"/>
                  </a:lnTo>
                  <a:lnTo>
                    <a:pt x="1506321" y="565264"/>
                  </a:lnTo>
                  <a:lnTo>
                    <a:pt x="1551755" y="554210"/>
                  </a:lnTo>
                  <a:lnTo>
                    <a:pt x="1597292" y="541596"/>
                  </a:lnTo>
                  <a:lnTo>
                    <a:pt x="1638794" y="528083"/>
                  </a:lnTo>
                  <a:lnTo>
                    <a:pt x="1680391" y="511826"/>
                  </a:lnTo>
                  <a:lnTo>
                    <a:pt x="1722026" y="492923"/>
                  </a:lnTo>
                  <a:lnTo>
                    <a:pt x="1763639" y="471473"/>
                  </a:lnTo>
                  <a:lnTo>
                    <a:pt x="1805171" y="447577"/>
                  </a:lnTo>
                  <a:lnTo>
                    <a:pt x="1846167" y="420420"/>
                  </a:lnTo>
                  <a:lnTo>
                    <a:pt x="1886727" y="389744"/>
                  </a:lnTo>
                  <a:lnTo>
                    <a:pt x="1926829" y="355500"/>
                  </a:lnTo>
                  <a:lnTo>
                    <a:pt x="1966452" y="317644"/>
                  </a:lnTo>
                  <a:lnTo>
                    <a:pt x="2005573" y="276127"/>
                  </a:lnTo>
                  <a:lnTo>
                    <a:pt x="2038105" y="236537"/>
                  </a:lnTo>
                  <a:lnTo>
                    <a:pt x="2067493" y="195460"/>
                  </a:lnTo>
                  <a:lnTo>
                    <a:pt x="2093501" y="153166"/>
                  </a:lnTo>
                  <a:lnTo>
                    <a:pt x="2116285" y="109282"/>
                  </a:lnTo>
                  <a:lnTo>
                    <a:pt x="2135726" y="63882"/>
                  </a:lnTo>
                  <a:lnTo>
                    <a:pt x="2152537" y="16104"/>
                  </a:lnTo>
                  <a:lnTo>
                    <a:pt x="2157610" y="0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83512"/>
              <a:ext cx="1824355" cy="728345"/>
            </a:xfrm>
            <a:custGeom>
              <a:avLst/>
              <a:gdLst/>
              <a:ahLst/>
              <a:cxnLst/>
              <a:rect l="l" t="t" r="r" b="b"/>
              <a:pathLst>
                <a:path w="1824354" h="728344">
                  <a:moveTo>
                    <a:pt x="1824313" y="0"/>
                  </a:moveTo>
                  <a:lnTo>
                    <a:pt x="1790467" y="30550"/>
                  </a:lnTo>
                  <a:lnTo>
                    <a:pt x="1756346" y="59034"/>
                  </a:lnTo>
                  <a:lnTo>
                    <a:pt x="1756210" y="59055"/>
                  </a:lnTo>
                  <a:lnTo>
                    <a:pt x="1754671" y="60259"/>
                  </a:lnTo>
                  <a:lnTo>
                    <a:pt x="1753037" y="61505"/>
                  </a:lnTo>
                  <a:lnTo>
                    <a:pt x="1751362" y="62961"/>
                  </a:lnTo>
                  <a:lnTo>
                    <a:pt x="1749718" y="64270"/>
                  </a:lnTo>
                  <a:lnTo>
                    <a:pt x="1749132" y="64668"/>
                  </a:lnTo>
                  <a:lnTo>
                    <a:pt x="1746409" y="66741"/>
                  </a:lnTo>
                  <a:lnTo>
                    <a:pt x="1744839" y="67997"/>
                  </a:lnTo>
                  <a:lnTo>
                    <a:pt x="1743739" y="68982"/>
                  </a:lnTo>
                  <a:lnTo>
                    <a:pt x="1743079" y="69327"/>
                  </a:lnTo>
                  <a:lnTo>
                    <a:pt x="1741456" y="70688"/>
                  </a:lnTo>
                  <a:lnTo>
                    <a:pt x="1741017" y="71003"/>
                  </a:lnTo>
                  <a:lnTo>
                    <a:pt x="1740011" y="71934"/>
                  </a:lnTo>
                  <a:lnTo>
                    <a:pt x="1738294" y="73086"/>
                  </a:lnTo>
                  <a:lnTo>
                    <a:pt x="1736629" y="74353"/>
                  </a:lnTo>
                  <a:lnTo>
                    <a:pt x="1735572" y="75149"/>
                  </a:lnTo>
                  <a:lnTo>
                    <a:pt x="1735059" y="75704"/>
                  </a:lnTo>
                  <a:lnTo>
                    <a:pt x="1733362" y="76919"/>
                  </a:lnTo>
                  <a:lnTo>
                    <a:pt x="1732849" y="77233"/>
                  </a:lnTo>
                  <a:lnTo>
                    <a:pt x="1731656" y="78144"/>
                  </a:lnTo>
                  <a:lnTo>
                    <a:pt x="1730232" y="79306"/>
                  </a:lnTo>
                  <a:lnTo>
                    <a:pt x="1730064" y="79327"/>
                  </a:lnTo>
                  <a:lnTo>
                    <a:pt x="1728462" y="80636"/>
                  </a:lnTo>
                  <a:lnTo>
                    <a:pt x="1727467" y="81390"/>
                  </a:lnTo>
                  <a:lnTo>
                    <a:pt x="1726630" y="81840"/>
                  </a:lnTo>
                  <a:lnTo>
                    <a:pt x="1725059" y="83107"/>
                  </a:lnTo>
                  <a:lnTo>
                    <a:pt x="1721960" y="85484"/>
                  </a:lnTo>
                  <a:lnTo>
                    <a:pt x="1721824" y="85484"/>
                  </a:lnTo>
                  <a:lnTo>
                    <a:pt x="1719310" y="87421"/>
                  </a:lnTo>
                  <a:lnTo>
                    <a:pt x="1716871" y="89149"/>
                  </a:lnTo>
                  <a:lnTo>
                    <a:pt x="1713813" y="91389"/>
                  </a:lnTo>
                  <a:lnTo>
                    <a:pt x="1713646" y="91557"/>
                  </a:lnTo>
                  <a:lnTo>
                    <a:pt x="1711866" y="92719"/>
                  </a:lnTo>
                  <a:lnTo>
                    <a:pt x="1711154" y="93410"/>
                  </a:lnTo>
                  <a:lnTo>
                    <a:pt x="1710243" y="93902"/>
                  </a:lnTo>
                  <a:lnTo>
                    <a:pt x="1708662" y="95086"/>
                  </a:lnTo>
                  <a:lnTo>
                    <a:pt x="1708410" y="95368"/>
                  </a:lnTo>
                  <a:lnTo>
                    <a:pt x="1706955" y="96258"/>
                  </a:lnTo>
                  <a:lnTo>
                    <a:pt x="1705604" y="97274"/>
                  </a:lnTo>
                  <a:lnTo>
                    <a:pt x="1705311" y="97442"/>
                  </a:lnTo>
                  <a:lnTo>
                    <a:pt x="1703730" y="98677"/>
                  </a:lnTo>
                  <a:lnTo>
                    <a:pt x="1702924" y="99159"/>
                  </a:lnTo>
                  <a:lnTo>
                    <a:pt x="1700264" y="100939"/>
                  </a:lnTo>
                  <a:lnTo>
                    <a:pt x="1700191" y="101138"/>
                  </a:lnTo>
                  <a:lnTo>
                    <a:pt x="1697447" y="103064"/>
                  </a:lnTo>
                  <a:lnTo>
                    <a:pt x="1697154" y="103305"/>
                  </a:lnTo>
                  <a:lnTo>
                    <a:pt x="1695426" y="104342"/>
                  </a:lnTo>
                  <a:lnTo>
                    <a:pt x="1694704" y="105033"/>
                  </a:lnTo>
                  <a:lnTo>
                    <a:pt x="1693835" y="105515"/>
                  </a:lnTo>
                  <a:lnTo>
                    <a:pt x="1692149" y="106656"/>
                  </a:lnTo>
                  <a:lnTo>
                    <a:pt x="1691961" y="106865"/>
                  </a:lnTo>
                  <a:lnTo>
                    <a:pt x="1690379" y="107850"/>
                  </a:lnTo>
                  <a:lnTo>
                    <a:pt x="1687259" y="110049"/>
                  </a:lnTo>
                  <a:lnTo>
                    <a:pt x="1683919" y="112331"/>
                  </a:lnTo>
                  <a:lnTo>
                    <a:pt x="1682191" y="113431"/>
                  </a:lnTo>
                  <a:lnTo>
                    <a:pt x="1680956" y="114352"/>
                  </a:lnTo>
                  <a:lnTo>
                    <a:pt x="1680526" y="114541"/>
                  </a:lnTo>
                  <a:lnTo>
                    <a:pt x="1678830" y="115766"/>
                  </a:lnTo>
                  <a:lnTo>
                    <a:pt x="1678254" y="116080"/>
                  </a:lnTo>
                  <a:lnTo>
                    <a:pt x="1677343" y="116645"/>
                  </a:lnTo>
                  <a:lnTo>
                    <a:pt x="1675574" y="117954"/>
                  </a:lnTo>
                  <a:lnTo>
                    <a:pt x="1673867" y="118917"/>
                  </a:lnTo>
                  <a:lnTo>
                    <a:pt x="1672684" y="119755"/>
                  </a:lnTo>
                  <a:lnTo>
                    <a:pt x="1672265" y="120006"/>
                  </a:lnTo>
                  <a:lnTo>
                    <a:pt x="1670548" y="121148"/>
                  </a:lnTo>
                  <a:lnTo>
                    <a:pt x="1669919" y="121451"/>
                  </a:lnTo>
                  <a:lnTo>
                    <a:pt x="1668893" y="122237"/>
                  </a:lnTo>
                  <a:lnTo>
                    <a:pt x="1667291" y="123263"/>
                  </a:lnTo>
                  <a:lnTo>
                    <a:pt x="1667155" y="123273"/>
                  </a:lnTo>
                  <a:lnTo>
                    <a:pt x="1665658" y="124341"/>
                  </a:lnTo>
                  <a:lnTo>
                    <a:pt x="1664412" y="125189"/>
                  </a:lnTo>
                  <a:lnTo>
                    <a:pt x="1663920" y="125378"/>
                  </a:lnTo>
                  <a:lnTo>
                    <a:pt x="1662338" y="126530"/>
                  </a:lnTo>
                  <a:lnTo>
                    <a:pt x="1661700" y="126823"/>
                  </a:lnTo>
                  <a:lnTo>
                    <a:pt x="1660674" y="127629"/>
                  </a:lnTo>
                  <a:lnTo>
                    <a:pt x="1658873" y="128592"/>
                  </a:lnTo>
                  <a:lnTo>
                    <a:pt x="1657312" y="129671"/>
                  </a:lnTo>
                  <a:lnTo>
                    <a:pt x="1656108" y="130383"/>
                  </a:lnTo>
                  <a:lnTo>
                    <a:pt x="1655574" y="130634"/>
                  </a:lnTo>
                  <a:lnTo>
                    <a:pt x="1653847" y="131734"/>
                  </a:lnTo>
                  <a:lnTo>
                    <a:pt x="1653407" y="132069"/>
                  </a:lnTo>
                  <a:lnTo>
                    <a:pt x="1652360" y="132687"/>
                  </a:lnTo>
                  <a:lnTo>
                    <a:pt x="1650695" y="133786"/>
                  </a:lnTo>
                  <a:lnTo>
                    <a:pt x="1647124" y="135786"/>
                  </a:lnTo>
                  <a:lnTo>
                    <a:pt x="1646339" y="136372"/>
                  </a:lnTo>
                  <a:lnTo>
                    <a:pt x="1643669" y="137922"/>
                  </a:lnTo>
                  <a:lnTo>
                    <a:pt x="1640276" y="139964"/>
                  </a:lnTo>
                  <a:lnTo>
                    <a:pt x="1637941" y="141325"/>
                  </a:lnTo>
                  <a:lnTo>
                    <a:pt x="1636873" y="142037"/>
                  </a:lnTo>
                  <a:lnTo>
                    <a:pt x="1633795" y="143838"/>
                  </a:lnTo>
                  <a:lnTo>
                    <a:pt x="1633313" y="144089"/>
                  </a:lnTo>
                  <a:lnTo>
                    <a:pt x="1629962" y="146100"/>
                  </a:lnTo>
                  <a:lnTo>
                    <a:pt x="1629460" y="146424"/>
                  </a:lnTo>
                  <a:lnTo>
                    <a:pt x="1626413" y="148058"/>
                  </a:lnTo>
                  <a:lnTo>
                    <a:pt x="1625313" y="148717"/>
                  </a:lnTo>
                  <a:lnTo>
                    <a:pt x="1623094" y="150152"/>
                  </a:lnTo>
                  <a:lnTo>
                    <a:pt x="1621104" y="151230"/>
                  </a:lnTo>
                  <a:lnTo>
                    <a:pt x="1619575" y="152110"/>
                  </a:lnTo>
                  <a:lnTo>
                    <a:pt x="1616696" y="153503"/>
                  </a:lnTo>
                  <a:lnTo>
                    <a:pt x="1616109" y="154089"/>
                  </a:lnTo>
                  <a:lnTo>
                    <a:pt x="1608424" y="158414"/>
                  </a:lnTo>
                  <a:lnTo>
                    <a:pt x="1604120" y="160696"/>
                  </a:lnTo>
                  <a:lnTo>
                    <a:pt x="1599995" y="163136"/>
                  </a:lnTo>
                  <a:lnTo>
                    <a:pt x="1598906" y="163638"/>
                  </a:lnTo>
                  <a:lnTo>
                    <a:pt x="1595681" y="165387"/>
                  </a:lnTo>
                  <a:lnTo>
                    <a:pt x="1591943" y="167345"/>
                  </a:lnTo>
                  <a:lnTo>
                    <a:pt x="1591503" y="167659"/>
                  </a:lnTo>
                  <a:lnTo>
                    <a:pt x="1588445" y="169178"/>
                  </a:lnTo>
                  <a:lnTo>
                    <a:pt x="1587116" y="169994"/>
                  </a:lnTo>
                  <a:lnTo>
                    <a:pt x="1585116" y="171000"/>
                  </a:lnTo>
                  <a:lnTo>
                    <a:pt x="1583116" y="172214"/>
                  </a:lnTo>
                  <a:lnTo>
                    <a:pt x="1581566" y="172937"/>
                  </a:lnTo>
                  <a:lnTo>
                    <a:pt x="1578058" y="174706"/>
                  </a:lnTo>
                  <a:lnTo>
                    <a:pt x="1574624" y="176549"/>
                  </a:lnTo>
                  <a:lnTo>
                    <a:pt x="1571147" y="178277"/>
                  </a:lnTo>
                  <a:lnTo>
                    <a:pt x="1570216" y="178821"/>
                  </a:lnTo>
                  <a:lnTo>
                    <a:pt x="1567786" y="180151"/>
                  </a:lnTo>
                  <a:lnTo>
                    <a:pt x="1566027" y="180968"/>
                  </a:lnTo>
                  <a:lnTo>
                    <a:pt x="1564226" y="181942"/>
                  </a:lnTo>
                  <a:lnTo>
                    <a:pt x="1561797" y="183083"/>
                  </a:lnTo>
                  <a:lnTo>
                    <a:pt x="1560802" y="183659"/>
                  </a:lnTo>
                  <a:lnTo>
                    <a:pt x="1557682" y="185324"/>
                  </a:lnTo>
                  <a:lnTo>
                    <a:pt x="1557294" y="185376"/>
                  </a:lnTo>
                  <a:lnTo>
                    <a:pt x="1553933" y="187198"/>
                  </a:lnTo>
                  <a:lnTo>
                    <a:pt x="1553274" y="187355"/>
                  </a:lnTo>
                  <a:lnTo>
                    <a:pt x="1549106" y="189470"/>
                  </a:lnTo>
                  <a:lnTo>
                    <a:pt x="1546981" y="190465"/>
                  </a:lnTo>
                  <a:lnTo>
                    <a:pt x="1544897" y="191554"/>
                  </a:lnTo>
                  <a:lnTo>
                    <a:pt x="1543536" y="192214"/>
                  </a:lnTo>
                  <a:lnTo>
                    <a:pt x="1540656" y="193554"/>
                  </a:lnTo>
                  <a:lnTo>
                    <a:pt x="1540080" y="193878"/>
                  </a:lnTo>
                  <a:lnTo>
                    <a:pt x="1536531" y="195543"/>
                  </a:lnTo>
                  <a:lnTo>
                    <a:pt x="1536384" y="195700"/>
                  </a:lnTo>
                  <a:lnTo>
                    <a:pt x="1533086" y="197271"/>
                  </a:lnTo>
                  <a:lnTo>
                    <a:pt x="1532133" y="197617"/>
                  </a:lnTo>
                  <a:lnTo>
                    <a:pt x="1529620" y="198842"/>
                  </a:lnTo>
                  <a:lnTo>
                    <a:pt x="1527976" y="199575"/>
                  </a:lnTo>
                  <a:lnTo>
                    <a:pt x="1526154" y="200433"/>
                  </a:lnTo>
                  <a:lnTo>
                    <a:pt x="1523652" y="201543"/>
                  </a:lnTo>
                  <a:lnTo>
                    <a:pt x="1522730" y="202088"/>
                  </a:lnTo>
                  <a:lnTo>
                    <a:pt x="1519453" y="203595"/>
                  </a:lnTo>
                  <a:lnTo>
                    <a:pt x="1519264" y="203616"/>
                  </a:lnTo>
                  <a:lnTo>
                    <a:pt x="1515798" y="205281"/>
                  </a:lnTo>
                  <a:lnTo>
                    <a:pt x="1515243" y="205480"/>
                  </a:lnTo>
                  <a:lnTo>
                    <a:pt x="1512238" y="206820"/>
                  </a:lnTo>
                  <a:lnTo>
                    <a:pt x="1510888" y="207365"/>
                  </a:lnTo>
                  <a:lnTo>
                    <a:pt x="1508751" y="208286"/>
                  </a:lnTo>
                  <a:lnTo>
                    <a:pt x="1506563" y="209333"/>
                  </a:lnTo>
                  <a:lnTo>
                    <a:pt x="1502532" y="211134"/>
                  </a:lnTo>
                  <a:lnTo>
                    <a:pt x="1501862" y="211490"/>
                  </a:lnTo>
                  <a:lnTo>
                    <a:pt x="1498448" y="212967"/>
                  </a:lnTo>
                  <a:lnTo>
                    <a:pt x="1498186" y="213009"/>
                  </a:lnTo>
                  <a:lnTo>
                    <a:pt x="1493893" y="214914"/>
                  </a:lnTo>
                  <a:lnTo>
                    <a:pt x="1491443" y="215878"/>
                  </a:lnTo>
                  <a:lnTo>
                    <a:pt x="1489674" y="216600"/>
                  </a:lnTo>
                  <a:lnTo>
                    <a:pt x="1488040" y="217333"/>
                  </a:lnTo>
                  <a:lnTo>
                    <a:pt x="1485496" y="218433"/>
                  </a:lnTo>
                  <a:lnTo>
                    <a:pt x="1484490" y="218820"/>
                  </a:lnTo>
                  <a:lnTo>
                    <a:pt x="1481161" y="220213"/>
                  </a:lnTo>
                  <a:lnTo>
                    <a:pt x="1481025" y="220234"/>
                  </a:lnTo>
                  <a:lnTo>
                    <a:pt x="1477674" y="221668"/>
                  </a:lnTo>
                  <a:lnTo>
                    <a:pt x="1477025" y="221825"/>
                  </a:lnTo>
                  <a:lnTo>
                    <a:pt x="1474061" y="223092"/>
                  </a:lnTo>
                  <a:lnTo>
                    <a:pt x="1472700" y="223773"/>
                  </a:lnTo>
                  <a:lnTo>
                    <a:pt x="1470616" y="224569"/>
                  </a:lnTo>
                  <a:lnTo>
                    <a:pt x="1468428" y="225343"/>
                  </a:lnTo>
                  <a:lnTo>
                    <a:pt x="1467161" y="225825"/>
                  </a:lnTo>
                  <a:lnTo>
                    <a:pt x="1464219" y="227165"/>
                  </a:lnTo>
                  <a:lnTo>
                    <a:pt x="1463737" y="227239"/>
                  </a:lnTo>
                  <a:lnTo>
                    <a:pt x="1460219" y="228631"/>
                  </a:lnTo>
                  <a:lnTo>
                    <a:pt x="1459884" y="228746"/>
                  </a:lnTo>
                  <a:lnTo>
                    <a:pt x="1456795" y="230034"/>
                  </a:lnTo>
                  <a:lnTo>
                    <a:pt x="1455664" y="230443"/>
                  </a:lnTo>
                  <a:lnTo>
                    <a:pt x="1451518" y="232013"/>
                  </a:lnTo>
                  <a:lnTo>
                    <a:pt x="1449769" y="232725"/>
                  </a:lnTo>
                  <a:lnTo>
                    <a:pt x="1447225" y="233710"/>
                  </a:lnTo>
                  <a:lnTo>
                    <a:pt x="1446240" y="233898"/>
                  </a:lnTo>
                  <a:lnTo>
                    <a:pt x="1442952" y="235280"/>
                  </a:lnTo>
                  <a:lnTo>
                    <a:pt x="1439413" y="236568"/>
                  </a:lnTo>
                  <a:lnTo>
                    <a:pt x="1438701" y="236799"/>
                  </a:lnTo>
                  <a:lnTo>
                    <a:pt x="1435843" y="237856"/>
                  </a:lnTo>
                  <a:lnTo>
                    <a:pt x="1434440" y="238443"/>
                  </a:lnTo>
                  <a:lnTo>
                    <a:pt x="1432387" y="239060"/>
                  </a:lnTo>
                  <a:lnTo>
                    <a:pt x="1430199" y="240003"/>
                  </a:lnTo>
                  <a:lnTo>
                    <a:pt x="1428880" y="240285"/>
                  </a:lnTo>
                  <a:lnTo>
                    <a:pt x="1416299" y="244773"/>
                  </a:lnTo>
                  <a:lnTo>
                    <a:pt x="1378965" y="256777"/>
                  </a:lnTo>
                  <a:lnTo>
                    <a:pt x="1327174" y="271080"/>
                  </a:lnTo>
                  <a:lnTo>
                    <a:pt x="1275680" y="283901"/>
                  </a:lnTo>
                  <a:lnTo>
                    <a:pt x="1224526" y="295136"/>
                  </a:lnTo>
                  <a:lnTo>
                    <a:pt x="1173756" y="304681"/>
                  </a:lnTo>
                  <a:lnTo>
                    <a:pt x="1123412" y="312430"/>
                  </a:lnTo>
                  <a:lnTo>
                    <a:pt x="1099141" y="316869"/>
                  </a:lnTo>
                  <a:lnTo>
                    <a:pt x="0" y="464835"/>
                  </a:lnTo>
                  <a:lnTo>
                    <a:pt x="0" y="727891"/>
                  </a:lnTo>
                  <a:lnTo>
                    <a:pt x="318631" y="685162"/>
                  </a:lnTo>
                  <a:lnTo>
                    <a:pt x="345898" y="680341"/>
                  </a:lnTo>
                  <a:lnTo>
                    <a:pt x="355174" y="678837"/>
                  </a:lnTo>
                  <a:lnTo>
                    <a:pt x="1100366" y="579584"/>
                  </a:lnTo>
                  <a:lnTo>
                    <a:pt x="1161182" y="567875"/>
                  </a:lnTo>
                  <a:lnTo>
                    <a:pt x="1222509" y="553134"/>
                  </a:lnTo>
                  <a:lnTo>
                    <a:pt x="1271376" y="537209"/>
                  </a:lnTo>
                  <a:lnTo>
                    <a:pt x="1318711" y="518674"/>
                  </a:lnTo>
                  <a:lnTo>
                    <a:pt x="1364475" y="497662"/>
                  </a:lnTo>
                  <a:lnTo>
                    <a:pt x="1408631" y="474303"/>
                  </a:lnTo>
                  <a:lnTo>
                    <a:pt x="1451140" y="448728"/>
                  </a:lnTo>
                  <a:lnTo>
                    <a:pt x="1491964" y="421070"/>
                  </a:lnTo>
                  <a:lnTo>
                    <a:pt x="1531066" y="391460"/>
                  </a:lnTo>
                  <a:lnTo>
                    <a:pt x="1568408" y="360028"/>
                  </a:lnTo>
                  <a:lnTo>
                    <a:pt x="1603950" y="326906"/>
                  </a:lnTo>
                  <a:lnTo>
                    <a:pt x="1637657" y="292225"/>
                  </a:lnTo>
                  <a:lnTo>
                    <a:pt x="1669488" y="256117"/>
                  </a:lnTo>
                  <a:lnTo>
                    <a:pt x="1699407" y="218713"/>
                  </a:lnTo>
                  <a:lnTo>
                    <a:pt x="1727375" y="180144"/>
                  </a:lnTo>
                  <a:lnTo>
                    <a:pt x="1753355" y="140542"/>
                  </a:lnTo>
                  <a:lnTo>
                    <a:pt x="1777308" y="100037"/>
                  </a:lnTo>
                  <a:lnTo>
                    <a:pt x="1799197" y="58762"/>
                  </a:lnTo>
                  <a:lnTo>
                    <a:pt x="1818983" y="16847"/>
                  </a:lnTo>
                  <a:lnTo>
                    <a:pt x="1824313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object 6" descr="element układu graficznego slajdu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8171656"/>
            <a:ext cx="20104099" cy="3136900"/>
          </a:xfrm>
          <a:prstGeom prst="rect">
            <a:avLst/>
          </a:prstGeom>
        </p:spPr>
      </p:pic>
      <p:pic>
        <p:nvPicPr>
          <p:cNvPr id="7" name="Obraz 5" descr="zdjęcie budynku Lubuskiego Urzędu Wojewódzkie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5250" y="2494694"/>
            <a:ext cx="5381081" cy="66979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pole tekstowe 7"/>
          <p:cNvSpPr txBox="1"/>
          <p:nvPr/>
        </p:nvSpPr>
        <p:spPr>
          <a:xfrm>
            <a:off x="1517650" y="2750494"/>
            <a:ext cx="62442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4400" dirty="0">
                <a:latin typeface="Arial" panose="020B0604020202020204" pitchFamily="34" charset="0"/>
                <a:cs typeface="Arial" panose="020B0604020202020204" pitchFamily="34" charset="0"/>
              </a:rPr>
              <a:t>Zatrudniamy </a:t>
            </a:r>
            <a:r>
              <a:rPr lang="pl-PL" alt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543</a:t>
            </a:r>
            <a:r>
              <a:rPr lang="pl-PL" alt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4400" dirty="0">
                <a:latin typeface="Arial" panose="020B0604020202020204" pitchFamily="34" charset="0"/>
                <a:cs typeface="Arial" panose="020B0604020202020204" pitchFamily="34" charset="0"/>
              </a:rPr>
              <a:t>pracowników </a:t>
            </a:r>
            <a:br>
              <a:rPr lang="pl-PL" altLang="pl-PL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4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pl-PL" alt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biurach </a:t>
            </a:r>
            <a:r>
              <a:rPr lang="pl-PL" alt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altLang="pl-PL" sz="4400" dirty="0">
                <a:latin typeface="Arial" panose="020B0604020202020204" pitchFamily="34" charset="0"/>
                <a:cs typeface="Arial" panose="020B0604020202020204" pitchFamily="34" charset="0"/>
              </a:rPr>
              <a:t>wydziałach </a:t>
            </a:r>
            <a:br>
              <a:rPr lang="pl-PL" altLang="pl-PL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400" dirty="0">
                <a:latin typeface="Arial" panose="020B0604020202020204" pitchFamily="34" charset="0"/>
                <a:cs typeface="Arial" panose="020B0604020202020204" pitchFamily="34" charset="0"/>
              </a:rPr>
              <a:t>w Gorzowie </a:t>
            </a:r>
            <a:r>
              <a:rPr lang="pl-PL" alt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Wlkp. </a:t>
            </a:r>
            <a:r>
              <a:rPr lang="pl-PL" altLang="pl-PL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oraz w </a:t>
            </a:r>
            <a:r>
              <a:rPr lang="pl-PL" altLang="pl-PL" sz="4400" dirty="0">
                <a:latin typeface="Arial" panose="020B0604020202020204" pitchFamily="34" charset="0"/>
                <a:cs typeface="Arial" panose="020B0604020202020204" pitchFamily="34" charset="0"/>
              </a:rPr>
              <a:t>delegaturze </a:t>
            </a:r>
            <a:r>
              <a:rPr lang="pl-PL" alt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4400" dirty="0">
                <a:latin typeface="Arial" panose="020B0604020202020204" pitchFamily="34" charset="0"/>
                <a:cs typeface="Arial" panose="020B0604020202020204" pitchFamily="34" charset="0"/>
              </a:rPr>
              <a:t>Zielonej </a:t>
            </a:r>
            <a:r>
              <a:rPr lang="pl-PL" alt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Górze.</a:t>
            </a:r>
            <a:endParaRPr lang="pl-PL" alt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4450" y="448635"/>
            <a:ext cx="15544800" cy="186076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pl-PL" altLang="pl-P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Lubuski </a:t>
            </a:r>
            <a:r>
              <a:rPr lang="pl-PL" altLang="pl-PL" sz="6000" dirty="0">
                <a:latin typeface="Arial" panose="020B0604020202020204" pitchFamily="34" charset="0"/>
                <a:cs typeface="Arial" panose="020B0604020202020204" pitchFamily="34" charset="0"/>
              </a:rPr>
              <a:t>Urząd Wojewódzki </a:t>
            </a:r>
            <a:r>
              <a:rPr lang="pl-PL" altLang="pl-P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6000" dirty="0">
                <a:latin typeface="Arial" panose="020B0604020202020204" pitchFamily="34" charset="0"/>
                <a:cs typeface="Arial" panose="020B0604020202020204" pitchFamily="34" charset="0"/>
              </a:rPr>
              <a:t>Gorzowie Wielkopolskim</a:t>
            </a:r>
            <a:endParaRPr sz="6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 descr="element układu graficznego slajdu"/>
          <p:cNvGrpSpPr/>
          <p:nvPr/>
        </p:nvGrpSpPr>
        <p:grpSpPr>
          <a:xfrm>
            <a:off x="0" y="606223"/>
            <a:ext cx="2157730" cy="1305560"/>
            <a:chOff x="0" y="606223"/>
            <a:chExt cx="2157730" cy="1305560"/>
          </a:xfrm>
        </p:grpSpPr>
        <p:sp>
          <p:nvSpPr>
            <p:cNvPr id="4" name="object 4"/>
            <p:cNvSpPr/>
            <p:nvPr/>
          </p:nvSpPr>
          <p:spPr>
            <a:xfrm>
              <a:off x="0" y="606223"/>
              <a:ext cx="2157730" cy="772795"/>
            </a:xfrm>
            <a:custGeom>
              <a:avLst/>
              <a:gdLst/>
              <a:ahLst/>
              <a:cxnLst/>
              <a:rect l="l" t="t" r="r" b="b"/>
              <a:pathLst>
                <a:path w="2157730" h="772794">
                  <a:moveTo>
                    <a:pt x="2157610" y="0"/>
                  </a:moveTo>
                  <a:lnTo>
                    <a:pt x="2123743" y="30531"/>
                  </a:lnTo>
                  <a:lnTo>
                    <a:pt x="2089602" y="59013"/>
                  </a:lnTo>
                  <a:lnTo>
                    <a:pt x="2087906" y="60259"/>
                  </a:lnTo>
                  <a:lnTo>
                    <a:pt x="2086272" y="61568"/>
                  </a:lnTo>
                  <a:lnTo>
                    <a:pt x="2085204" y="62479"/>
                  </a:lnTo>
                  <a:lnTo>
                    <a:pt x="2084712" y="62950"/>
                  </a:lnTo>
                  <a:lnTo>
                    <a:pt x="2083047" y="64270"/>
                  </a:lnTo>
                  <a:lnTo>
                    <a:pt x="2082429" y="64657"/>
                  </a:lnTo>
                  <a:lnTo>
                    <a:pt x="2079707" y="66741"/>
                  </a:lnTo>
                  <a:lnTo>
                    <a:pt x="2079728" y="66877"/>
                  </a:lnTo>
                  <a:lnTo>
                    <a:pt x="2078063" y="68008"/>
                  </a:lnTo>
                  <a:lnTo>
                    <a:pt x="2076388" y="69390"/>
                  </a:lnTo>
                  <a:lnTo>
                    <a:pt x="2074796" y="70615"/>
                  </a:lnTo>
                  <a:lnTo>
                    <a:pt x="2074220" y="71024"/>
                  </a:lnTo>
                  <a:lnTo>
                    <a:pt x="2073267" y="71893"/>
                  </a:lnTo>
                  <a:lnTo>
                    <a:pt x="2071498" y="73107"/>
                  </a:lnTo>
                  <a:lnTo>
                    <a:pt x="2069927" y="74406"/>
                  </a:lnTo>
                  <a:lnTo>
                    <a:pt x="2068775" y="75180"/>
                  </a:lnTo>
                  <a:lnTo>
                    <a:pt x="2068294" y="75662"/>
                  </a:lnTo>
                  <a:lnTo>
                    <a:pt x="2066576" y="76824"/>
                  </a:lnTo>
                  <a:lnTo>
                    <a:pt x="2066116" y="77222"/>
                  </a:lnTo>
                  <a:lnTo>
                    <a:pt x="2063519" y="79306"/>
                  </a:lnTo>
                  <a:lnTo>
                    <a:pt x="2063268" y="79348"/>
                  </a:lnTo>
                  <a:lnTo>
                    <a:pt x="2060796" y="81400"/>
                  </a:lnTo>
                  <a:lnTo>
                    <a:pt x="2059980" y="81809"/>
                  </a:lnTo>
                  <a:lnTo>
                    <a:pt x="2058357" y="83128"/>
                  </a:lnTo>
                  <a:lnTo>
                    <a:pt x="2057938" y="83358"/>
                  </a:lnTo>
                  <a:lnTo>
                    <a:pt x="2055226" y="85484"/>
                  </a:lnTo>
                  <a:lnTo>
                    <a:pt x="2055090" y="85494"/>
                  </a:lnTo>
                  <a:lnTo>
                    <a:pt x="2051812" y="87986"/>
                  </a:lnTo>
                  <a:lnTo>
                    <a:pt x="2050095" y="89180"/>
                  </a:lnTo>
                  <a:lnTo>
                    <a:pt x="2045132" y="92719"/>
                  </a:lnTo>
                  <a:lnTo>
                    <a:pt x="2043614" y="93881"/>
                  </a:lnTo>
                  <a:lnTo>
                    <a:pt x="2041959" y="95054"/>
                  </a:lnTo>
                  <a:lnTo>
                    <a:pt x="2041614" y="95389"/>
                  </a:lnTo>
                  <a:lnTo>
                    <a:pt x="2040242" y="96248"/>
                  </a:lnTo>
                  <a:lnTo>
                    <a:pt x="2038933" y="97337"/>
                  </a:lnTo>
                  <a:lnTo>
                    <a:pt x="2038661" y="97421"/>
                  </a:lnTo>
                  <a:lnTo>
                    <a:pt x="2036933" y="98688"/>
                  </a:lnTo>
                  <a:lnTo>
                    <a:pt x="2035268" y="99745"/>
                  </a:lnTo>
                  <a:lnTo>
                    <a:pt x="2033614" y="100928"/>
                  </a:lnTo>
                  <a:lnTo>
                    <a:pt x="2033446" y="101138"/>
                  </a:lnTo>
                  <a:lnTo>
                    <a:pt x="2032096" y="102101"/>
                  </a:lnTo>
                  <a:lnTo>
                    <a:pt x="2030630" y="102970"/>
                  </a:lnTo>
                  <a:lnTo>
                    <a:pt x="2030452" y="103295"/>
                  </a:lnTo>
                  <a:lnTo>
                    <a:pt x="2028682" y="104331"/>
                  </a:lnTo>
                  <a:lnTo>
                    <a:pt x="2027907" y="105012"/>
                  </a:lnTo>
                  <a:lnTo>
                    <a:pt x="2027038" y="105525"/>
                  </a:lnTo>
                  <a:lnTo>
                    <a:pt x="2025384" y="106656"/>
                  </a:lnTo>
                  <a:lnTo>
                    <a:pt x="2025154" y="106876"/>
                  </a:lnTo>
                  <a:lnTo>
                    <a:pt x="2023730" y="107808"/>
                  </a:lnTo>
                  <a:lnTo>
                    <a:pt x="2020515" y="110059"/>
                  </a:lnTo>
                  <a:lnTo>
                    <a:pt x="2019646" y="110551"/>
                  </a:lnTo>
                  <a:lnTo>
                    <a:pt x="2018861" y="111169"/>
                  </a:lnTo>
                  <a:lnTo>
                    <a:pt x="2017143" y="112363"/>
                  </a:lnTo>
                  <a:lnTo>
                    <a:pt x="2016976" y="112509"/>
                  </a:lnTo>
                  <a:lnTo>
                    <a:pt x="2015489" y="113431"/>
                  </a:lnTo>
                  <a:lnTo>
                    <a:pt x="2014222" y="114352"/>
                  </a:lnTo>
                  <a:lnTo>
                    <a:pt x="2013887" y="114520"/>
                  </a:lnTo>
                  <a:lnTo>
                    <a:pt x="2011583" y="116101"/>
                  </a:lnTo>
                  <a:lnTo>
                    <a:pt x="2010547" y="116656"/>
                  </a:lnTo>
                  <a:lnTo>
                    <a:pt x="2008829" y="117891"/>
                  </a:lnTo>
                  <a:lnTo>
                    <a:pt x="2007227" y="118896"/>
                  </a:lnTo>
                  <a:lnTo>
                    <a:pt x="2005939" y="119734"/>
                  </a:lnTo>
                  <a:lnTo>
                    <a:pt x="2005563" y="120006"/>
                  </a:lnTo>
                  <a:lnTo>
                    <a:pt x="2003908" y="121116"/>
                  </a:lnTo>
                  <a:lnTo>
                    <a:pt x="2003175" y="121462"/>
                  </a:lnTo>
                  <a:lnTo>
                    <a:pt x="2002212" y="122195"/>
                  </a:lnTo>
                  <a:lnTo>
                    <a:pt x="2000474" y="123231"/>
                  </a:lnTo>
                  <a:lnTo>
                    <a:pt x="1998955" y="124341"/>
                  </a:lnTo>
                  <a:lnTo>
                    <a:pt x="1997605" y="125095"/>
                  </a:lnTo>
                  <a:lnTo>
                    <a:pt x="1995563" y="126509"/>
                  </a:lnTo>
                  <a:lnTo>
                    <a:pt x="1994956" y="126823"/>
                  </a:lnTo>
                  <a:lnTo>
                    <a:pt x="1993898" y="127587"/>
                  </a:lnTo>
                  <a:lnTo>
                    <a:pt x="1992202" y="128592"/>
                  </a:lnTo>
                  <a:lnTo>
                    <a:pt x="1989427" y="130320"/>
                  </a:lnTo>
                  <a:lnTo>
                    <a:pt x="1988861" y="130634"/>
                  </a:lnTo>
                  <a:lnTo>
                    <a:pt x="1987259" y="131660"/>
                  </a:lnTo>
                  <a:lnTo>
                    <a:pt x="1986736" y="132090"/>
                  </a:lnTo>
                  <a:lnTo>
                    <a:pt x="1985626" y="132739"/>
                  </a:lnTo>
                  <a:lnTo>
                    <a:pt x="1983898" y="133807"/>
                  </a:lnTo>
                  <a:lnTo>
                    <a:pt x="1980380" y="135880"/>
                  </a:lnTo>
                  <a:lnTo>
                    <a:pt x="1979689" y="136341"/>
                  </a:lnTo>
                  <a:lnTo>
                    <a:pt x="1975480" y="138843"/>
                  </a:lnTo>
                  <a:lnTo>
                    <a:pt x="1973490" y="139932"/>
                  </a:lnTo>
                  <a:lnTo>
                    <a:pt x="1971239" y="141388"/>
                  </a:lnTo>
                  <a:lnTo>
                    <a:pt x="1970119" y="141964"/>
                  </a:lnTo>
                  <a:lnTo>
                    <a:pt x="1967155" y="143890"/>
                  </a:lnTo>
                  <a:lnTo>
                    <a:pt x="1966538" y="144152"/>
                  </a:lnTo>
                  <a:lnTo>
                    <a:pt x="1963187" y="146068"/>
                  </a:lnTo>
                  <a:lnTo>
                    <a:pt x="1962778" y="146382"/>
                  </a:lnTo>
                  <a:lnTo>
                    <a:pt x="1959773" y="148058"/>
                  </a:lnTo>
                  <a:lnTo>
                    <a:pt x="1958548" y="148717"/>
                  </a:lnTo>
                  <a:lnTo>
                    <a:pt x="1956349" y="150110"/>
                  </a:lnTo>
                  <a:lnTo>
                    <a:pt x="1954297" y="151230"/>
                  </a:lnTo>
                  <a:lnTo>
                    <a:pt x="1952863" y="152047"/>
                  </a:lnTo>
                  <a:lnTo>
                    <a:pt x="1950067" y="153524"/>
                  </a:lnTo>
                  <a:lnTo>
                    <a:pt x="1949397" y="154047"/>
                  </a:lnTo>
                  <a:lnTo>
                    <a:pt x="1945878" y="155995"/>
                  </a:lnTo>
                  <a:lnTo>
                    <a:pt x="1942402" y="158026"/>
                  </a:lnTo>
                  <a:lnTo>
                    <a:pt x="1941701" y="158361"/>
                  </a:lnTo>
                  <a:lnTo>
                    <a:pt x="1938978" y="159827"/>
                  </a:lnTo>
                  <a:lnTo>
                    <a:pt x="1937481" y="160717"/>
                  </a:lnTo>
                  <a:lnTo>
                    <a:pt x="1935502" y="161827"/>
                  </a:lnTo>
                  <a:lnTo>
                    <a:pt x="1925240" y="167377"/>
                  </a:lnTo>
                  <a:lnTo>
                    <a:pt x="1924759" y="167680"/>
                  </a:lnTo>
                  <a:lnTo>
                    <a:pt x="1921691" y="169240"/>
                  </a:lnTo>
                  <a:lnTo>
                    <a:pt x="1920455" y="169921"/>
                  </a:lnTo>
                  <a:lnTo>
                    <a:pt x="1918340" y="171041"/>
                  </a:lnTo>
                  <a:lnTo>
                    <a:pt x="1916309" y="172225"/>
                  </a:lnTo>
                  <a:lnTo>
                    <a:pt x="1914853" y="172916"/>
                  </a:lnTo>
                  <a:lnTo>
                    <a:pt x="1912047" y="174392"/>
                  </a:lnTo>
                  <a:lnTo>
                    <a:pt x="1911356" y="174685"/>
                  </a:lnTo>
                  <a:lnTo>
                    <a:pt x="1907963" y="176539"/>
                  </a:lnTo>
                  <a:lnTo>
                    <a:pt x="1907827" y="176560"/>
                  </a:lnTo>
                  <a:lnTo>
                    <a:pt x="1903503" y="178738"/>
                  </a:lnTo>
                  <a:lnTo>
                    <a:pt x="1901074" y="180141"/>
                  </a:lnTo>
                  <a:lnTo>
                    <a:pt x="1899304" y="180905"/>
                  </a:lnTo>
                  <a:lnTo>
                    <a:pt x="1897524" y="181910"/>
                  </a:lnTo>
                  <a:lnTo>
                    <a:pt x="1895168" y="183135"/>
                  </a:lnTo>
                  <a:lnTo>
                    <a:pt x="1894100" y="183638"/>
                  </a:lnTo>
                  <a:lnTo>
                    <a:pt x="1890896" y="185240"/>
                  </a:lnTo>
                  <a:lnTo>
                    <a:pt x="1887147" y="187208"/>
                  </a:lnTo>
                  <a:lnTo>
                    <a:pt x="1886540" y="187366"/>
                  </a:lnTo>
                  <a:lnTo>
                    <a:pt x="1882341" y="189523"/>
                  </a:lnTo>
                  <a:lnTo>
                    <a:pt x="1880268" y="190465"/>
                  </a:lnTo>
                  <a:lnTo>
                    <a:pt x="1876760" y="192203"/>
                  </a:lnTo>
                  <a:lnTo>
                    <a:pt x="1873881" y="193533"/>
                  </a:lnTo>
                  <a:lnTo>
                    <a:pt x="1869881" y="195460"/>
                  </a:lnTo>
                  <a:lnTo>
                    <a:pt x="1869650" y="195638"/>
                  </a:lnTo>
                  <a:lnTo>
                    <a:pt x="1866384" y="197229"/>
                  </a:lnTo>
                  <a:lnTo>
                    <a:pt x="1865493" y="197617"/>
                  </a:lnTo>
                  <a:lnTo>
                    <a:pt x="1862939" y="198800"/>
                  </a:lnTo>
                  <a:lnTo>
                    <a:pt x="1861169" y="199554"/>
                  </a:lnTo>
                  <a:lnTo>
                    <a:pt x="1859358" y="200486"/>
                  </a:lnTo>
                  <a:lnTo>
                    <a:pt x="1856960" y="201533"/>
                  </a:lnTo>
                  <a:lnTo>
                    <a:pt x="1855965" y="202109"/>
                  </a:lnTo>
                  <a:lnTo>
                    <a:pt x="1852782" y="203627"/>
                  </a:lnTo>
                  <a:lnTo>
                    <a:pt x="1852551" y="203648"/>
                  </a:lnTo>
                  <a:lnTo>
                    <a:pt x="1849002" y="205281"/>
                  </a:lnTo>
                  <a:lnTo>
                    <a:pt x="1848531" y="205417"/>
                  </a:lnTo>
                  <a:lnTo>
                    <a:pt x="1845526" y="206810"/>
                  </a:lnTo>
                  <a:lnTo>
                    <a:pt x="1844164" y="207470"/>
                  </a:lnTo>
                  <a:lnTo>
                    <a:pt x="1841986" y="208318"/>
                  </a:lnTo>
                  <a:lnTo>
                    <a:pt x="1835788" y="211155"/>
                  </a:lnTo>
                  <a:lnTo>
                    <a:pt x="1835212" y="211438"/>
                  </a:lnTo>
                  <a:lnTo>
                    <a:pt x="1831673" y="212988"/>
                  </a:lnTo>
                  <a:lnTo>
                    <a:pt x="1827128" y="214893"/>
                  </a:lnTo>
                  <a:lnTo>
                    <a:pt x="1824751" y="215951"/>
                  </a:lnTo>
                  <a:lnTo>
                    <a:pt x="1822971" y="216590"/>
                  </a:lnTo>
                  <a:lnTo>
                    <a:pt x="1821264" y="217396"/>
                  </a:lnTo>
                  <a:lnTo>
                    <a:pt x="1818731" y="218422"/>
                  </a:lnTo>
                  <a:lnTo>
                    <a:pt x="1817820" y="218841"/>
                  </a:lnTo>
                  <a:lnTo>
                    <a:pt x="1814458" y="220234"/>
                  </a:lnTo>
                  <a:lnTo>
                    <a:pt x="1810909" y="221679"/>
                  </a:lnTo>
                  <a:lnTo>
                    <a:pt x="1810281" y="221825"/>
                  </a:lnTo>
                  <a:lnTo>
                    <a:pt x="1807391" y="223124"/>
                  </a:lnTo>
                  <a:lnTo>
                    <a:pt x="1805987" y="223679"/>
                  </a:lnTo>
                  <a:lnTo>
                    <a:pt x="1803904" y="224558"/>
                  </a:lnTo>
                  <a:lnTo>
                    <a:pt x="1801653" y="225354"/>
                  </a:lnTo>
                  <a:lnTo>
                    <a:pt x="1800480" y="225888"/>
                  </a:lnTo>
                  <a:lnTo>
                    <a:pt x="1793517" y="228631"/>
                  </a:lnTo>
                  <a:lnTo>
                    <a:pt x="1793119" y="228809"/>
                  </a:lnTo>
                  <a:lnTo>
                    <a:pt x="1790082" y="230024"/>
                  </a:lnTo>
                  <a:lnTo>
                    <a:pt x="1788878" y="230380"/>
                  </a:lnTo>
                  <a:lnTo>
                    <a:pt x="1786470" y="231417"/>
                  </a:lnTo>
                  <a:lnTo>
                    <a:pt x="1783056" y="232663"/>
                  </a:lnTo>
                  <a:lnTo>
                    <a:pt x="1780512" y="233710"/>
                  </a:lnTo>
                  <a:lnTo>
                    <a:pt x="1779601" y="233888"/>
                  </a:lnTo>
                  <a:lnTo>
                    <a:pt x="1776114" y="235259"/>
                  </a:lnTo>
                  <a:lnTo>
                    <a:pt x="1772610" y="236548"/>
                  </a:lnTo>
                  <a:lnTo>
                    <a:pt x="1771988" y="236799"/>
                  </a:lnTo>
                  <a:lnTo>
                    <a:pt x="1769203" y="237835"/>
                  </a:lnTo>
                  <a:lnTo>
                    <a:pt x="1767622" y="238369"/>
                  </a:lnTo>
                  <a:lnTo>
                    <a:pt x="1763486" y="239961"/>
                  </a:lnTo>
                  <a:lnTo>
                    <a:pt x="1762209" y="240317"/>
                  </a:lnTo>
                  <a:lnTo>
                    <a:pt x="1724343" y="253043"/>
                  </a:lnTo>
                  <a:lnTo>
                    <a:pt x="1660465" y="271048"/>
                  </a:lnTo>
                  <a:lnTo>
                    <a:pt x="1608991" y="283913"/>
                  </a:lnTo>
                  <a:lnTo>
                    <a:pt x="1557843" y="295146"/>
                  </a:lnTo>
                  <a:lnTo>
                    <a:pt x="1507057" y="304654"/>
                  </a:lnTo>
                  <a:lnTo>
                    <a:pt x="1456668" y="312346"/>
                  </a:lnTo>
                  <a:lnTo>
                    <a:pt x="1432386" y="316848"/>
                  </a:lnTo>
                  <a:lnTo>
                    <a:pt x="0" y="509679"/>
                  </a:lnTo>
                  <a:lnTo>
                    <a:pt x="0" y="772796"/>
                  </a:lnTo>
                  <a:lnTo>
                    <a:pt x="1398639" y="585259"/>
                  </a:lnTo>
                  <a:lnTo>
                    <a:pt x="1461139" y="574627"/>
                  </a:lnTo>
                  <a:lnTo>
                    <a:pt x="1506321" y="565264"/>
                  </a:lnTo>
                  <a:lnTo>
                    <a:pt x="1551755" y="554210"/>
                  </a:lnTo>
                  <a:lnTo>
                    <a:pt x="1597292" y="541596"/>
                  </a:lnTo>
                  <a:lnTo>
                    <a:pt x="1638794" y="528083"/>
                  </a:lnTo>
                  <a:lnTo>
                    <a:pt x="1680391" y="511826"/>
                  </a:lnTo>
                  <a:lnTo>
                    <a:pt x="1722026" y="492923"/>
                  </a:lnTo>
                  <a:lnTo>
                    <a:pt x="1763639" y="471473"/>
                  </a:lnTo>
                  <a:lnTo>
                    <a:pt x="1805171" y="447577"/>
                  </a:lnTo>
                  <a:lnTo>
                    <a:pt x="1846167" y="420420"/>
                  </a:lnTo>
                  <a:lnTo>
                    <a:pt x="1886727" y="389744"/>
                  </a:lnTo>
                  <a:lnTo>
                    <a:pt x="1926829" y="355500"/>
                  </a:lnTo>
                  <a:lnTo>
                    <a:pt x="1966452" y="317644"/>
                  </a:lnTo>
                  <a:lnTo>
                    <a:pt x="2005573" y="276127"/>
                  </a:lnTo>
                  <a:lnTo>
                    <a:pt x="2038105" y="236537"/>
                  </a:lnTo>
                  <a:lnTo>
                    <a:pt x="2067493" y="195460"/>
                  </a:lnTo>
                  <a:lnTo>
                    <a:pt x="2093501" y="153166"/>
                  </a:lnTo>
                  <a:lnTo>
                    <a:pt x="2116285" y="109282"/>
                  </a:lnTo>
                  <a:lnTo>
                    <a:pt x="2135726" y="63882"/>
                  </a:lnTo>
                  <a:lnTo>
                    <a:pt x="2152537" y="16104"/>
                  </a:lnTo>
                  <a:lnTo>
                    <a:pt x="2157610" y="0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83512"/>
              <a:ext cx="1824355" cy="728345"/>
            </a:xfrm>
            <a:custGeom>
              <a:avLst/>
              <a:gdLst/>
              <a:ahLst/>
              <a:cxnLst/>
              <a:rect l="l" t="t" r="r" b="b"/>
              <a:pathLst>
                <a:path w="1824354" h="728344">
                  <a:moveTo>
                    <a:pt x="1824313" y="0"/>
                  </a:moveTo>
                  <a:lnTo>
                    <a:pt x="1790467" y="30550"/>
                  </a:lnTo>
                  <a:lnTo>
                    <a:pt x="1756346" y="59034"/>
                  </a:lnTo>
                  <a:lnTo>
                    <a:pt x="1756210" y="59055"/>
                  </a:lnTo>
                  <a:lnTo>
                    <a:pt x="1754671" y="60259"/>
                  </a:lnTo>
                  <a:lnTo>
                    <a:pt x="1753037" y="61505"/>
                  </a:lnTo>
                  <a:lnTo>
                    <a:pt x="1751362" y="62961"/>
                  </a:lnTo>
                  <a:lnTo>
                    <a:pt x="1749718" y="64270"/>
                  </a:lnTo>
                  <a:lnTo>
                    <a:pt x="1749132" y="64668"/>
                  </a:lnTo>
                  <a:lnTo>
                    <a:pt x="1746409" y="66741"/>
                  </a:lnTo>
                  <a:lnTo>
                    <a:pt x="1744839" y="67997"/>
                  </a:lnTo>
                  <a:lnTo>
                    <a:pt x="1743739" y="68982"/>
                  </a:lnTo>
                  <a:lnTo>
                    <a:pt x="1743079" y="69327"/>
                  </a:lnTo>
                  <a:lnTo>
                    <a:pt x="1741456" y="70688"/>
                  </a:lnTo>
                  <a:lnTo>
                    <a:pt x="1741017" y="71003"/>
                  </a:lnTo>
                  <a:lnTo>
                    <a:pt x="1740011" y="71934"/>
                  </a:lnTo>
                  <a:lnTo>
                    <a:pt x="1738294" y="73086"/>
                  </a:lnTo>
                  <a:lnTo>
                    <a:pt x="1736629" y="74353"/>
                  </a:lnTo>
                  <a:lnTo>
                    <a:pt x="1735572" y="75149"/>
                  </a:lnTo>
                  <a:lnTo>
                    <a:pt x="1735059" y="75704"/>
                  </a:lnTo>
                  <a:lnTo>
                    <a:pt x="1733362" y="76919"/>
                  </a:lnTo>
                  <a:lnTo>
                    <a:pt x="1732849" y="77233"/>
                  </a:lnTo>
                  <a:lnTo>
                    <a:pt x="1731656" y="78144"/>
                  </a:lnTo>
                  <a:lnTo>
                    <a:pt x="1730232" y="79306"/>
                  </a:lnTo>
                  <a:lnTo>
                    <a:pt x="1730064" y="79327"/>
                  </a:lnTo>
                  <a:lnTo>
                    <a:pt x="1728462" y="80636"/>
                  </a:lnTo>
                  <a:lnTo>
                    <a:pt x="1727467" y="81390"/>
                  </a:lnTo>
                  <a:lnTo>
                    <a:pt x="1726630" y="81840"/>
                  </a:lnTo>
                  <a:lnTo>
                    <a:pt x="1725059" y="83107"/>
                  </a:lnTo>
                  <a:lnTo>
                    <a:pt x="1721960" y="85484"/>
                  </a:lnTo>
                  <a:lnTo>
                    <a:pt x="1721824" y="85484"/>
                  </a:lnTo>
                  <a:lnTo>
                    <a:pt x="1719310" y="87421"/>
                  </a:lnTo>
                  <a:lnTo>
                    <a:pt x="1716871" y="89149"/>
                  </a:lnTo>
                  <a:lnTo>
                    <a:pt x="1713813" y="91389"/>
                  </a:lnTo>
                  <a:lnTo>
                    <a:pt x="1713646" y="91557"/>
                  </a:lnTo>
                  <a:lnTo>
                    <a:pt x="1711866" y="92719"/>
                  </a:lnTo>
                  <a:lnTo>
                    <a:pt x="1711154" y="93410"/>
                  </a:lnTo>
                  <a:lnTo>
                    <a:pt x="1710243" y="93902"/>
                  </a:lnTo>
                  <a:lnTo>
                    <a:pt x="1708662" y="95086"/>
                  </a:lnTo>
                  <a:lnTo>
                    <a:pt x="1708410" y="95368"/>
                  </a:lnTo>
                  <a:lnTo>
                    <a:pt x="1706955" y="96258"/>
                  </a:lnTo>
                  <a:lnTo>
                    <a:pt x="1705604" y="97274"/>
                  </a:lnTo>
                  <a:lnTo>
                    <a:pt x="1705311" y="97442"/>
                  </a:lnTo>
                  <a:lnTo>
                    <a:pt x="1703730" y="98677"/>
                  </a:lnTo>
                  <a:lnTo>
                    <a:pt x="1702924" y="99159"/>
                  </a:lnTo>
                  <a:lnTo>
                    <a:pt x="1700264" y="100939"/>
                  </a:lnTo>
                  <a:lnTo>
                    <a:pt x="1700191" y="101138"/>
                  </a:lnTo>
                  <a:lnTo>
                    <a:pt x="1697447" y="103064"/>
                  </a:lnTo>
                  <a:lnTo>
                    <a:pt x="1697154" y="103305"/>
                  </a:lnTo>
                  <a:lnTo>
                    <a:pt x="1695426" y="104342"/>
                  </a:lnTo>
                  <a:lnTo>
                    <a:pt x="1694704" y="105033"/>
                  </a:lnTo>
                  <a:lnTo>
                    <a:pt x="1693835" y="105515"/>
                  </a:lnTo>
                  <a:lnTo>
                    <a:pt x="1692149" y="106656"/>
                  </a:lnTo>
                  <a:lnTo>
                    <a:pt x="1691961" y="106865"/>
                  </a:lnTo>
                  <a:lnTo>
                    <a:pt x="1690379" y="107850"/>
                  </a:lnTo>
                  <a:lnTo>
                    <a:pt x="1687259" y="110049"/>
                  </a:lnTo>
                  <a:lnTo>
                    <a:pt x="1683919" y="112331"/>
                  </a:lnTo>
                  <a:lnTo>
                    <a:pt x="1682191" y="113431"/>
                  </a:lnTo>
                  <a:lnTo>
                    <a:pt x="1680956" y="114352"/>
                  </a:lnTo>
                  <a:lnTo>
                    <a:pt x="1680526" y="114541"/>
                  </a:lnTo>
                  <a:lnTo>
                    <a:pt x="1678830" y="115766"/>
                  </a:lnTo>
                  <a:lnTo>
                    <a:pt x="1678254" y="116080"/>
                  </a:lnTo>
                  <a:lnTo>
                    <a:pt x="1677343" y="116645"/>
                  </a:lnTo>
                  <a:lnTo>
                    <a:pt x="1675574" y="117954"/>
                  </a:lnTo>
                  <a:lnTo>
                    <a:pt x="1673867" y="118917"/>
                  </a:lnTo>
                  <a:lnTo>
                    <a:pt x="1672684" y="119755"/>
                  </a:lnTo>
                  <a:lnTo>
                    <a:pt x="1672265" y="120006"/>
                  </a:lnTo>
                  <a:lnTo>
                    <a:pt x="1670548" y="121148"/>
                  </a:lnTo>
                  <a:lnTo>
                    <a:pt x="1669919" y="121451"/>
                  </a:lnTo>
                  <a:lnTo>
                    <a:pt x="1668893" y="122237"/>
                  </a:lnTo>
                  <a:lnTo>
                    <a:pt x="1667291" y="123263"/>
                  </a:lnTo>
                  <a:lnTo>
                    <a:pt x="1667155" y="123273"/>
                  </a:lnTo>
                  <a:lnTo>
                    <a:pt x="1665658" y="124341"/>
                  </a:lnTo>
                  <a:lnTo>
                    <a:pt x="1664412" y="125189"/>
                  </a:lnTo>
                  <a:lnTo>
                    <a:pt x="1663920" y="125378"/>
                  </a:lnTo>
                  <a:lnTo>
                    <a:pt x="1662338" y="126530"/>
                  </a:lnTo>
                  <a:lnTo>
                    <a:pt x="1661700" y="126823"/>
                  </a:lnTo>
                  <a:lnTo>
                    <a:pt x="1660674" y="127629"/>
                  </a:lnTo>
                  <a:lnTo>
                    <a:pt x="1658873" y="128592"/>
                  </a:lnTo>
                  <a:lnTo>
                    <a:pt x="1657312" y="129671"/>
                  </a:lnTo>
                  <a:lnTo>
                    <a:pt x="1656108" y="130383"/>
                  </a:lnTo>
                  <a:lnTo>
                    <a:pt x="1655574" y="130634"/>
                  </a:lnTo>
                  <a:lnTo>
                    <a:pt x="1653847" y="131734"/>
                  </a:lnTo>
                  <a:lnTo>
                    <a:pt x="1653407" y="132069"/>
                  </a:lnTo>
                  <a:lnTo>
                    <a:pt x="1652360" y="132687"/>
                  </a:lnTo>
                  <a:lnTo>
                    <a:pt x="1650695" y="133786"/>
                  </a:lnTo>
                  <a:lnTo>
                    <a:pt x="1647124" y="135786"/>
                  </a:lnTo>
                  <a:lnTo>
                    <a:pt x="1646339" y="136372"/>
                  </a:lnTo>
                  <a:lnTo>
                    <a:pt x="1643669" y="137922"/>
                  </a:lnTo>
                  <a:lnTo>
                    <a:pt x="1640276" y="139964"/>
                  </a:lnTo>
                  <a:lnTo>
                    <a:pt x="1637941" y="141325"/>
                  </a:lnTo>
                  <a:lnTo>
                    <a:pt x="1636873" y="142037"/>
                  </a:lnTo>
                  <a:lnTo>
                    <a:pt x="1633795" y="143838"/>
                  </a:lnTo>
                  <a:lnTo>
                    <a:pt x="1633313" y="144089"/>
                  </a:lnTo>
                  <a:lnTo>
                    <a:pt x="1629962" y="146100"/>
                  </a:lnTo>
                  <a:lnTo>
                    <a:pt x="1629460" y="146424"/>
                  </a:lnTo>
                  <a:lnTo>
                    <a:pt x="1626413" y="148058"/>
                  </a:lnTo>
                  <a:lnTo>
                    <a:pt x="1625313" y="148717"/>
                  </a:lnTo>
                  <a:lnTo>
                    <a:pt x="1623094" y="150152"/>
                  </a:lnTo>
                  <a:lnTo>
                    <a:pt x="1621104" y="151230"/>
                  </a:lnTo>
                  <a:lnTo>
                    <a:pt x="1619575" y="152110"/>
                  </a:lnTo>
                  <a:lnTo>
                    <a:pt x="1616696" y="153503"/>
                  </a:lnTo>
                  <a:lnTo>
                    <a:pt x="1616109" y="154089"/>
                  </a:lnTo>
                  <a:lnTo>
                    <a:pt x="1608424" y="158414"/>
                  </a:lnTo>
                  <a:lnTo>
                    <a:pt x="1604120" y="160696"/>
                  </a:lnTo>
                  <a:lnTo>
                    <a:pt x="1599995" y="163136"/>
                  </a:lnTo>
                  <a:lnTo>
                    <a:pt x="1598906" y="163638"/>
                  </a:lnTo>
                  <a:lnTo>
                    <a:pt x="1595681" y="165387"/>
                  </a:lnTo>
                  <a:lnTo>
                    <a:pt x="1591943" y="167345"/>
                  </a:lnTo>
                  <a:lnTo>
                    <a:pt x="1591503" y="167659"/>
                  </a:lnTo>
                  <a:lnTo>
                    <a:pt x="1588445" y="169178"/>
                  </a:lnTo>
                  <a:lnTo>
                    <a:pt x="1587116" y="169994"/>
                  </a:lnTo>
                  <a:lnTo>
                    <a:pt x="1585116" y="171000"/>
                  </a:lnTo>
                  <a:lnTo>
                    <a:pt x="1583116" y="172214"/>
                  </a:lnTo>
                  <a:lnTo>
                    <a:pt x="1581566" y="172937"/>
                  </a:lnTo>
                  <a:lnTo>
                    <a:pt x="1578058" y="174706"/>
                  </a:lnTo>
                  <a:lnTo>
                    <a:pt x="1574624" y="176549"/>
                  </a:lnTo>
                  <a:lnTo>
                    <a:pt x="1571147" y="178277"/>
                  </a:lnTo>
                  <a:lnTo>
                    <a:pt x="1570216" y="178821"/>
                  </a:lnTo>
                  <a:lnTo>
                    <a:pt x="1567786" y="180151"/>
                  </a:lnTo>
                  <a:lnTo>
                    <a:pt x="1566027" y="180968"/>
                  </a:lnTo>
                  <a:lnTo>
                    <a:pt x="1564226" y="181942"/>
                  </a:lnTo>
                  <a:lnTo>
                    <a:pt x="1561797" y="183083"/>
                  </a:lnTo>
                  <a:lnTo>
                    <a:pt x="1560802" y="183659"/>
                  </a:lnTo>
                  <a:lnTo>
                    <a:pt x="1557682" y="185324"/>
                  </a:lnTo>
                  <a:lnTo>
                    <a:pt x="1557294" y="185376"/>
                  </a:lnTo>
                  <a:lnTo>
                    <a:pt x="1553933" y="187198"/>
                  </a:lnTo>
                  <a:lnTo>
                    <a:pt x="1553274" y="187355"/>
                  </a:lnTo>
                  <a:lnTo>
                    <a:pt x="1549106" y="189470"/>
                  </a:lnTo>
                  <a:lnTo>
                    <a:pt x="1546981" y="190465"/>
                  </a:lnTo>
                  <a:lnTo>
                    <a:pt x="1544897" y="191554"/>
                  </a:lnTo>
                  <a:lnTo>
                    <a:pt x="1543536" y="192214"/>
                  </a:lnTo>
                  <a:lnTo>
                    <a:pt x="1540656" y="193554"/>
                  </a:lnTo>
                  <a:lnTo>
                    <a:pt x="1540080" y="193878"/>
                  </a:lnTo>
                  <a:lnTo>
                    <a:pt x="1536531" y="195543"/>
                  </a:lnTo>
                  <a:lnTo>
                    <a:pt x="1536384" y="195700"/>
                  </a:lnTo>
                  <a:lnTo>
                    <a:pt x="1533086" y="197271"/>
                  </a:lnTo>
                  <a:lnTo>
                    <a:pt x="1532133" y="197617"/>
                  </a:lnTo>
                  <a:lnTo>
                    <a:pt x="1529620" y="198842"/>
                  </a:lnTo>
                  <a:lnTo>
                    <a:pt x="1527976" y="199575"/>
                  </a:lnTo>
                  <a:lnTo>
                    <a:pt x="1526154" y="200433"/>
                  </a:lnTo>
                  <a:lnTo>
                    <a:pt x="1523652" y="201543"/>
                  </a:lnTo>
                  <a:lnTo>
                    <a:pt x="1522730" y="202088"/>
                  </a:lnTo>
                  <a:lnTo>
                    <a:pt x="1519453" y="203595"/>
                  </a:lnTo>
                  <a:lnTo>
                    <a:pt x="1519264" y="203616"/>
                  </a:lnTo>
                  <a:lnTo>
                    <a:pt x="1515798" y="205281"/>
                  </a:lnTo>
                  <a:lnTo>
                    <a:pt x="1515243" y="205480"/>
                  </a:lnTo>
                  <a:lnTo>
                    <a:pt x="1512238" y="206820"/>
                  </a:lnTo>
                  <a:lnTo>
                    <a:pt x="1510888" y="207365"/>
                  </a:lnTo>
                  <a:lnTo>
                    <a:pt x="1508751" y="208286"/>
                  </a:lnTo>
                  <a:lnTo>
                    <a:pt x="1506563" y="209333"/>
                  </a:lnTo>
                  <a:lnTo>
                    <a:pt x="1502532" y="211134"/>
                  </a:lnTo>
                  <a:lnTo>
                    <a:pt x="1501862" y="211490"/>
                  </a:lnTo>
                  <a:lnTo>
                    <a:pt x="1498448" y="212967"/>
                  </a:lnTo>
                  <a:lnTo>
                    <a:pt x="1498186" y="213009"/>
                  </a:lnTo>
                  <a:lnTo>
                    <a:pt x="1493893" y="214914"/>
                  </a:lnTo>
                  <a:lnTo>
                    <a:pt x="1491443" y="215878"/>
                  </a:lnTo>
                  <a:lnTo>
                    <a:pt x="1489674" y="216600"/>
                  </a:lnTo>
                  <a:lnTo>
                    <a:pt x="1488040" y="217333"/>
                  </a:lnTo>
                  <a:lnTo>
                    <a:pt x="1485496" y="218433"/>
                  </a:lnTo>
                  <a:lnTo>
                    <a:pt x="1484490" y="218820"/>
                  </a:lnTo>
                  <a:lnTo>
                    <a:pt x="1481161" y="220213"/>
                  </a:lnTo>
                  <a:lnTo>
                    <a:pt x="1481025" y="220234"/>
                  </a:lnTo>
                  <a:lnTo>
                    <a:pt x="1477674" y="221668"/>
                  </a:lnTo>
                  <a:lnTo>
                    <a:pt x="1477025" y="221825"/>
                  </a:lnTo>
                  <a:lnTo>
                    <a:pt x="1474061" y="223092"/>
                  </a:lnTo>
                  <a:lnTo>
                    <a:pt x="1472700" y="223773"/>
                  </a:lnTo>
                  <a:lnTo>
                    <a:pt x="1470616" y="224569"/>
                  </a:lnTo>
                  <a:lnTo>
                    <a:pt x="1468428" y="225343"/>
                  </a:lnTo>
                  <a:lnTo>
                    <a:pt x="1467161" y="225825"/>
                  </a:lnTo>
                  <a:lnTo>
                    <a:pt x="1464219" y="227165"/>
                  </a:lnTo>
                  <a:lnTo>
                    <a:pt x="1463737" y="227239"/>
                  </a:lnTo>
                  <a:lnTo>
                    <a:pt x="1460219" y="228631"/>
                  </a:lnTo>
                  <a:lnTo>
                    <a:pt x="1459884" y="228746"/>
                  </a:lnTo>
                  <a:lnTo>
                    <a:pt x="1456795" y="230034"/>
                  </a:lnTo>
                  <a:lnTo>
                    <a:pt x="1455664" y="230443"/>
                  </a:lnTo>
                  <a:lnTo>
                    <a:pt x="1451518" y="232013"/>
                  </a:lnTo>
                  <a:lnTo>
                    <a:pt x="1449769" y="232725"/>
                  </a:lnTo>
                  <a:lnTo>
                    <a:pt x="1447225" y="233710"/>
                  </a:lnTo>
                  <a:lnTo>
                    <a:pt x="1446240" y="233898"/>
                  </a:lnTo>
                  <a:lnTo>
                    <a:pt x="1442952" y="235280"/>
                  </a:lnTo>
                  <a:lnTo>
                    <a:pt x="1439413" y="236568"/>
                  </a:lnTo>
                  <a:lnTo>
                    <a:pt x="1438701" y="236799"/>
                  </a:lnTo>
                  <a:lnTo>
                    <a:pt x="1435843" y="237856"/>
                  </a:lnTo>
                  <a:lnTo>
                    <a:pt x="1434440" y="238443"/>
                  </a:lnTo>
                  <a:lnTo>
                    <a:pt x="1432387" y="239060"/>
                  </a:lnTo>
                  <a:lnTo>
                    <a:pt x="1430199" y="240003"/>
                  </a:lnTo>
                  <a:lnTo>
                    <a:pt x="1428880" y="240285"/>
                  </a:lnTo>
                  <a:lnTo>
                    <a:pt x="1416299" y="244773"/>
                  </a:lnTo>
                  <a:lnTo>
                    <a:pt x="1378965" y="256777"/>
                  </a:lnTo>
                  <a:lnTo>
                    <a:pt x="1327174" y="271080"/>
                  </a:lnTo>
                  <a:lnTo>
                    <a:pt x="1275680" y="283901"/>
                  </a:lnTo>
                  <a:lnTo>
                    <a:pt x="1224526" y="295136"/>
                  </a:lnTo>
                  <a:lnTo>
                    <a:pt x="1173756" y="304681"/>
                  </a:lnTo>
                  <a:lnTo>
                    <a:pt x="1123412" y="312430"/>
                  </a:lnTo>
                  <a:lnTo>
                    <a:pt x="1099141" y="316869"/>
                  </a:lnTo>
                  <a:lnTo>
                    <a:pt x="0" y="464835"/>
                  </a:lnTo>
                  <a:lnTo>
                    <a:pt x="0" y="727891"/>
                  </a:lnTo>
                  <a:lnTo>
                    <a:pt x="318631" y="685162"/>
                  </a:lnTo>
                  <a:lnTo>
                    <a:pt x="345898" y="680341"/>
                  </a:lnTo>
                  <a:lnTo>
                    <a:pt x="355174" y="678837"/>
                  </a:lnTo>
                  <a:lnTo>
                    <a:pt x="1100366" y="579584"/>
                  </a:lnTo>
                  <a:lnTo>
                    <a:pt x="1161182" y="567875"/>
                  </a:lnTo>
                  <a:lnTo>
                    <a:pt x="1222509" y="553134"/>
                  </a:lnTo>
                  <a:lnTo>
                    <a:pt x="1271376" y="537209"/>
                  </a:lnTo>
                  <a:lnTo>
                    <a:pt x="1318711" y="518674"/>
                  </a:lnTo>
                  <a:lnTo>
                    <a:pt x="1364475" y="497662"/>
                  </a:lnTo>
                  <a:lnTo>
                    <a:pt x="1408631" y="474303"/>
                  </a:lnTo>
                  <a:lnTo>
                    <a:pt x="1451140" y="448728"/>
                  </a:lnTo>
                  <a:lnTo>
                    <a:pt x="1491964" y="421070"/>
                  </a:lnTo>
                  <a:lnTo>
                    <a:pt x="1531066" y="391460"/>
                  </a:lnTo>
                  <a:lnTo>
                    <a:pt x="1568408" y="360028"/>
                  </a:lnTo>
                  <a:lnTo>
                    <a:pt x="1603950" y="326906"/>
                  </a:lnTo>
                  <a:lnTo>
                    <a:pt x="1637657" y="292225"/>
                  </a:lnTo>
                  <a:lnTo>
                    <a:pt x="1669488" y="256117"/>
                  </a:lnTo>
                  <a:lnTo>
                    <a:pt x="1699407" y="218713"/>
                  </a:lnTo>
                  <a:lnTo>
                    <a:pt x="1727375" y="180144"/>
                  </a:lnTo>
                  <a:lnTo>
                    <a:pt x="1753355" y="140542"/>
                  </a:lnTo>
                  <a:lnTo>
                    <a:pt x="1777308" y="100037"/>
                  </a:lnTo>
                  <a:lnTo>
                    <a:pt x="1799197" y="58762"/>
                  </a:lnTo>
                  <a:lnTo>
                    <a:pt x="1818983" y="16847"/>
                  </a:lnTo>
                  <a:lnTo>
                    <a:pt x="1824313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object 6" descr="element układu graficznego slajdu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" y="8171656"/>
            <a:ext cx="20104099" cy="313690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908050" y="10379075"/>
            <a:ext cx="54102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*Miesięcznik BENEFIT 04(84)/2019</a:t>
            </a:r>
          </a:p>
        </p:txBody>
      </p:sp>
      <p:graphicFrame>
        <p:nvGraphicFramePr>
          <p:cNvPr id="8" name="Obiekt 7" descr="wykres przedstawiający nabardziej pożadane świadczenia w 2018 r. Dane pochodzą z Miesięcznika Benefit 04(84)/2019. Podstawowy pakiet opieki medycznej - 12%, ubezpieczenie na życie 14%, pracowniczy program emerytalny - 14%, imprezy i wydarzenia kulturalne - 15%, szkolenia językowe - 15%, karnet na siłownię, do klubu fitness - 21%, rozszerzony pakiet opieki medycznej - 50%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863406"/>
              </p:ext>
            </p:extLst>
          </p:nvPr>
        </p:nvGraphicFramePr>
        <p:xfrm>
          <a:off x="1441450" y="1183512"/>
          <a:ext cx="14782800" cy="89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5" imgW="6559865" imgH="4060288" progId="Excel.Chart.8">
                  <p:embed/>
                </p:oleObj>
              </mc:Choice>
              <mc:Fallback>
                <p:oleObj r:id="rId5" imgW="6559865" imgH="4060288" progId="Excel.Chart.8">
                  <p:embed/>
                  <p:pic>
                    <p:nvPicPr>
                      <p:cNvPr id="0" name="Wykres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1183512"/>
                        <a:ext cx="14782800" cy="896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0" y="162086"/>
            <a:ext cx="13499266" cy="24763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Najbardziej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pożądane przez pracowników sektora publicznego świadczenia dodatkowe w 2018 roku*</a:t>
            </a:r>
            <a:b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4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 descr="element dekoracyjny z napisem &quot;zarządzanie wiekiem, zagrożenia czy szanse&quot;"/>
          <p:cNvGrpSpPr/>
          <p:nvPr/>
        </p:nvGrpSpPr>
        <p:grpSpPr>
          <a:xfrm>
            <a:off x="0" y="606223"/>
            <a:ext cx="2157730" cy="1305560"/>
            <a:chOff x="0" y="606223"/>
            <a:chExt cx="2157730" cy="1305560"/>
          </a:xfrm>
        </p:grpSpPr>
        <p:sp>
          <p:nvSpPr>
            <p:cNvPr id="4" name="object 4"/>
            <p:cNvSpPr/>
            <p:nvPr/>
          </p:nvSpPr>
          <p:spPr>
            <a:xfrm>
              <a:off x="0" y="606223"/>
              <a:ext cx="2157730" cy="772795"/>
            </a:xfrm>
            <a:custGeom>
              <a:avLst/>
              <a:gdLst/>
              <a:ahLst/>
              <a:cxnLst/>
              <a:rect l="l" t="t" r="r" b="b"/>
              <a:pathLst>
                <a:path w="2157730" h="772794">
                  <a:moveTo>
                    <a:pt x="2157610" y="0"/>
                  </a:moveTo>
                  <a:lnTo>
                    <a:pt x="2123743" y="30531"/>
                  </a:lnTo>
                  <a:lnTo>
                    <a:pt x="2089602" y="59013"/>
                  </a:lnTo>
                  <a:lnTo>
                    <a:pt x="2087906" y="60259"/>
                  </a:lnTo>
                  <a:lnTo>
                    <a:pt x="2086272" y="61568"/>
                  </a:lnTo>
                  <a:lnTo>
                    <a:pt x="2085204" y="62479"/>
                  </a:lnTo>
                  <a:lnTo>
                    <a:pt x="2084712" y="62950"/>
                  </a:lnTo>
                  <a:lnTo>
                    <a:pt x="2083047" y="64270"/>
                  </a:lnTo>
                  <a:lnTo>
                    <a:pt x="2082429" y="64657"/>
                  </a:lnTo>
                  <a:lnTo>
                    <a:pt x="2079707" y="66741"/>
                  </a:lnTo>
                  <a:lnTo>
                    <a:pt x="2079728" y="66877"/>
                  </a:lnTo>
                  <a:lnTo>
                    <a:pt x="2078063" y="68008"/>
                  </a:lnTo>
                  <a:lnTo>
                    <a:pt x="2076388" y="69390"/>
                  </a:lnTo>
                  <a:lnTo>
                    <a:pt x="2074796" y="70615"/>
                  </a:lnTo>
                  <a:lnTo>
                    <a:pt x="2074220" y="71024"/>
                  </a:lnTo>
                  <a:lnTo>
                    <a:pt x="2073267" y="71893"/>
                  </a:lnTo>
                  <a:lnTo>
                    <a:pt x="2071498" y="73107"/>
                  </a:lnTo>
                  <a:lnTo>
                    <a:pt x="2069927" y="74406"/>
                  </a:lnTo>
                  <a:lnTo>
                    <a:pt x="2068775" y="75180"/>
                  </a:lnTo>
                  <a:lnTo>
                    <a:pt x="2068294" y="75662"/>
                  </a:lnTo>
                  <a:lnTo>
                    <a:pt x="2066576" y="76824"/>
                  </a:lnTo>
                  <a:lnTo>
                    <a:pt x="2066116" y="77222"/>
                  </a:lnTo>
                  <a:lnTo>
                    <a:pt x="2063519" y="79306"/>
                  </a:lnTo>
                  <a:lnTo>
                    <a:pt x="2063268" y="79348"/>
                  </a:lnTo>
                  <a:lnTo>
                    <a:pt x="2060796" y="81400"/>
                  </a:lnTo>
                  <a:lnTo>
                    <a:pt x="2059980" y="81809"/>
                  </a:lnTo>
                  <a:lnTo>
                    <a:pt x="2058357" y="83128"/>
                  </a:lnTo>
                  <a:lnTo>
                    <a:pt x="2057938" y="83358"/>
                  </a:lnTo>
                  <a:lnTo>
                    <a:pt x="2055226" y="85484"/>
                  </a:lnTo>
                  <a:lnTo>
                    <a:pt x="2055090" y="85494"/>
                  </a:lnTo>
                  <a:lnTo>
                    <a:pt x="2051812" y="87986"/>
                  </a:lnTo>
                  <a:lnTo>
                    <a:pt x="2050095" y="89180"/>
                  </a:lnTo>
                  <a:lnTo>
                    <a:pt x="2045132" y="92719"/>
                  </a:lnTo>
                  <a:lnTo>
                    <a:pt x="2043614" y="93881"/>
                  </a:lnTo>
                  <a:lnTo>
                    <a:pt x="2041959" y="95054"/>
                  </a:lnTo>
                  <a:lnTo>
                    <a:pt x="2041614" y="95389"/>
                  </a:lnTo>
                  <a:lnTo>
                    <a:pt x="2040242" y="96248"/>
                  </a:lnTo>
                  <a:lnTo>
                    <a:pt x="2038933" y="97337"/>
                  </a:lnTo>
                  <a:lnTo>
                    <a:pt x="2038661" y="97421"/>
                  </a:lnTo>
                  <a:lnTo>
                    <a:pt x="2036933" y="98688"/>
                  </a:lnTo>
                  <a:lnTo>
                    <a:pt x="2035268" y="99745"/>
                  </a:lnTo>
                  <a:lnTo>
                    <a:pt x="2033614" y="100928"/>
                  </a:lnTo>
                  <a:lnTo>
                    <a:pt x="2033446" y="101138"/>
                  </a:lnTo>
                  <a:lnTo>
                    <a:pt x="2032096" y="102101"/>
                  </a:lnTo>
                  <a:lnTo>
                    <a:pt x="2030630" y="102970"/>
                  </a:lnTo>
                  <a:lnTo>
                    <a:pt x="2030452" y="103295"/>
                  </a:lnTo>
                  <a:lnTo>
                    <a:pt x="2028682" y="104331"/>
                  </a:lnTo>
                  <a:lnTo>
                    <a:pt x="2027907" y="105012"/>
                  </a:lnTo>
                  <a:lnTo>
                    <a:pt x="2027038" y="105525"/>
                  </a:lnTo>
                  <a:lnTo>
                    <a:pt x="2025384" y="106656"/>
                  </a:lnTo>
                  <a:lnTo>
                    <a:pt x="2025154" y="106876"/>
                  </a:lnTo>
                  <a:lnTo>
                    <a:pt x="2023730" y="107808"/>
                  </a:lnTo>
                  <a:lnTo>
                    <a:pt x="2020515" y="110059"/>
                  </a:lnTo>
                  <a:lnTo>
                    <a:pt x="2019646" y="110551"/>
                  </a:lnTo>
                  <a:lnTo>
                    <a:pt x="2018861" y="111169"/>
                  </a:lnTo>
                  <a:lnTo>
                    <a:pt x="2017143" y="112363"/>
                  </a:lnTo>
                  <a:lnTo>
                    <a:pt x="2016976" y="112509"/>
                  </a:lnTo>
                  <a:lnTo>
                    <a:pt x="2015489" y="113431"/>
                  </a:lnTo>
                  <a:lnTo>
                    <a:pt x="2014222" y="114352"/>
                  </a:lnTo>
                  <a:lnTo>
                    <a:pt x="2013887" y="114520"/>
                  </a:lnTo>
                  <a:lnTo>
                    <a:pt x="2011583" y="116101"/>
                  </a:lnTo>
                  <a:lnTo>
                    <a:pt x="2010547" y="116656"/>
                  </a:lnTo>
                  <a:lnTo>
                    <a:pt x="2008829" y="117891"/>
                  </a:lnTo>
                  <a:lnTo>
                    <a:pt x="2007227" y="118896"/>
                  </a:lnTo>
                  <a:lnTo>
                    <a:pt x="2005939" y="119734"/>
                  </a:lnTo>
                  <a:lnTo>
                    <a:pt x="2005563" y="120006"/>
                  </a:lnTo>
                  <a:lnTo>
                    <a:pt x="2003908" y="121116"/>
                  </a:lnTo>
                  <a:lnTo>
                    <a:pt x="2003175" y="121462"/>
                  </a:lnTo>
                  <a:lnTo>
                    <a:pt x="2002212" y="122195"/>
                  </a:lnTo>
                  <a:lnTo>
                    <a:pt x="2000474" y="123231"/>
                  </a:lnTo>
                  <a:lnTo>
                    <a:pt x="1998955" y="124341"/>
                  </a:lnTo>
                  <a:lnTo>
                    <a:pt x="1997605" y="125095"/>
                  </a:lnTo>
                  <a:lnTo>
                    <a:pt x="1995563" y="126509"/>
                  </a:lnTo>
                  <a:lnTo>
                    <a:pt x="1994956" y="126823"/>
                  </a:lnTo>
                  <a:lnTo>
                    <a:pt x="1993898" y="127587"/>
                  </a:lnTo>
                  <a:lnTo>
                    <a:pt x="1992202" y="128592"/>
                  </a:lnTo>
                  <a:lnTo>
                    <a:pt x="1989427" y="130320"/>
                  </a:lnTo>
                  <a:lnTo>
                    <a:pt x="1988861" y="130634"/>
                  </a:lnTo>
                  <a:lnTo>
                    <a:pt x="1987259" y="131660"/>
                  </a:lnTo>
                  <a:lnTo>
                    <a:pt x="1986736" y="132090"/>
                  </a:lnTo>
                  <a:lnTo>
                    <a:pt x="1985626" y="132739"/>
                  </a:lnTo>
                  <a:lnTo>
                    <a:pt x="1983898" y="133807"/>
                  </a:lnTo>
                  <a:lnTo>
                    <a:pt x="1980380" y="135880"/>
                  </a:lnTo>
                  <a:lnTo>
                    <a:pt x="1979689" y="136341"/>
                  </a:lnTo>
                  <a:lnTo>
                    <a:pt x="1975480" y="138843"/>
                  </a:lnTo>
                  <a:lnTo>
                    <a:pt x="1973490" y="139932"/>
                  </a:lnTo>
                  <a:lnTo>
                    <a:pt x="1971239" y="141388"/>
                  </a:lnTo>
                  <a:lnTo>
                    <a:pt x="1970119" y="141964"/>
                  </a:lnTo>
                  <a:lnTo>
                    <a:pt x="1967155" y="143890"/>
                  </a:lnTo>
                  <a:lnTo>
                    <a:pt x="1966538" y="144152"/>
                  </a:lnTo>
                  <a:lnTo>
                    <a:pt x="1963187" y="146068"/>
                  </a:lnTo>
                  <a:lnTo>
                    <a:pt x="1962778" y="146382"/>
                  </a:lnTo>
                  <a:lnTo>
                    <a:pt x="1959773" y="148058"/>
                  </a:lnTo>
                  <a:lnTo>
                    <a:pt x="1958548" y="148717"/>
                  </a:lnTo>
                  <a:lnTo>
                    <a:pt x="1956349" y="150110"/>
                  </a:lnTo>
                  <a:lnTo>
                    <a:pt x="1954297" y="151230"/>
                  </a:lnTo>
                  <a:lnTo>
                    <a:pt x="1952863" y="152047"/>
                  </a:lnTo>
                  <a:lnTo>
                    <a:pt x="1950067" y="153524"/>
                  </a:lnTo>
                  <a:lnTo>
                    <a:pt x="1949397" y="154047"/>
                  </a:lnTo>
                  <a:lnTo>
                    <a:pt x="1945878" y="155995"/>
                  </a:lnTo>
                  <a:lnTo>
                    <a:pt x="1942402" y="158026"/>
                  </a:lnTo>
                  <a:lnTo>
                    <a:pt x="1941701" y="158361"/>
                  </a:lnTo>
                  <a:lnTo>
                    <a:pt x="1938978" y="159827"/>
                  </a:lnTo>
                  <a:lnTo>
                    <a:pt x="1937481" y="160717"/>
                  </a:lnTo>
                  <a:lnTo>
                    <a:pt x="1935502" y="161827"/>
                  </a:lnTo>
                  <a:lnTo>
                    <a:pt x="1925240" y="167377"/>
                  </a:lnTo>
                  <a:lnTo>
                    <a:pt x="1924759" y="167680"/>
                  </a:lnTo>
                  <a:lnTo>
                    <a:pt x="1921691" y="169240"/>
                  </a:lnTo>
                  <a:lnTo>
                    <a:pt x="1920455" y="169921"/>
                  </a:lnTo>
                  <a:lnTo>
                    <a:pt x="1918340" y="171041"/>
                  </a:lnTo>
                  <a:lnTo>
                    <a:pt x="1916309" y="172225"/>
                  </a:lnTo>
                  <a:lnTo>
                    <a:pt x="1914853" y="172916"/>
                  </a:lnTo>
                  <a:lnTo>
                    <a:pt x="1912047" y="174392"/>
                  </a:lnTo>
                  <a:lnTo>
                    <a:pt x="1911356" y="174685"/>
                  </a:lnTo>
                  <a:lnTo>
                    <a:pt x="1907963" y="176539"/>
                  </a:lnTo>
                  <a:lnTo>
                    <a:pt x="1907827" y="176560"/>
                  </a:lnTo>
                  <a:lnTo>
                    <a:pt x="1903503" y="178738"/>
                  </a:lnTo>
                  <a:lnTo>
                    <a:pt x="1901074" y="180141"/>
                  </a:lnTo>
                  <a:lnTo>
                    <a:pt x="1899304" y="180905"/>
                  </a:lnTo>
                  <a:lnTo>
                    <a:pt x="1897524" y="181910"/>
                  </a:lnTo>
                  <a:lnTo>
                    <a:pt x="1895168" y="183135"/>
                  </a:lnTo>
                  <a:lnTo>
                    <a:pt x="1894100" y="183638"/>
                  </a:lnTo>
                  <a:lnTo>
                    <a:pt x="1890896" y="185240"/>
                  </a:lnTo>
                  <a:lnTo>
                    <a:pt x="1887147" y="187208"/>
                  </a:lnTo>
                  <a:lnTo>
                    <a:pt x="1886540" y="187366"/>
                  </a:lnTo>
                  <a:lnTo>
                    <a:pt x="1882341" y="189523"/>
                  </a:lnTo>
                  <a:lnTo>
                    <a:pt x="1880268" y="190465"/>
                  </a:lnTo>
                  <a:lnTo>
                    <a:pt x="1876760" y="192203"/>
                  </a:lnTo>
                  <a:lnTo>
                    <a:pt x="1873881" y="193533"/>
                  </a:lnTo>
                  <a:lnTo>
                    <a:pt x="1869881" y="195460"/>
                  </a:lnTo>
                  <a:lnTo>
                    <a:pt x="1869650" y="195638"/>
                  </a:lnTo>
                  <a:lnTo>
                    <a:pt x="1866384" y="197229"/>
                  </a:lnTo>
                  <a:lnTo>
                    <a:pt x="1865493" y="197617"/>
                  </a:lnTo>
                  <a:lnTo>
                    <a:pt x="1862939" y="198800"/>
                  </a:lnTo>
                  <a:lnTo>
                    <a:pt x="1861169" y="199554"/>
                  </a:lnTo>
                  <a:lnTo>
                    <a:pt x="1859358" y="200486"/>
                  </a:lnTo>
                  <a:lnTo>
                    <a:pt x="1856960" y="201533"/>
                  </a:lnTo>
                  <a:lnTo>
                    <a:pt x="1855965" y="202109"/>
                  </a:lnTo>
                  <a:lnTo>
                    <a:pt x="1852782" y="203627"/>
                  </a:lnTo>
                  <a:lnTo>
                    <a:pt x="1852551" y="203648"/>
                  </a:lnTo>
                  <a:lnTo>
                    <a:pt x="1849002" y="205281"/>
                  </a:lnTo>
                  <a:lnTo>
                    <a:pt x="1848531" y="205417"/>
                  </a:lnTo>
                  <a:lnTo>
                    <a:pt x="1845526" y="206810"/>
                  </a:lnTo>
                  <a:lnTo>
                    <a:pt x="1844164" y="207470"/>
                  </a:lnTo>
                  <a:lnTo>
                    <a:pt x="1841986" y="208318"/>
                  </a:lnTo>
                  <a:lnTo>
                    <a:pt x="1835788" y="211155"/>
                  </a:lnTo>
                  <a:lnTo>
                    <a:pt x="1835212" y="211438"/>
                  </a:lnTo>
                  <a:lnTo>
                    <a:pt x="1831673" y="212988"/>
                  </a:lnTo>
                  <a:lnTo>
                    <a:pt x="1827128" y="214893"/>
                  </a:lnTo>
                  <a:lnTo>
                    <a:pt x="1824751" y="215951"/>
                  </a:lnTo>
                  <a:lnTo>
                    <a:pt x="1822971" y="216590"/>
                  </a:lnTo>
                  <a:lnTo>
                    <a:pt x="1821264" y="217396"/>
                  </a:lnTo>
                  <a:lnTo>
                    <a:pt x="1818731" y="218422"/>
                  </a:lnTo>
                  <a:lnTo>
                    <a:pt x="1817820" y="218841"/>
                  </a:lnTo>
                  <a:lnTo>
                    <a:pt x="1814458" y="220234"/>
                  </a:lnTo>
                  <a:lnTo>
                    <a:pt x="1810909" y="221679"/>
                  </a:lnTo>
                  <a:lnTo>
                    <a:pt x="1810281" y="221825"/>
                  </a:lnTo>
                  <a:lnTo>
                    <a:pt x="1807391" y="223124"/>
                  </a:lnTo>
                  <a:lnTo>
                    <a:pt x="1805987" y="223679"/>
                  </a:lnTo>
                  <a:lnTo>
                    <a:pt x="1803904" y="224558"/>
                  </a:lnTo>
                  <a:lnTo>
                    <a:pt x="1801653" y="225354"/>
                  </a:lnTo>
                  <a:lnTo>
                    <a:pt x="1800480" y="225888"/>
                  </a:lnTo>
                  <a:lnTo>
                    <a:pt x="1793517" y="228631"/>
                  </a:lnTo>
                  <a:lnTo>
                    <a:pt x="1793119" y="228809"/>
                  </a:lnTo>
                  <a:lnTo>
                    <a:pt x="1790082" y="230024"/>
                  </a:lnTo>
                  <a:lnTo>
                    <a:pt x="1788878" y="230380"/>
                  </a:lnTo>
                  <a:lnTo>
                    <a:pt x="1786470" y="231417"/>
                  </a:lnTo>
                  <a:lnTo>
                    <a:pt x="1783056" y="232663"/>
                  </a:lnTo>
                  <a:lnTo>
                    <a:pt x="1780512" y="233710"/>
                  </a:lnTo>
                  <a:lnTo>
                    <a:pt x="1779601" y="233888"/>
                  </a:lnTo>
                  <a:lnTo>
                    <a:pt x="1776114" y="235259"/>
                  </a:lnTo>
                  <a:lnTo>
                    <a:pt x="1772610" y="236548"/>
                  </a:lnTo>
                  <a:lnTo>
                    <a:pt x="1771988" y="236799"/>
                  </a:lnTo>
                  <a:lnTo>
                    <a:pt x="1769203" y="237835"/>
                  </a:lnTo>
                  <a:lnTo>
                    <a:pt x="1767622" y="238369"/>
                  </a:lnTo>
                  <a:lnTo>
                    <a:pt x="1763486" y="239961"/>
                  </a:lnTo>
                  <a:lnTo>
                    <a:pt x="1762209" y="240317"/>
                  </a:lnTo>
                  <a:lnTo>
                    <a:pt x="1724343" y="253043"/>
                  </a:lnTo>
                  <a:lnTo>
                    <a:pt x="1660465" y="271048"/>
                  </a:lnTo>
                  <a:lnTo>
                    <a:pt x="1608991" y="283913"/>
                  </a:lnTo>
                  <a:lnTo>
                    <a:pt x="1557843" y="295146"/>
                  </a:lnTo>
                  <a:lnTo>
                    <a:pt x="1507057" y="304654"/>
                  </a:lnTo>
                  <a:lnTo>
                    <a:pt x="1456668" y="312346"/>
                  </a:lnTo>
                  <a:lnTo>
                    <a:pt x="1432386" y="316848"/>
                  </a:lnTo>
                  <a:lnTo>
                    <a:pt x="0" y="509679"/>
                  </a:lnTo>
                  <a:lnTo>
                    <a:pt x="0" y="772796"/>
                  </a:lnTo>
                  <a:lnTo>
                    <a:pt x="1398639" y="585259"/>
                  </a:lnTo>
                  <a:lnTo>
                    <a:pt x="1461139" y="574627"/>
                  </a:lnTo>
                  <a:lnTo>
                    <a:pt x="1506321" y="565264"/>
                  </a:lnTo>
                  <a:lnTo>
                    <a:pt x="1551755" y="554210"/>
                  </a:lnTo>
                  <a:lnTo>
                    <a:pt x="1597292" y="541596"/>
                  </a:lnTo>
                  <a:lnTo>
                    <a:pt x="1638794" y="528083"/>
                  </a:lnTo>
                  <a:lnTo>
                    <a:pt x="1680391" y="511826"/>
                  </a:lnTo>
                  <a:lnTo>
                    <a:pt x="1722026" y="492923"/>
                  </a:lnTo>
                  <a:lnTo>
                    <a:pt x="1763639" y="471473"/>
                  </a:lnTo>
                  <a:lnTo>
                    <a:pt x="1805171" y="447577"/>
                  </a:lnTo>
                  <a:lnTo>
                    <a:pt x="1846167" y="420420"/>
                  </a:lnTo>
                  <a:lnTo>
                    <a:pt x="1886727" y="389744"/>
                  </a:lnTo>
                  <a:lnTo>
                    <a:pt x="1926829" y="355500"/>
                  </a:lnTo>
                  <a:lnTo>
                    <a:pt x="1966452" y="317644"/>
                  </a:lnTo>
                  <a:lnTo>
                    <a:pt x="2005573" y="276127"/>
                  </a:lnTo>
                  <a:lnTo>
                    <a:pt x="2038105" y="236537"/>
                  </a:lnTo>
                  <a:lnTo>
                    <a:pt x="2067493" y="195460"/>
                  </a:lnTo>
                  <a:lnTo>
                    <a:pt x="2093501" y="153166"/>
                  </a:lnTo>
                  <a:lnTo>
                    <a:pt x="2116285" y="109282"/>
                  </a:lnTo>
                  <a:lnTo>
                    <a:pt x="2135726" y="63882"/>
                  </a:lnTo>
                  <a:lnTo>
                    <a:pt x="2152537" y="16104"/>
                  </a:lnTo>
                  <a:lnTo>
                    <a:pt x="2157610" y="0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83512"/>
              <a:ext cx="1824355" cy="728345"/>
            </a:xfrm>
            <a:custGeom>
              <a:avLst/>
              <a:gdLst/>
              <a:ahLst/>
              <a:cxnLst/>
              <a:rect l="l" t="t" r="r" b="b"/>
              <a:pathLst>
                <a:path w="1824354" h="728344">
                  <a:moveTo>
                    <a:pt x="1824313" y="0"/>
                  </a:moveTo>
                  <a:lnTo>
                    <a:pt x="1790467" y="30550"/>
                  </a:lnTo>
                  <a:lnTo>
                    <a:pt x="1756346" y="59034"/>
                  </a:lnTo>
                  <a:lnTo>
                    <a:pt x="1756210" y="59055"/>
                  </a:lnTo>
                  <a:lnTo>
                    <a:pt x="1754671" y="60259"/>
                  </a:lnTo>
                  <a:lnTo>
                    <a:pt x="1753037" y="61505"/>
                  </a:lnTo>
                  <a:lnTo>
                    <a:pt x="1751362" y="62961"/>
                  </a:lnTo>
                  <a:lnTo>
                    <a:pt x="1749718" y="64270"/>
                  </a:lnTo>
                  <a:lnTo>
                    <a:pt x="1749132" y="64668"/>
                  </a:lnTo>
                  <a:lnTo>
                    <a:pt x="1746409" y="66741"/>
                  </a:lnTo>
                  <a:lnTo>
                    <a:pt x="1744839" y="67997"/>
                  </a:lnTo>
                  <a:lnTo>
                    <a:pt x="1743739" y="68982"/>
                  </a:lnTo>
                  <a:lnTo>
                    <a:pt x="1743079" y="69327"/>
                  </a:lnTo>
                  <a:lnTo>
                    <a:pt x="1741456" y="70688"/>
                  </a:lnTo>
                  <a:lnTo>
                    <a:pt x="1741017" y="71003"/>
                  </a:lnTo>
                  <a:lnTo>
                    <a:pt x="1740011" y="71934"/>
                  </a:lnTo>
                  <a:lnTo>
                    <a:pt x="1738294" y="73086"/>
                  </a:lnTo>
                  <a:lnTo>
                    <a:pt x="1736629" y="74353"/>
                  </a:lnTo>
                  <a:lnTo>
                    <a:pt x="1735572" y="75149"/>
                  </a:lnTo>
                  <a:lnTo>
                    <a:pt x="1735059" y="75704"/>
                  </a:lnTo>
                  <a:lnTo>
                    <a:pt x="1733362" y="76919"/>
                  </a:lnTo>
                  <a:lnTo>
                    <a:pt x="1732849" y="77233"/>
                  </a:lnTo>
                  <a:lnTo>
                    <a:pt x="1731656" y="78144"/>
                  </a:lnTo>
                  <a:lnTo>
                    <a:pt x="1730232" y="79306"/>
                  </a:lnTo>
                  <a:lnTo>
                    <a:pt x="1730064" y="79327"/>
                  </a:lnTo>
                  <a:lnTo>
                    <a:pt x="1728462" y="80636"/>
                  </a:lnTo>
                  <a:lnTo>
                    <a:pt x="1727467" y="81390"/>
                  </a:lnTo>
                  <a:lnTo>
                    <a:pt x="1726630" y="81840"/>
                  </a:lnTo>
                  <a:lnTo>
                    <a:pt x="1725059" y="83107"/>
                  </a:lnTo>
                  <a:lnTo>
                    <a:pt x="1721960" y="85484"/>
                  </a:lnTo>
                  <a:lnTo>
                    <a:pt x="1721824" y="85484"/>
                  </a:lnTo>
                  <a:lnTo>
                    <a:pt x="1719310" y="87421"/>
                  </a:lnTo>
                  <a:lnTo>
                    <a:pt x="1716871" y="89149"/>
                  </a:lnTo>
                  <a:lnTo>
                    <a:pt x="1713813" y="91389"/>
                  </a:lnTo>
                  <a:lnTo>
                    <a:pt x="1713646" y="91557"/>
                  </a:lnTo>
                  <a:lnTo>
                    <a:pt x="1711866" y="92719"/>
                  </a:lnTo>
                  <a:lnTo>
                    <a:pt x="1711154" y="93410"/>
                  </a:lnTo>
                  <a:lnTo>
                    <a:pt x="1710243" y="93902"/>
                  </a:lnTo>
                  <a:lnTo>
                    <a:pt x="1708662" y="95086"/>
                  </a:lnTo>
                  <a:lnTo>
                    <a:pt x="1708410" y="95368"/>
                  </a:lnTo>
                  <a:lnTo>
                    <a:pt x="1706955" y="96258"/>
                  </a:lnTo>
                  <a:lnTo>
                    <a:pt x="1705604" y="97274"/>
                  </a:lnTo>
                  <a:lnTo>
                    <a:pt x="1705311" y="97442"/>
                  </a:lnTo>
                  <a:lnTo>
                    <a:pt x="1703730" y="98677"/>
                  </a:lnTo>
                  <a:lnTo>
                    <a:pt x="1702924" y="99159"/>
                  </a:lnTo>
                  <a:lnTo>
                    <a:pt x="1700264" y="100939"/>
                  </a:lnTo>
                  <a:lnTo>
                    <a:pt x="1700191" y="101138"/>
                  </a:lnTo>
                  <a:lnTo>
                    <a:pt x="1697447" y="103064"/>
                  </a:lnTo>
                  <a:lnTo>
                    <a:pt x="1697154" y="103305"/>
                  </a:lnTo>
                  <a:lnTo>
                    <a:pt x="1695426" y="104342"/>
                  </a:lnTo>
                  <a:lnTo>
                    <a:pt x="1694704" y="105033"/>
                  </a:lnTo>
                  <a:lnTo>
                    <a:pt x="1693835" y="105515"/>
                  </a:lnTo>
                  <a:lnTo>
                    <a:pt x="1692149" y="106656"/>
                  </a:lnTo>
                  <a:lnTo>
                    <a:pt x="1691961" y="106865"/>
                  </a:lnTo>
                  <a:lnTo>
                    <a:pt x="1690379" y="107850"/>
                  </a:lnTo>
                  <a:lnTo>
                    <a:pt x="1687259" y="110049"/>
                  </a:lnTo>
                  <a:lnTo>
                    <a:pt x="1683919" y="112331"/>
                  </a:lnTo>
                  <a:lnTo>
                    <a:pt x="1682191" y="113431"/>
                  </a:lnTo>
                  <a:lnTo>
                    <a:pt x="1680956" y="114352"/>
                  </a:lnTo>
                  <a:lnTo>
                    <a:pt x="1680526" y="114541"/>
                  </a:lnTo>
                  <a:lnTo>
                    <a:pt x="1678830" y="115766"/>
                  </a:lnTo>
                  <a:lnTo>
                    <a:pt x="1678254" y="116080"/>
                  </a:lnTo>
                  <a:lnTo>
                    <a:pt x="1677343" y="116645"/>
                  </a:lnTo>
                  <a:lnTo>
                    <a:pt x="1675574" y="117954"/>
                  </a:lnTo>
                  <a:lnTo>
                    <a:pt x="1673867" y="118917"/>
                  </a:lnTo>
                  <a:lnTo>
                    <a:pt x="1672684" y="119755"/>
                  </a:lnTo>
                  <a:lnTo>
                    <a:pt x="1672265" y="120006"/>
                  </a:lnTo>
                  <a:lnTo>
                    <a:pt x="1670548" y="121148"/>
                  </a:lnTo>
                  <a:lnTo>
                    <a:pt x="1669919" y="121451"/>
                  </a:lnTo>
                  <a:lnTo>
                    <a:pt x="1668893" y="122237"/>
                  </a:lnTo>
                  <a:lnTo>
                    <a:pt x="1667291" y="123263"/>
                  </a:lnTo>
                  <a:lnTo>
                    <a:pt x="1667155" y="123273"/>
                  </a:lnTo>
                  <a:lnTo>
                    <a:pt x="1665658" y="124341"/>
                  </a:lnTo>
                  <a:lnTo>
                    <a:pt x="1664412" y="125189"/>
                  </a:lnTo>
                  <a:lnTo>
                    <a:pt x="1663920" y="125378"/>
                  </a:lnTo>
                  <a:lnTo>
                    <a:pt x="1662338" y="126530"/>
                  </a:lnTo>
                  <a:lnTo>
                    <a:pt x="1661700" y="126823"/>
                  </a:lnTo>
                  <a:lnTo>
                    <a:pt x="1660674" y="127629"/>
                  </a:lnTo>
                  <a:lnTo>
                    <a:pt x="1658873" y="128592"/>
                  </a:lnTo>
                  <a:lnTo>
                    <a:pt x="1657312" y="129671"/>
                  </a:lnTo>
                  <a:lnTo>
                    <a:pt x="1656108" y="130383"/>
                  </a:lnTo>
                  <a:lnTo>
                    <a:pt x="1655574" y="130634"/>
                  </a:lnTo>
                  <a:lnTo>
                    <a:pt x="1653847" y="131734"/>
                  </a:lnTo>
                  <a:lnTo>
                    <a:pt x="1653407" y="132069"/>
                  </a:lnTo>
                  <a:lnTo>
                    <a:pt x="1652360" y="132687"/>
                  </a:lnTo>
                  <a:lnTo>
                    <a:pt x="1650695" y="133786"/>
                  </a:lnTo>
                  <a:lnTo>
                    <a:pt x="1647124" y="135786"/>
                  </a:lnTo>
                  <a:lnTo>
                    <a:pt x="1646339" y="136372"/>
                  </a:lnTo>
                  <a:lnTo>
                    <a:pt x="1643669" y="137922"/>
                  </a:lnTo>
                  <a:lnTo>
                    <a:pt x="1640276" y="139964"/>
                  </a:lnTo>
                  <a:lnTo>
                    <a:pt x="1637941" y="141325"/>
                  </a:lnTo>
                  <a:lnTo>
                    <a:pt x="1636873" y="142037"/>
                  </a:lnTo>
                  <a:lnTo>
                    <a:pt x="1633795" y="143838"/>
                  </a:lnTo>
                  <a:lnTo>
                    <a:pt x="1633313" y="144089"/>
                  </a:lnTo>
                  <a:lnTo>
                    <a:pt x="1629962" y="146100"/>
                  </a:lnTo>
                  <a:lnTo>
                    <a:pt x="1629460" y="146424"/>
                  </a:lnTo>
                  <a:lnTo>
                    <a:pt x="1626413" y="148058"/>
                  </a:lnTo>
                  <a:lnTo>
                    <a:pt x="1625313" y="148717"/>
                  </a:lnTo>
                  <a:lnTo>
                    <a:pt x="1623094" y="150152"/>
                  </a:lnTo>
                  <a:lnTo>
                    <a:pt x="1621104" y="151230"/>
                  </a:lnTo>
                  <a:lnTo>
                    <a:pt x="1619575" y="152110"/>
                  </a:lnTo>
                  <a:lnTo>
                    <a:pt x="1616696" y="153503"/>
                  </a:lnTo>
                  <a:lnTo>
                    <a:pt x="1616109" y="154089"/>
                  </a:lnTo>
                  <a:lnTo>
                    <a:pt x="1608424" y="158414"/>
                  </a:lnTo>
                  <a:lnTo>
                    <a:pt x="1604120" y="160696"/>
                  </a:lnTo>
                  <a:lnTo>
                    <a:pt x="1599995" y="163136"/>
                  </a:lnTo>
                  <a:lnTo>
                    <a:pt x="1598906" y="163638"/>
                  </a:lnTo>
                  <a:lnTo>
                    <a:pt x="1595681" y="165387"/>
                  </a:lnTo>
                  <a:lnTo>
                    <a:pt x="1591943" y="167345"/>
                  </a:lnTo>
                  <a:lnTo>
                    <a:pt x="1591503" y="167659"/>
                  </a:lnTo>
                  <a:lnTo>
                    <a:pt x="1588445" y="169178"/>
                  </a:lnTo>
                  <a:lnTo>
                    <a:pt x="1587116" y="169994"/>
                  </a:lnTo>
                  <a:lnTo>
                    <a:pt x="1585116" y="171000"/>
                  </a:lnTo>
                  <a:lnTo>
                    <a:pt x="1583116" y="172214"/>
                  </a:lnTo>
                  <a:lnTo>
                    <a:pt x="1581566" y="172937"/>
                  </a:lnTo>
                  <a:lnTo>
                    <a:pt x="1578058" y="174706"/>
                  </a:lnTo>
                  <a:lnTo>
                    <a:pt x="1574624" y="176549"/>
                  </a:lnTo>
                  <a:lnTo>
                    <a:pt x="1571147" y="178277"/>
                  </a:lnTo>
                  <a:lnTo>
                    <a:pt x="1570216" y="178821"/>
                  </a:lnTo>
                  <a:lnTo>
                    <a:pt x="1567786" y="180151"/>
                  </a:lnTo>
                  <a:lnTo>
                    <a:pt x="1566027" y="180968"/>
                  </a:lnTo>
                  <a:lnTo>
                    <a:pt x="1564226" y="181942"/>
                  </a:lnTo>
                  <a:lnTo>
                    <a:pt x="1561797" y="183083"/>
                  </a:lnTo>
                  <a:lnTo>
                    <a:pt x="1560802" y="183659"/>
                  </a:lnTo>
                  <a:lnTo>
                    <a:pt x="1557682" y="185324"/>
                  </a:lnTo>
                  <a:lnTo>
                    <a:pt x="1557294" y="185376"/>
                  </a:lnTo>
                  <a:lnTo>
                    <a:pt x="1553933" y="187198"/>
                  </a:lnTo>
                  <a:lnTo>
                    <a:pt x="1553274" y="187355"/>
                  </a:lnTo>
                  <a:lnTo>
                    <a:pt x="1549106" y="189470"/>
                  </a:lnTo>
                  <a:lnTo>
                    <a:pt x="1546981" y="190465"/>
                  </a:lnTo>
                  <a:lnTo>
                    <a:pt x="1544897" y="191554"/>
                  </a:lnTo>
                  <a:lnTo>
                    <a:pt x="1543536" y="192214"/>
                  </a:lnTo>
                  <a:lnTo>
                    <a:pt x="1540656" y="193554"/>
                  </a:lnTo>
                  <a:lnTo>
                    <a:pt x="1540080" y="193878"/>
                  </a:lnTo>
                  <a:lnTo>
                    <a:pt x="1536531" y="195543"/>
                  </a:lnTo>
                  <a:lnTo>
                    <a:pt x="1536384" y="195700"/>
                  </a:lnTo>
                  <a:lnTo>
                    <a:pt x="1533086" y="197271"/>
                  </a:lnTo>
                  <a:lnTo>
                    <a:pt x="1532133" y="197617"/>
                  </a:lnTo>
                  <a:lnTo>
                    <a:pt x="1529620" y="198842"/>
                  </a:lnTo>
                  <a:lnTo>
                    <a:pt x="1527976" y="199575"/>
                  </a:lnTo>
                  <a:lnTo>
                    <a:pt x="1526154" y="200433"/>
                  </a:lnTo>
                  <a:lnTo>
                    <a:pt x="1523652" y="201543"/>
                  </a:lnTo>
                  <a:lnTo>
                    <a:pt x="1522730" y="202088"/>
                  </a:lnTo>
                  <a:lnTo>
                    <a:pt x="1519453" y="203595"/>
                  </a:lnTo>
                  <a:lnTo>
                    <a:pt x="1519264" y="203616"/>
                  </a:lnTo>
                  <a:lnTo>
                    <a:pt x="1515798" y="205281"/>
                  </a:lnTo>
                  <a:lnTo>
                    <a:pt x="1515243" y="205480"/>
                  </a:lnTo>
                  <a:lnTo>
                    <a:pt x="1512238" y="206820"/>
                  </a:lnTo>
                  <a:lnTo>
                    <a:pt x="1510888" y="207365"/>
                  </a:lnTo>
                  <a:lnTo>
                    <a:pt x="1508751" y="208286"/>
                  </a:lnTo>
                  <a:lnTo>
                    <a:pt x="1506563" y="209333"/>
                  </a:lnTo>
                  <a:lnTo>
                    <a:pt x="1502532" y="211134"/>
                  </a:lnTo>
                  <a:lnTo>
                    <a:pt x="1501862" y="211490"/>
                  </a:lnTo>
                  <a:lnTo>
                    <a:pt x="1498448" y="212967"/>
                  </a:lnTo>
                  <a:lnTo>
                    <a:pt x="1498186" y="213009"/>
                  </a:lnTo>
                  <a:lnTo>
                    <a:pt x="1493893" y="214914"/>
                  </a:lnTo>
                  <a:lnTo>
                    <a:pt x="1491443" y="215878"/>
                  </a:lnTo>
                  <a:lnTo>
                    <a:pt x="1489674" y="216600"/>
                  </a:lnTo>
                  <a:lnTo>
                    <a:pt x="1488040" y="217333"/>
                  </a:lnTo>
                  <a:lnTo>
                    <a:pt x="1485496" y="218433"/>
                  </a:lnTo>
                  <a:lnTo>
                    <a:pt x="1484490" y="218820"/>
                  </a:lnTo>
                  <a:lnTo>
                    <a:pt x="1481161" y="220213"/>
                  </a:lnTo>
                  <a:lnTo>
                    <a:pt x="1481025" y="220234"/>
                  </a:lnTo>
                  <a:lnTo>
                    <a:pt x="1477674" y="221668"/>
                  </a:lnTo>
                  <a:lnTo>
                    <a:pt x="1477025" y="221825"/>
                  </a:lnTo>
                  <a:lnTo>
                    <a:pt x="1474061" y="223092"/>
                  </a:lnTo>
                  <a:lnTo>
                    <a:pt x="1472700" y="223773"/>
                  </a:lnTo>
                  <a:lnTo>
                    <a:pt x="1470616" y="224569"/>
                  </a:lnTo>
                  <a:lnTo>
                    <a:pt x="1468428" y="225343"/>
                  </a:lnTo>
                  <a:lnTo>
                    <a:pt x="1467161" y="225825"/>
                  </a:lnTo>
                  <a:lnTo>
                    <a:pt x="1464219" y="227165"/>
                  </a:lnTo>
                  <a:lnTo>
                    <a:pt x="1463737" y="227239"/>
                  </a:lnTo>
                  <a:lnTo>
                    <a:pt x="1460219" y="228631"/>
                  </a:lnTo>
                  <a:lnTo>
                    <a:pt x="1459884" y="228746"/>
                  </a:lnTo>
                  <a:lnTo>
                    <a:pt x="1456795" y="230034"/>
                  </a:lnTo>
                  <a:lnTo>
                    <a:pt x="1455664" y="230443"/>
                  </a:lnTo>
                  <a:lnTo>
                    <a:pt x="1451518" y="232013"/>
                  </a:lnTo>
                  <a:lnTo>
                    <a:pt x="1449769" y="232725"/>
                  </a:lnTo>
                  <a:lnTo>
                    <a:pt x="1447225" y="233710"/>
                  </a:lnTo>
                  <a:lnTo>
                    <a:pt x="1446240" y="233898"/>
                  </a:lnTo>
                  <a:lnTo>
                    <a:pt x="1442952" y="235280"/>
                  </a:lnTo>
                  <a:lnTo>
                    <a:pt x="1439413" y="236568"/>
                  </a:lnTo>
                  <a:lnTo>
                    <a:pt x="1438701" y="236799"/>
                  </a:lnTo>
                  <a:lnTo>
                    <a:pt x="1435843" y="237856"/>
                  </a:lnTo>
                  <a:lnTo>
                    <a:pt x="1434440" y="238443"/>
                  </a:lnTo>
                  <a:lnTo>
                    <a:pt x="1432387" y="239060"/>
                  </a:lnTo>
                  <a:lnTo>
                    <a:pt x="1430199" y="240003"/>
                  </a:lnTo>
                  <a:lnTo>
                    <a:pt x="1428880" y="240285"/>
                  </a:lnTo>
                  <a:lnTo>
                    <a:pt x="1416299" y="244773"/>
                  </a:lnTo>
                  <a:lnTo>
                    <a:pt x="1378965" y="256777"/>
                  </a:lnTo>
                  <a:lnTo>
                    <a:pt x="1327174" y="271080"/>
                  </a:lnTo>
                  <a:lnTo>
                    <a:pt x="1275680" y="283901"/>
                  </a:lnTo>
                  <a:lnTo>
                    <a:pt x="1224526" y="295136"/>
                  </a:lnTo>
                  <a:lnTo>
                    <a:pt x="1173756" y="304681"/>
                  </a:lnTo>
                  <a:lnTo>
                    <a:pt x="1123412" y="312430"/>
                  </a:lnTo>
                  <a:lnTo>
                    <a:pt x="1099141" y="316869"/>
                  </a:lnTo>
                  <a:lnTo>
                    <a:pt x="0" y="464835"/>
                  </a:lnTo>
                  <a:lnTo>
                    <a:pt x="0" y="727891"/>
                  </a:lnTo>
                  <a:lnTo>
                    <a:pt x="318631" y="685162"/>
                  </a:lnTo>
                  <a:lnTo>
                    <a:pt x="345898" y="680341"/>
                  </a:lnTo>
                  <a:lnTo>
                    <a:pt x="355174" y="678837"/>
                  </a:lnTo>
                  <a:lnTo>
                    <a:pt x="1100366" y="579584"/>
                  </a:lnTo>
                  <a:lnTo>
                    <a:pt x="1161182" y="567875"/>
                  </a:lnTo>
                  <a:lnTo>
                    <a:pt x="1222509" y="553134"/>
                  </a:lnTo>
                  <a:lnTo>
                    <a:pt x="1271376" y="537209"/>
                  </a:lnTo>
                  <a:lnTo>
                    <a:pt x="1318711" y="518674"/>
                  </a:lnTo>
                  <a:lnTo>
                    <a:pt x="1364475" y="497662"/>
                  </a:lnTo>
                  <a:lnTo>
                    <a:pt x="1408631" y="474303"/>
                  </a:lnTo>
                  <a:lnTo>
                    <a:pt x="1451140" y="448728"/>
                  </a:lnTo>
                  <a:lnTo>
                    <a:pt x="1491964" y="421070"/>
                  </a:lnTo>
                  <a:lnTo>
                    <a:pt x="1531066" y="391460"/>
                  </a:lnTo>
                  <a:lnTo>
                    <a:pt x="1568408" y="360028"/>
                  </a:lnTo>
                  <a:lnTo>
                    <a:pt x="1603950" y="326906"/>
                  </a:lnTo>
                  <a:lnTo>
                    <a:pt x="1637657" y="292225"/>
                  </a:lnTo>
                  <a:lnTo>
                    <a:pt x="1669488" y="256117"/>
                  </a:lnTo>
                  <a:lnTo>
                    <a:pt x="1699407" y="218713"/>
                  </a:lnTo>
                  <a:lnTo>
                    <a:pt x="1727375" y="180144"/>
                  </a:lnTo>
                  <a:lnTo>
                    <a:pt x="1753355" y="140542"/>
                  </a:lnTo>
                  <a:lnTo>
                    <a:pt x="1777308" y="100037"/>
                  </a:lnTo>
                  <a:lnTo>
                    <a:pt x="1799197" y="58762"/>
                  </a:lnTo>
                  <a:lnTo>
                    <a:pt x="1818983" y="16847"/>
                  </a:lnTo>
                  <a:lnTo>
                    <a:pt x="1824313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object 6" descr="element układu graficznego slajdu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8171656"/>
            <a:ext cx="20104099" cy="3136900"/>
          </a:xfrm>
          <a:prstGeom prst="rect">
            <a:avLst/>
          </a:prstGeom>
        </p:spPr>
      </p:pic>
      <p:pic>
        <p:nvPicPr>
          <p:cNvPr id="8" name="Picture 16" descr="Znalezione obrazy dla zapytania zarzadzanie wieki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050" y="2530475"/>
            <a:ext cx="5102209" cy="30359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miniaturka rocznego programu działania urzędu na rok 2018"/>
          <p:cNvPicPr>
            <a:picLocks noChangeAspect="1" noChangeArrowheads="1"/>
          </p:cNvPicPr>
          <p:nvPr/>
        </p:nvPicPr>
        <p:blipFill rotWithShape="1">
          <a:blip r:embed="rId5"/>
          <a:srcRect l="61259" r="11214"/>
          <a:stretch/>
        </p:blipFill>
        <p:spPr bwMode="auto">
          <a:xfrm>
            <a:off x="898048" y="4510881"/>
            <a:ext cx="2519363" cy="3660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32165" y="2835275"/>
            <a:ext cx="12005885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Pojawienie się propozycji wdrożenia</a:t>
            </a:r>
            <a:b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zarządzania wiekiem.</a:t>
            </a:r>
          </a:p>
          <a:p>
            <a:pPr>
              <a:spcBef>
                <a:spcPts val="1200"/>
              </a:spcBef>
            </a:pPr>
            <a:endParaRPr lang="pl-PL" altLang="pl-P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spcBef>
                <a:spcPts val="1200"/>
              </a:spcBef>
            </a:pPr>
            <a:endParaRPr lang="pl-PL" altLang="pl-P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spcBef>
                <a:spcPts val="1200"/>
              </a:spcBef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2. Wpisanie zadania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Rocznego Programu Działania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Urzędu.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spcBef>
                <a:spcPts val="1200"/>
              </a:spcBef>
            </a:pPr>
            <a:endParaRPr lang="pl-PL" altLang="pl-P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1200"/>
              </a:spcBef>
            </a:pPr>
            <a:endParaRPr lang="pl-PL" altLang="pl-P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1200"/>
              </a:spcBef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3. Powołanie zespołu projektowego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. zarządzania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wiekiem.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1200"/>
              </a:spcBef>
            </a:pPr>
            <a:endParaRPr lang="pl-P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039" y="606223"/>
            <a:ext cx="13189211" cy="186076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pl-PL" sz="6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ETAPY WDRAŻANIA</a:t>
            </a:r>
            <a:r>
              <a:rPr lang="pl-PL" sz="6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6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POLITYKI ZARZĄDZANIA WIEKIEM</a:t>
            </a:r>
            <a:endParaRPr sz="6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 descr="element układu graficznego slajdu"/>
          <p:cNvGrpSpPr/>
          <p:nvPr/>
        </p:nvGrpSpPr>
        <p:grpSpPr>
          <a:xfrm>
            <a:off x="0" y="606223"/>
            <a:ext cx="2157730" cy="1305560"/>
            <a:chOff x="0" y="606223"/>
            <a:chExt cx="2157730" cy="1305560"/>
          </a:xfrm>
        </p:grpSpPr>
        <p:sp>
          <p:nvSpPr>
            <p:cNvPr id="4" name="object 4"/>
            <p:cNvSpPr/>
            <p:nvPr/>
          </p:nvSpPr>
          <p:spPr>
            <a:xfrm>
              <a:off x="0" y="606223"/>
              <a:ext cx="2157730" cy="772795"/>
            </a:xfrm>
            <a:custGeom>
              <a:avLst/>
              <a:gdLst/>
              <a:ahLst/>
              <a:cxnLst/>
              <a:rect l="l" t="t" r="r" b="b"/>
              <a:pathLst>
                <a:path w="2157730" h="772794">
                  <a:moveTo>
                    <a:pt x="2157610" y="0"/>
                  </a:moveTo>
                  <a:lnTo>
                    <a:pt x="2123743" y="30531"/>
                  </a:lnTo>
                  <a:lnTo>
                    <a:pt x="2089602" y="59013"/>
                  </a:lnTo>
                  <a:lnTo>
                    <a:pt x="2087906" y="60259"/>
                  </a:lnTo>
                  <a:lnTo>
                    <a:pt x="2086272" y="61568"/>
                  </a:lnTo>
                  <a:lnTo>
                    <a:pt x="2085204" y="62479"/>
                  </a:lnTo>
                  <a:lnTo>
                    <a:pt x="2084712" y="62950"/>
                  </a:lnTo>
                  <a:lnTo>
                    <a:pt x="2083047" y="64270"/>
                  </a:lnTo>
                  <a:lnTo>
                    <a:pt x="2082429" y="64657"/>
                  </a:lnTo>
                  <a:lnTo>
                    <a:pt x="2079707" y="66741"/>
                  </a:lnTo>
                  <a:lnTo>
                    <a:pt x="2079728" y="66877"/>
                  </a:lnTo>
                  <a:lnTo>
                    <a:pt x="2078063" y="68008"/>
                  </a:lnTo>
                  <a:lnTo>
                    <a:pt x="2076388" y="69390"/>
                  </a:lnTo>
                  <a:lnTo>
                    <a:pt x="2074796" y="70615"/>
                  </a:lnTo>
                  <a:lnTo>
                    <a:pt x="2074220" y="71024"/>
                  </a:lnTo>
                  <a:lnTo>
                    <a:pt x="2073267" y="71893"/>
                  </a:lnTo>
                  <a:lnTo>
                    <a:pt x="2071498" y="73107"/>
                  </a:lnTo>
                  <a:lnTo>
                    <a:pt x="2069927" y="74406"/>
                  </a:lnTo>
                  <a:lnTo>
                    <a:pt x="2068775" y="75180"/>
                  </a:lnTo>
                  <a:lnTo>
                    <a:pt x="2068294" y="75662"/>
                  </a:lnTo>
                  <a:lnTo>
                    <a:pt x="2066576" y="76824"/>
                  </a:lnTo>
                  <a:lnTo>
                    <a:pt x="2066116" y="77222"/>
                  </a:lnTo>
                  <a:lnTo>
                    <a:pt x="2063519" y="79306"/>
                  </a:lnTo>
                  <a:lnTo>
                    <a:pt x="2063268" y="79348"/>
                  </a:lnTo>
                  <a:lnTo>
                    <a:pt x="2060796" y="81400"/>
                  </a:lnTo>
                  <a:lnTo>
                    <a:pt x="2059980" y="81809"/>
                  </a:lnTo>
                  <a:lnTo>
                    <a:pt x="2058357" y="83128"/>
                  </a:lnTo>
                  <a:lnTo>
                    <a:pt x="2057938" y="83358"/>
                  </a:lnTo>
                  <a:lnTo>
                    <a:pt x="2055226" y="85484"/>
                  </a:lnTo>
                  <a:lnTo>
                    <a:pt x="2055090" y="85494"/>
                  </a:lnTo>
                  <a:lnTo>
                    <a:pt x="2051812" y="87986"/>
                  </a:lnTo>
                  <a:lnTo>
                    <a:pt x="2050095" y="89180"/>
                  </a:lnTo>
                  <a:lnTo>
                    <a:pt x="2045132" y="92719"/>
                  </a:lnTo>
                  <a:lnTo>
                    <a:pt x="2043614" y="93881"/>
                  </a:lnTo>
                  <a:lnTo>
                    <a:pt x="2041959" y="95054"/>
                  </a:lnTo>
                  <a:lnTo>
                    <a:pt x="2041614" y="95389"/>
                  </a:lnTo>
                  <a:lnTo>
                    <a:pt x="2040242" y="96248"/>
                  </a:lnTo>
                  <a:lnTo>
                    <a:pt x="2038933" y="97337"/>
                  </a:lnTo>
                  <a:lnTo>
                    <a:pt x="2038661" y="97421"/>
                  </a:lnTo>
                  <a:lnTo>
                    <a:pt x="2036933" y="98688"/>
                  </a:lnTo>
                  <a:lnTo>
                    <a:pt x="2035268" y="99745"/>
                  </a:lnTo>
                  <a:lnTo>
                    <a:pt x="2033614" y="100928"/>
                  </a:lnTo>
                  <a:lnTo>
                    <a:pt x="2033446" y="101138"/>
                  </a:lnTo>
                  <a:lnTo>
                    <a:pt x="2032096" y="102101"/>
                  </a:lnTo>
                  <a:lnTo>
                    <a:pt x="2030630" y="102970"/>
                  </a:lnTo>
                  <a:lnTo>
                    <a:pt x="2030452" y="103295"/>
                  </a:lnTo>
                  <a:lnTo>
                    <a:pt x="2028682" y="104331"/>
                  </a:lnTo>
                  <a:lnTo>
                    <a:pt x="2027907" y="105012"/>
                  </a:lnTo>
                  <a:lnTo>
                    <a:pt x="2027038" y="105525"/>
                  </a:lnTo>
                  <a:lnTo>
                    <a:pt x="2025384" y="106656"/>
                  </a:lnTo>
                  <a:lnTo>
                    <a:pt x="2025154" y="106876"/>
                  </a:lnTo>
                  <a:lnTo>
                    <a:pt x="2023730" y="107808"/>
                  </a:lnTo>
                  <a:lnTo>
                    <a:pt x="2020515" y="110059"/>
                  </a:lnTo>
                  <a:lnTo>
                    <a:pt x="2019646" y="110551"/>
                  </a:lnTo>
                  <a:lnTo>
                    <a:pt x="2018861" y="111169"/>
                  </a:lnTo>
                  <a:lnTo>
                    <a:pt x="2017143" y="112363"/>
                  </a:lnTo>
                  <a:lnTo>
                    <a:pt x="2016976" y="112509"/>
                  </a:lnTo>
                  <a:lnTo>
                    <a:pt x="2015489" y="113431"/>
                  </a:lnTo>
                  <a:lnTo>
                    <a:pt x="2014222" y="114352"/>
                  </a:lnTo>
                  <a:lnTo>
                    <a:pt x="2013887" y="114520"/>
                  </a:lnTo>
                  <a:lnTo>
                    <a:pt x="2011583" y="116101"/>
                  </a:lnTo>
                  <a:lnTo>
                    <a:pt x="2010547" y="116656"/>
                  </a:lnTo>
                  <a:lnTo>
                    <a:pt x="2008829" y="117891"/>
                  </a:lnTo>
                  <a:lnTo>
                    <a:pt x="2007227" y="118896"/>
                  </a:lnTo>
                  <a:lnTo>
                    <a:pt x="2005939" y="119734"/>
                  </a:lnTo>
                  <a:lnTo>
                    <a:pt x="2005563" y="120006"/>
                  </a:lnTo>
                  <a:lnTo>
                    <a:pt x="2003908" y="121116"/>
                  </a:lnTo>
                  <a:lnTo>
                    <a:pt x="2003175" y="121462"/>
                  </a:lnTo>
                  <a:lnTo>
                    <a:pt x="2002212" y="122195"/>
                  </a:lnTo>
                  <a:lnTo>
                    <a:pt x="2000474" y="123231"/>
                  </a:lnTo>
                  <a:lnTo>
                    <a:pt x="1998955" y="124341"/>
                  </a:lnTo>
                  <a:lnTo>
                    <a:pt x="1997605" y="125095"/>
                  </a:lnTo>
                  <a:lnTo>
                    <a:pt x="1995563" y="126509"/>
                  </a:lnTo>
                  <a:lnTo>
                    <a:pt x="1994956" y="126823"/>
                  </a:lnTo>
                  <a:lnTo>
                    <a:pt x="1993898" y="127587"/>
                  </a:lnTo>
                  <a:lnTo>
                    <a:pt x="1992202" y="128592"/>
                  </a:lnTo>
                  <a:lnTo>
                    <a:pt x="1989427" y="130320"/>
                  </a:lnTo>
                  <a:lnTo>
                    <a:pt x="1988861" y="130634"/>
                  </a:lnTo>
                  <a:lnTo>
                    <a:pt x="1987259" y="131660"/>
                  </a:lnTo>
                  <a:lnTo>
                    <a:pt x="1986736" y="132090"/>
                  </a:lnTo>
                  <a:lnTo>
                    <a:pt x="1985626" y="132739"/>
                  </a:lnTo>
                  <a:lnTo>
                    <a:pt x="1983898" y="133807"/>
                  </a:lnTo>
                  <a:lnTo>
                    <a:pt x="1980380" y="135880"/>
                  </a:lnTo>
                  <a:lnTo>
                    <a:pt x="1979689" y="136341"/>
                  </a:lnTo>
                  <a:lnTo>
                    <a:pt x="1975480" y="138843"/>
                  </a:lnTo>
                  <a:lnTo>
                    <a:pt x="1973490" y="139932"/>
                  </a:lnTo>
                  <a:lnTo>
                    <a:pt x="1971239" y="141388"/>
                  </a:lnTo>
                  <a:lnTo>
                    <a:pt x="1970119" y="141964"/>
                  </a:lnTo>
                  <a:lnTo>
                    <a:pt x="1967155" y="143890"/>
                  </a:lnTo>
                  <a:lnTo>
                    <a:pt x="1966538" y="144152"/>
                  </a:lnTo>
                  <a:lnTo>
                    <a:pt x="1963187" y="146068"/>
                  </a:lnTo>
                  <a:lnTo>
                    <a:pt x="1962778" y="146382"/>
                  </a:lnTo>
                  <a:lnTo>
                    <a:pt x="1959773" y="148058"/>
                  </a:lnTo>
                  <a:lnTo>
                    <a:pt x="1958548" y="148717"/>
                  </a:lnTo>
                  <a:lnTo>
                    <a:pt x="1956349" y="150110"/>
                  </a:lnTo>
                  <a:lnTo>
                    <a:pt x="1954297" y="151230"/>
                  </a:lnTo>
                  <a:lnTo>
                    <a:pt x="1952863" y="152047"/>
                  </a:lnTo>
                  <a:lnTo>
                    <a:pt x="1950067" y="153524"/>
                  </a:lnTo>
                  <a:lnTo>
                    <a:pt x="1949397" y="154047"/>
                  </a:lnTo>
                  <a:lnTo>
                    <a:pt x="1945878" y="155995"/>
                  </a:lnTo>
                  <a:lnTo>
                    <a:pt x="1942402" y="158026"/>
                  </a:lnTo>
                  <a:lnTo>
                    <a:pt x="1941701" y="158361"/>
                  </a:lnTo>
                  <a:lnTo>
                    <a:pt x="1938978" y="159827"/>
                  </a:lnTo>
                  <a:lnTo>
                    <a:pt x="1937481" y="160717"/>
                  </a:lnTo>
                  <a:lnTo>
                    <a:pt x="1935502" y="161827"/>
                  </a:lnTo>
                  <a:lnTo>
                    <a:pt x="1925240" y="167377"/>
                  </a:lnTo>
                  <a:lnTo>
                    <a:pt x="1924759" y="167680"/>
                  </a:lnTo>
                  <a:lnTo>
                    <a:pt x="1921691" y="169240"/>
                  </a:lnTo>
                  <a:lnTo>
                    <a:pt x="1920455" y="169921"/>
                  </a:lnTo>
                  <a:lnTo>
                    <a:pt x="1918340" y="171041"/>
                  </a:lnTo>
                  <a:lnTo>
                    <a:pt x="1916309" y="172225"/>
                  </a:lnTo>
                  <a:lnTo>
                    <a:pt x="1914853" y="172916"/>
                  </a:lnTo>
                  <a:lnTo>
                    <a:pt x="1912047" y="174392"/>
                  </a:lnTo>
                  <a:lnTo>
                    <a:pt x="1911356" y="174685"/>
                  </a:lnTo>
                  <a:lnTo>
                    <a:pt x="1907963" y="176539"/>
                  </a:lnTo>
                  <a:lnTo>
                    <a:pt x="1907827" y="176560"/>
                  </a:lnTo>
                  <a:lnTo>
                    <a:pt x="1903503" y="178738"/>
                  </a:lnTo>
                  <a:lnTo>
                    <a:pt x="1901074" y="180141"/>
                  </a:lnTo>
                  <a:lnTo>
                    <a:pt x="1899304" y="180905"/>
                  </a:lnTo>
                  <a:lnTo>
                    <a:pt x="1897524" y="181910"/>
                  </a:lnTo>
                  <a:lnTo>
                    <a:pt x="1895168" y="183135"/>
                  </a:lnTo>
                  <a:lnTo>
                    <a:pt x="1894100" y="183638"/>
                  </a:lnTo>
                  <a:lnTo>
                    <a:pt x="1890896" y="185240"/>
                  </a:lnTo>
                  <a:lnTo>
                    <a:pt x="1887147" y="187208"/>
                  </a:lnTo>
                  <a:lnTo>
                    <a:pt x="1886540" y="187366"/>
                  </a:lnTo>
                  <a:lnTo>
                    <a:pt x="1882341" y="189523"/>
                  </a:lnTo>
                  <a:lnTo>
                    <a:pt x="1880268" y="190465"/>
                  </a:lnTo>
                  <a:lnTo>
                    <a:pt x="1876760" y="192203"/>
                  </a:lnTo>
                  <a:lnTo>
                    <a:pt x="1873881" y="193533"/>
                  </a:lnTo>
                  <a:lnTo>
                    <a:pt x="1869881" y="195460"/>
                  </a:lnTo>
                  <a:lnTo>
                    <a:pt x="1869650" y="195638"/>
                  </a:lnTo>
                  <a:lnTo>
                    <a:pt x="1866384" y="197229"/>
                  </a:lnTo>
                  <a:lnTo>
                    <a:pt x="1865493" y="197617"/>
                  </a:lnTo>
                  <a:lnTo>
                    <a:pt x="1862939" y="198800"/>
                  </a:lnTo>
                  <a:lnTo>
                    <a:pt x="1861169" y="199554"/>
                  </a:lnTo>
                  <a:lnTo>
                    <a:pt x="1859358" y="200486"/>
                  </a:lnTo>
                  <a:lnTo>
                    <a:pt x="1856960" y="201533"/>
                  </a:lnTo>
                  <a:lnTo>
                    <a:pt x="1855965" y="202109"/>
                  </a:lnTo>
                  <a:lnTo>
                    <a:pt x="1852782" y="203627"/>
                  </a:lnTo>
                  <a:lnTo>
                    <a:pt x="1852551" y="203648"/>
                  </a:lnTo>
                  <a:lnTo>
                    <a:pt x="1849002" y="205281"/>
                  </a:lnTo>
                  <a:lnTo>
                    <a:pt x="1848531" y="205417"/>
                  </a:lnTo>
                  <a:lnTo>
                    <a:pt x="1845526" y="206810"/>
                  </a:lnTo>
                  <a:lnTo>
                    <a:pt x="1844164" y="207470"/>
                  </a:lnTo>
                  <a:lnTo>
                    <a:pt x="1841986" y="208318"/>
                  </a:lnTo>
                  <a:lnTo>
                    <a:pt x="1835788" y="211155"/>
                  </a:lnTo>
                  <a:lnTo>
                    <a:pt x="1835212" y="211438"/>
                  </a:lnTo>
                  <a:lnTo>
                    <a:pt x="1831673" y="212988"/>
                  </a:lnTo>
                  <a:lnTo>
                    <a:pt x="1827128" y="214893"/>
                  </a:lnTo>
                  <a:lnTo>
                    <a:pt x="1824751" y="215951"/>
                  </a:lnTo>
                  <a:lnTo>
                    <a:pt x="1822971" y="216590"/>
                  </a:lnTo>
                  <a:lnTo>
                    <a:pt x="1821264" y="217396"/>
                  </a:lnTo>
                  <a:lnTo>
                    <a:pt x="1818731" y="218422"/>
                  </a:lnTo>
                  <a:lnTo>
                    <a:pt x="1817820" y="218841"/>
                  </a:lnTo>
                  <a:lnTo>
                    <a:pt x="1814458" y="220234"/>
                  </a:lnTo>
                  <a:lnTo>
                    <a:pt x="1810909" y="221679"/>
                  </a:lnTo>
                  <a:lnTo>
                    <a:pt x="1810281" y="221825"/>
                  </a:lnTo>
                  <a:lnTo>
                    <a:pt x="1807391" y="223124"/>
                  </a:lnTo>
                  <a:lnTo>
                    <a:pt x="1805987" y="223679"/>
                  </a:lnTo>
                  <a:lnTo>
                    <a:pt x="1803904" y="224558"/>
                  </a:lnTo>
                  <a:lnTo>
                    <a:pt x="1801653" y="225354"/>
                  </a:lnTo>
                  <a:lnTo>
                    <a:pt x="1800480" y="225888"/>
                  </a:lnTo>
                  <a:lnTo>
                    <a:pt x="1793517" y="228631"/>
                  </a:lnTo>
                  <a:lnTo>
                    <a:pt x="1793119" y="228809"/>
                  </a:lnTo>
                  <a:lnTo>
                    <a:pt x="1790082" y="230024"/>
                  </a:lnTo>
                  <a:lnTo>
                    <a:pt x="1788878" y="230380"/>
                  </a:lnTo>
                  <a:lnTo>
                    <a:pt x="1786470" y="231417"/>
                  </a:lnTo>
                  <a:lnTo>
                    <a:pt x="1783056" y="232663"/>
                  </a:lnTo>
                  <a:lnTo>
                    <a:pt x="1780512" y="233710"/>
                  </a:lnTo>
                  <a:lnTo>
                    <a:pt x="1779601" y="233888"/>
                  </a:lnTo>
                  <a:lnTo>
                    <a:pt x="1776114" y="235259"/>
                  </a:lnTo>
                  <a:lnTo>
                    <a:pt x="1772610" y="236548"/>
                  </a:lnTo>
                  <a:lnTo>
                    <a:pt x="1771988" y="236799"/>
                  </a:lnTo>
                  <a:lnTo>
                    <a:pt x="1769203" y="237835"/>
                  </a:lnTo>
                  <a:lnTo>
                    <a:pt x="1767622" y="238369"/>
                  </a:lnTo>
                  <a:lnTo>
                    <a:pt x="1763486" y="239961"/>
                  </a:lnTo>
                  <a:lnTo>
                    <a:pt x="1762209" y="240317"/>
                  </a:lnTo>
                  <a:lnTo>
                    <a:pt x="1724343" y="253043"/>
                  </a:lnTo>
                  <a:lnTo>
                    <a:pt x="1660465" y="271048"/>
                  </a:lnTo>
                  <a:lnTo>
                    <a:pt x="1608991" y="283913"/>
                  </a:lnTo>
                  <a:lnTo>
                    <a:pt x="1557843" y="295146"/>
                  </a:lnTo>
                  <a:lnTo>
                    <a:pt x="1507057" y="304654"/>
                  </a:lnTo>
                  <a:lnTo>
                    <a:pt x="1456668" y="312346"/>
                  </a:lnTo>
                  <a:lnTo>
                    <a:pt x="1432386" y="316848"/>
                  </a:lnTo>
                  <a:lnTo>
                    <a:pt x="0" y="509679"/>
                  </a:lnTo>
                  <a:lnTo>
                    <a:pt x="0" y="772796"/>
                  </a:lnTo>
                  <a:lnTo>
                    <a:pt x="1398639" y="585259"/>
                  </a:lnTo>
                  <a:lnTo>
                    <a:pt x="1461139" y="574627"/>
                  </a:lnTo>
                  <a:lnTo>
                    <a:pt x="1506321" y="565264"/>
                  </a:lnTo>
                  <a:lnTo>
                    <a:pt x="1551755" y="554210"/>
                  </a:lnTo>
                  <a:lnTo>
                    <a:pt x="1597292" y="541596"/>
                  </a:lnTo>
                  <a:lnTo>
                    <a:pt x="1638794" y="528083"/>
                  </a:lnTo>
                  <a:lnTo>
                    <a:pt x="1680391" y="511826"/>
                  </a:lnTo>
                  <a:lnTo>
                    <a:pt x="1722026" y="492923"/>
                  </a:lnTo>
                  <a:lnTo>
                    <a:pt x="1763639" y="471473"/>
                  </a:lnTo>
                  <a:lnTo>
                    <a:pt x="1805171" y="447577"/>
                  </a:lnTo>
                  <a:lnTo>
                    <a:pt x="1846167" y="420420"/>
                  </a:lnTo>
                  <a:lnTo>
                    <a:pt x="1886727" y="389744"/>
                  </a:lnTo>
                  <a:lnTo>
                    <a:pt x="1926829" y="355500"/>
                  </a:lnTo>
                  <a:lnTo>
                    <a:pt x="1966452" y="317644"/>
                  </a:lnTo>
                  <a:lnTo>
                    <a:pt x="2005573" y="276127"/>
                  </a:lnTo>
                  <a:lnTo>
                    <a:pt x="2038105" y="236537"/>
                  </a:lnTo>
                  <a:lnTo>
                    <a:pt x="2067493" y="195460"/>
                  </a:lnTo>
                  <a:lnTo>
                    <a:pt x="2093501" y="153166"/>
                  </a:lnTo>
                  <a:lnTo>
                    <a:pt x="2116285" y="109282"/>
                  </a:lnTo>
                  <a:lnTo>
                    <a:pt x="2135726" y="63882"/>
                  </a:lnTo>
                  <a:lnTo>
                    <a:pt x="2152537" y="16104"/>
                  </a:lnTo>
                  <a:lnTo>
                    <a:pt x="2157610" y="0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83512"/>
              <a:ext cx="1824355" cy="728345"/>
            </a:xfrm>
            <a:custGeom>
              <a:avLst/>
              <a:gdLst/>
              <a:ahLst/>
              <a:cxnLst/>
              <a:rect l="l" t="t" r="r" b="b"/>
              <a:pathLst>
                <a:path w="1824354" h="728344">
                  <a:moveTo>
                    <a:pt x="1824313" y="0"/>
                  </a:moveTo>
                  <a:lnTo>
                    <a:pt x="1790467" y="30550"/>
                  </a:lnTo>
                  <a:lnTo>
                    <a:pt x="1756346" y="59034"/>
                  </a:lnTo>
                  <a:lnTo>
                    <a:pt x="1756210" y="59055"/>
                  </a:lnTo>
                  <a:lnTo>
                    <a:pt x="1754671" y="60259"/>
                  </a:lnTo>
                  <a:lnTo>
                    <a:pt x="1753037" y="61505"/>
                  </a:lnTo>
                  <a:lnTo>
                    <a:pt x="1751362" y="62961"/>
                  </a:lnTo>
                  <a:lnTo>
                    <a:pt x="1749718" y="64270"/>
                  </a:lnTo>
                  <a:lnTo>
                    <a:pt x="1749132" y="64668"/>
                  </a:lnTo>
                  <a:lnTo>
                    <a:pt x="1746409" y="66741"/>
                  </a:lnTo>
                  <a:lnTo>
                    <a:pt x="1744839" y="67997"/>
                  </a:lnTo>
                  <a:lnTo>
                    <a:pt x="1743739" y="68982"/>
                  </a:lnTo>
                  <a:lnTo>
                    <a:pt x="1743079" y="69327"/>
                  </a:lnTo>
                  <a:lnTo>
                    <a:pt x="1741456" y="70688"/>
                  </a:lnTo>
                  <a:lnTo>
                    <a:pt x="1741017" y="71003"/>
                  </a:lnTo>
                  <a:lnTo>
                    <a:pt x="1740011" y="71934"/>
                  </a:lnTo>
                  <a:lnTo>
                    <a:pt x="1738294" y="73086"/>
                  </a:lnTo>
                  <a:lnTo>
                    <a:pt x="1736629" y="74353"/>
                  </a:lnTo>
                  <a:lnTo>
                    <a:pt x="1735572" y="75149"/>
                  </a:lnTo>
                  <a:lnTo>
                    <a:pt x="1735059" y="75704"/>
                  </a:lnTo>
                  <a:lnTo>
                    <a:pt x="1733362" y="76919"/>
                  </a:lnTo>
                  <a:lnTo>
                    <a:pt x="1732849" y="77233"/>
                  </a:lnTo>
                  <a:lnTo>
                    <a:pt x="1731656" y="78144"/>
                  </a:lnTo>
                  <a:lnTo>
                    <a:pt x="1730232" y="79306"/>
                  </a:lnTo>
                  <a:lnTo>
                    <a:pt x="1730064" y="79327"/>
                  </a:lnTo>
                  <a:lnTo>
                    <a:pt x="1728462" y="80636"/>
                  </a:lnTo>
                  <a:lnTo>
                    <a:pt x="1727467" y="81390"/>
                  </a:lnTo>
                  <a:lnTo>
                    <a:pt x="1726630" y="81840"/>
                  </a:lnTo>
                  <a:lnTo>
                    <a:pt x="1725059" y="83107"/>
                  </a:lnTo>
                  <a:lnTo>
                    <a:pt x="1721960" y="85484"/>
                  </a:lnTo>
                  <a:lnTo>
                    <a:pt x="1721824" y="85484"/>
                  </a:lnTo>
                  <a:lnTo>
                    <a:pt x="1719310" y="87421"/>
                  </a:lnTo>
                  <a:lnTo>
                    <a:pt x="1716871" y="89149"/>
                  </a:lnTo>
                  <a:lnTo>
                    <a:pt x="1713813" y="91389"/>
                  </a:lnTo>
                  <a:lnTo>
                    <a:pt x="1713646" y="91557"/>
                  </a:lnTo>
                  <a:lnTo>
                    <a:pt x="1711866" y="92719"/>
                  </a:lnTo>
                  <a:lnTo>
                    <a:pt x="1711154" y="93410"/>
                  </a:lnTo>
                  <a:lnTo>
                    <a:pt x="1710243" y="93902"/>
                  </a:lnTo>
                  <a:lnTo>
                    <a:pt x="1708662" y="95086"/>
                  </a:lnTo>
                  <a:lnTo>
                    <a:pt x="1708410" y="95368"/>
                  </a:lnTo>
                  <a:lnTo>
                    <a:pt x="1706955" y="96258"/>
                  </a:lnTo>
                  <a:lnTo>
                    <a:pt x="1705604" y="97274"/>
                  </a:lnTo>
                  <a:lnTo>
                    <a:pt x="1705311" y="97442"/>
                  </a:lnTo>
                  <a:lnTo>
                    <a:pt x="1703730" y="98677"/>
                  </a:lnTo>
                  <a:lnTo>
                    <a:pt x="1702924" y="99159"/>
                  </a:lnTo>
                  <a:lnTo>
                    <a:pt x="1700264" y="100939"/>
                  </a:lnTo>
                  <a:lnTo>
                    <a:pt x="1700191" y="101138"/>
                  </a:lnTo>
                  <a:lnTo>
                    <a:pt x="1697447" y="103064"/>
                  </a:lnTo>
                  <a:lnTo>
                    <a:pt x="1697154" y="103305"/>
                  </a:lnTo>
                  <a:lnTo>
                    <a:pt x="1695426" y="104342"/>
                  </a:lnTo>
                  <a:lnTo>
                    <a:pt x="1694704" y="105033"/>
                  </a:lnTo>
                  <a:lnTo>
                    <a:pt x="1693835" y="105515"/>
                  </a:lnTo>
                  <a:lnTo>
                    <a:pt x="1692149" y="106656"/>
                  </a:lnTo>
                  <a:lnTo>
                    <a:pt x="1691961" y="106865"/>
                  </a:lnTo>
                  <a:lnTo>
                    <a:pt x="1690379" y="107850"/>
                  </a:lnTo>
                  <a:lnTo>
                    <a:pt x="1687259" y="110049"/>
                  </a:lnTo>
                  <a:lnTo>
                    <a:pt x="1683919" y="112331"/>
                  </a:lnTo>
                  <a:lnTo>
                    <a:pt x="1682191" y="113431"/>
                  </a:lnTo>
                  <a:lnTo>
                    <a:pt x="1680956" y="114352"/>
                  </a:lnTo>
                  <a:lnTo>
                    <a:pt x="1680526" y="114541"/>
                  </a:lnTo>
                  <a:lnTo>
                    <a:pt x="1678830" y="115766"/>
                  </a:lnTo>
                  <a:lnTo>
                    <a:pt x="1678254" y="116080"/>
                  </a:lnTo>
                  <a:lnTo>
                    <a:pt x="1677343" y="116645"/>
                  </a:lnTo>
                  <a:lnTo>
                    <a:pt x="1675574" y="117954"/>
                  </a:lnTo>
                  <a:lnTo>
                    <a:pt x="1673867" y="118917"/>
                  </a:lnTo>
                  <a:lnTo>
                    <a:pt x="1672684" y="119755"/>
                  </a:lnTo>
                  <a:lnTo>
                    <a:pt x="1672265" y="120006"/>
                  </a:lnTo>
                  <a:lnTo>
                    <a:pt x="1670548" y="121148"/>
                  </a:lnTo>
                  <a:lnTo>
                    <a:pt x="1669919" y="121451"/>
                  </a:lnTo>
                  <a:lnTo>
                    <a:pt x="1668893" y="122237"/>
                  </a:lnTo>
                  <a:lnTo>
                    <a:pt x="1667291" y="123263"/>
                  </a:lnTo>
                  <a:lnTo>
                    <a:pt x="1667155" y="123273"/>
                  </a:lnTo>
                  <a:lnTo>
                    <a:pt x="1665658" y="124341"/>
                  </a:lnTo>
                  <a:lnTo>
                    <a:pt x="1664412" y="125189"/>
                  </a:lnTo>
                  <a:lnTo>
                    <a:pt x="1663920" y="125378"/>
                  </a:lnTo>
                  <a:lnTo>
                    <a:pt x="1662338" y="126530"/>
                  </a:lnTo>
                  <a:lnTo>
                    <a:pt x="1661700" y="126823"/>
                  </a:lnTo>
                  <a:lnTo>
                    <a:pt x="1660674" y="127629"/>
                  </a:lnTo>
                  <a:lnTo>
                    <a:pt x="1658873" y="128592"/>
                  </a:lnTo>
                  <a:lnTo>
                    <a:pt x="1657312" y="129671"/>
                  </a:lnTo>
                  <a:lnTo>
                    <a:pt x="1656108" y="130383"/>
                  </a:lnTo>
                  <a:lnTo>
                    <a:pt x="1655574" y="130634"/>
                  </a:lnTo>
                  <a:lnTo>
                    <a:pt x="1653847" y="131734"/>
                  </a:lnTo>
                  <a:lnTo>
                    <a:pt x="1653407" y="132069"/>
                  </a:lnTo>
                  <a:lnTo>
                    <a:pt x="1652360" y="132687"/>
                  </a:lnTo>
                  <a:lnTo>
                    <a:pt x="1650695" y="133786"/>
                  </a:lnTo>
                  <a:lnTo>
                    <a:pt x="1647124" y="135786"/>
                  </a:lnTo>
                  <a:lnTo>
                    <a:pt x="1646339" y="136372"/>
                  </a:lnTo>
                  <a:lnTo>
                    <a:pt x="1643669" y="137922"/>
                  </a:lnTo>
                  <a:lnTo>
                    <a:pt x="1640276" y="139964"/>
                  </a:lnTo>
                  <a:lnTo>
                    <a:pt x="1637941" y="141325"/>
                  </a:lnTo>
                  <a:lnTo>
                    <a:pt x="1636873" y="142037"/>
                  </a:lnTo>
                  <a:lnTo>
                    <a:pt x="1633795" y="143838"/>
                  </a:lnTo>
                  <a:lnTo>
                    <a:pt x="1633313" y="144089"/>
                  </a:lnTo>
                  <a:lnTo>
                    <a:pt x="1629962" y="146100"/>
                  </a:lnTo>
                  <a:lnTo>
                    <a:pt x="1629460" y="146424"/>
                  </a:lnTo>
                  <a:lnTo>
                    <a:pt x="1626413" y="148058"/>
                  </a:lnTo>
                  <a:lnTo>
                    <a:pt x="1625313" y="148717"/>
                  </a:lnTo>
                  <a:lnTo>
                    <a:pt x="1623094" y="150152"/>
                  </a:lnTo>
                  <a:lnTo>
                    <a:pt x="1621104" y="151230"/>
                  </a:lnTo>
                  <a:lnTo>
                    <a:pt x="1619575" y="152110"/>
                  </a:lnTo>
                  <a:lnTo>
                    <a:pt x="1616696" y="153503"/>
                  </a:lnTo>
                  <a:lnTo>
                    <a:pt x="1616109" y="154089"/>
                  </a:lnTo>
                  <a:lnTo>
                    <a:pt x="1608424" y="158414"/>
                  </a:lnTo>
                  <a:lnTo>
                    <a:pt x="1604120" y="160696"/>
                  </a:lnTo>
                  <a:lnTo>
                    <a:pt x="1599995" y="163136"/>
                  </a:lnTo>
                  <a:lnTo>
                    <a:pt x="1598906" y="163638"/>
                  </a:lnTo>
                  <a:lnTo>
                    <a:pt x="1595681" y="165387"/>
                  </a:lnTo>
                  <a:lnTo>
                    <a:pt x="1591943" y="167345"/>
                  </a:lnTo>
                  <a:lnTo>
                    <a:pt x="1591503" y="167659"/>
                  </a:lnTo>
                  <a:lnTo>
                    <a:pt x="1588445" y="169178"/>
                  </a:lnTo>
                  <a:lnTo>
                    <a:pt x="1587116" y="169994"/>
                  </a:lnTo>
                  <a:lnTo>
                    <a:pt x="1585116" y="171000"/>
                  </a:lnTo>
                  <a:lnTo>
                    <a:pt x="1583116" y="172214"/>
                  </a:lnTo>
                  <a:lnTo>
                    <a:pt x="1581566" y="172937"/>
                  </a:lnTo>
                  <a:lnTo>
                    <a:pt x="1578058" y="174706"/>
                  </a:lnTo>
                  <a:lnTo>
                    <a:pt x="1574624" y="176549"/>
                  </a:lnTo>
                  <a:lnTo>
                    <a:pt x="1571147" y="178277"/>
                  </a:lnTo>
                  <a:lnTo>
                    <a:pt x="1570216" y="178821"/>
                  </a:lnTo>
                  <a:lnTo>
                    <a:pt x="1567786" y="180151"/>
                  </a:lnTo>
                  <a:lnTo>
                    <a:pt x="1566027" y="180968"/>
                  </a:lnTo>
                  <a:lnTo>
                    <a:pt x="1564226" y="181942"/>
                  </a:lnTo>
                  <a:lnTo>
                    <a:pt x="1561797" y="183083"/>
                  </a:lnTo>
                  <a:lnTo>
                    <a:pt x="1560802" y="183659"/>
                  </a:lnTo>
                  <a:lnTo>
                    <a:pt x="1557682" y="185324"/>
                  </a:lnTo>
                  <a:lnTo>
                    <a:pt x="1557294" y="185376"/>
                  </a:lnTo>
                  <a:lnTo>
                    <a:pt x="1553933" y="187198"/>
                  </a:lnTo>
                  <a:lnTo>
                    <a:pt x="1553274" y="187355"/>
                  </a:lnTo>
                  <a:lnTo>
                    <a:pt x="1549106" y="189470"/>
                  </a:lnTo>
                  <a:lnTo>
                    <a:pt x="1546981" y="190465"/>
                  </a:lnTo>
                  <a:lnTo>
                    <a:pt x="1544897" y="191554"/>
                  </a:lnTo>
                  <a:lnTo>
                    <a:pt x="1543536" y="192214"/>
                  </a:lnTo>
                  <a:lnTo>
                    <a:pt x="1540656" y="193554"/>
                  </a:lnTo>
                  <a:lnTo>
                    <a:pt x="1540080" y="193878"/>
                  </a:lnTo>
                  <a:lnTo>
                    <a:pt x="1536531" y="195543"/>
                  </a:lnTo>
                  <a:lnTo>
                    <a:pt x="1536384" y="195700"/>
                  </a:lnTo>
                  <a:lnTo>
                    <a:pt x="1533086" y="197271"/>
                  </a:lnTo>
                  <a:lnTo>
                    <a:pt x="1532133" y="197617"/>
                  </a:lnTo>
                  <a:lnTo>
                    <a:pt x="1529620" y="198842"/>
                  </a:lnTo>
                  <a:lnTo>
                    <a:pt x="1527976" y="199575"/>
                  </a:lnTo>
                  <a:lnTo>
                    <a:pt x="1526154" y="200433"/>
                  </a:lnTo>
                  <a:lnTo>
                    <a:pt x="1523652" y="201543"/>
                  </a:lnTo>
                  <a:lnTo>
                    <a:pt x="1522730" y="202088"/>
                  </a:lnTo>
                  <a:lnTo>
                    <a:pt x="1519453" y="203595"/>
                  </a:lnTo>
                  <a:lnTo>
                    <a:pt x="1519264" y="203616"/>
                  </a:lnTo>
                  <a:lnTo>
                    <a:pt x="1515798" y="205281"/>
                  </a:lnTo>
                  <a:lnTo>
                    <a:pt x="1515243" y="205480"/>
                  </a:lnTo>
                  <a:lnTo>
                    <a:pt x="1512238" y="206820"/>
                  </a:lnTo>
                  <a:lnTo>
                    <a:pt x="1510888" y="207365"/>
                  </a:lnTo>
                  <a:lnTo>
                    <a:pt x="1508751" y="208286"/>
                  </a:lnTo>
                  <a:lnTo>
                    <a:pt x="1506563" y="209333"/>
                  </a:lnTo>
                  <a:lnTo>
                    <a:pt x="1502532" y="211134"/>
                  </a:lnTo>
                  <a:lnTo>
                    <a:pt x="1501862" y="211490"/>
                  </a:lnTo>
                  <a:lnTo>
                    <a:pt x="1498448" y="212967"/>
                  </a:lnTo>
                  <a:lnTo>
                    <a:pt x="1498186" y="213009"/>
                  </a:lnTo>
                  <a:lnTo>
                    <a:pt x="1493893" y="214914"/>
                  </a:lnTo>
                  <a:lnTo>
                    <a:pt x="1491443" y="215878"/>
                  </a:lnTo>
                  <a:lnTo>
                    <a:pt x="1489674" y="216600"/>
                  </a:lnTo>
                  <a:lnTo>
                    <a:pt x="1488040" y="217333"/>
                  </a:lnTo>
                  <a:lnTo>
                    <a:pt x="1485496" y="218433"/>
                  </a:lnTo>
                  <a:lnTo>
                    <a:pt x="1484490" y="218820"/>
                  </a:lnTo>
                  <a:lnTo>
                    <a:pt x="1481161" y="220213"/>
                  </a:lnTo>
                  <a:lnTo>
                    <a:pt x="1481025" y="220234"/>
                  </a:lnTo>
                  <a:lnTo>
                    <a:pt x="1477674" y="221668"/>
                  </a:lnTo>
                  <a:lnTo>
                    <a:pt x="1477025" y="221825"/>
                  </a:lnTo>
                  <a:lnTo>
                    <a:pt x="1474061" y="223092"/>
                  </a:lnTo>
                  <a:lnTo>
                    <a:pt x="1472700" y="223773"/>
                  </a:lnTo>
                  <a:lnTo>
                    <a:pt x="1470616" y="224569"/>
                  </a:lnTo>
                  <a:lnTo>
                    <a:pt x="1468428" y="225343"/>
                  </a:lnTo>
                  <a:lnTo>
                    <a:pt x="1467161" y="225825"/>
                  </a:lnTo>
                  <a:lnTo>
                    <a:pt x="1464219" y="227165"/>
                  </a:lnTo>
                  <a:lnTo>
                    <a:pt x="1463737" y="227239"/>
                  </a:lnTo>
                  <a:lnTo>
                    <a:pt x="1460219" y="228631"/>
                  </a:lnTo>
                  <a:lnTo>
                    <a:pt x="1459884" y="228746"/>
                  </a:lnTo>
                  <a:lnTo>
                    <a:pt x="1456795" y="230034"/>
                  </a:lnTo>
                  <a:lnTo>
                    <a:pt x="1455664" y="230443"/>
                  </a:lnTo>
                  <a:lnTo>
                    <a:pt x="1451518" y="232013"/>
                  </a:lnTo>
                  <a:lnTo>
                    <a:pt x="1449769" y="232725"/>
                  </a:lnTo>
                  <a:lnTo>
                    <a:pt x="1447225" y="233710"/>
                  </a:lnTo>
                  <a:lnTo>
                    <a:pt x="1446240" y="233898"/>
                  </a:lnTo>
                  <a:lnTo>
                    <a:pt x="1442952" y="235280"/>
                  </a:lnTo>
                  <a:lnTo>
                    <a:pt x="1439413" y="236568"/>
                  </a:lnTo>
                  <a:lnTo>
                    <a:pt x="1438701" y="236799"/>
                  </a:lnTo>
                  <a:lnTo>
                    <a:pt x="1435843" y="237856"/>
                  </a:lnTo>
                  <a:lnTo>
                    <a:pt x="1434440" y="238443"/>
                  </a:lnTo>
                  <a:lnTo>
                    <a:pt x="1432387" y="239060"/>
                  </a:lnTo>
                  <a:lnTo>
                    <a:pt x="1430199" y="240003"/>
                  </a:lnTo>
                  <a:lnTo>
                    <a:pt x="1428880" y="240285"/>
                  </a:lnTo>
                  <a:lnTo>
                    <a:pt x="1416299" y="244773"/>
                  </a:lnTo>
                  <a:lnTo>
                    <a:pt x="1378965" y="256777"/>
                  </a:lnTo>
                  <a:lnTo>
                    <a:pt x="1327174" y="271080"/>
                  </a:lnTo>
                  <a:lnTo>
                    <a:pt x="1275680" y="283901"/>
                  </a:lnTo>
                  <a:lnTo>
                    <a:pt x="1224526" y="295136"/>
                  </a:lnTo>
                  <a:lnTo>
                    <a:pt x="1173756" y="304681"/>
                  </a:lnTo>
                  <a:lnTo>
                    <a:pt x="1123412" y="312430"/>
                  </a:lnTo>
                  <a:lnTo>
                    <a:pt x="1099141" y="316869"/>
                  </a:lnTo>
                  <a:lnTo>
                    <a:pt x="0" y="464835"/>
                  </a:lnTo>
                  <a:lnTo>
                    <a:pt x="0" y="727891"/>
                  </a:lnTo>
                  <a:lnTo>
                    <a:pt x="318631" y="685162"/>
                  </a:lnTo>
                  <a:lnTo>
                    <a:pt x="345898" y="680341"/>
                  </a:lnTo>
                  <a:lnTo>
                    <a:pt x="355174" y="678837"/>
                  </a:lnTo>
                  <a:lnTo>
                    <a:pt x="1100366" y="579584"/>
                  </a:lnTo>
                  <a:lnTo>
                    <a:pt x="1161182" y="567875"/>
                  </a:lnTo>
                  <a:lnTo>
                    <a:pt x="1222509" y="553134"/>
                  </a:lnTo>
                  <a:lnTo>
                    <a:pt x="1271376" y="537209"/>
                  </a:lnTo>
                  <a:lnTo>
                    <a:pt x="1318711" y="518674"/>
                  </a:lnTo>
                  <a:lnTo>
                    <a:pt x="1364475" y="497662"/>
                  </a:lnTo>
                  <a:lnTo>
                    <a:pt x="1408631" y="474303"/>
                  </a:lnTo>
                  <a:lnTo>
                    <a:pt x="1451140" y="448728"/>
                  </a:lnTo>
                  <a:lnTo>
                    <a:pt x="1491964" y="421070"/>
                  </a:lnTo>
                  <a:lnTo>
                    <a:pt x="1531066" y="391460"/>
                  </a:lnTo>
                  <a:lnTo>
                    <a:pt x="1568408" y="360028"/>
                  </a:lnTo>
                  <a:lnTo>
                    <a:pt x="1603950" y="326906"/>
                  </a:lnTo>
                  <a:lnTo>
                    <a:pt x="1637657" y="292225"/>
                  </a:lnTo>
                  <a:lnTo>
                    <a:pt x="1669488" y="256117"/>
                  </a:lnTo>
                  <a:lnTo>
                    <a:pt x="1699407" y="218713"/>
                  </a:lnTo>
                  <a:lnTo>
                    <a:pt x="1727375" y="180144"/>
                  </a:lnTo>
                  <a:lnTo>
                    <a:pt x="1753355" y="140542"/>
                  </a:lnTo>
                  <a:lnTo>
                    <a:pt x="1777308" y="100037"/>
                  </a:lnTo>
                  <a:lnTo>
                    <a:pt x="1799197" y="58762"/>
                  </a:lnTo>
                  <a:lnTo>
                    <a:pt x="1818983" y="16847"/>
                  </a:lnTo>
                  <a:lnTo>
                    <a:pt x="1824313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object 6" descr="element układu graficznego slajdu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8171656"/>
            <a:ext cx="20104099" cy="3136900"/>
          </a:xfrm>
          <a:prstGeom prst="rect">
            <a:avLst/>
          </a:prstGeom>
        </p:spPr>
      </p:pic>
      <p:pic>
        <p:nvPicPr>
          <p:cNvPr id="14" name="Picture 8" descr="Miniaturka ekspertyzy na podstawie badań w Lubuskim Urzędzie Wojewódzkim pt. &quot;Zarządzanie wielopokoleniowe - potrzeby różnych grup wiekowych&quot;."/>
          <p:cNvPicPr>
            <a:picLocks noChangeAspect="1" noChangeArrowheads="1"/>
          </p:cNvPicPr>
          <p:nvPr/>
        </p:nvPicPr>
        <p:blipFill rotWithShape="1">
          <a:blip r:embed="rId4"/>
          <a:srcRect l="60956" r="11187"/>
          <a:stretch/>
        </p:blipFill>
        <p:spPr bwMode="auto">
          <a:xfrm>
            <a:off x="12414250" y="5197475"/>
            <a:ext cx="3040048" cy="4367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306402" y="7026275"/>
            <a:ext cx="1242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6. Przeprowadzenie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badań z uwzględnieniem potrzeb różnych grup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wiekowych.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5" descr="element dekoracyjny z nazwą szkolenia dla pracowników Lubuskiego Urzędu Wojewódzkiego pt. &quot;Zarądzanie wielopokoleniowym zespołem. Wyzwanie dla menedżera. Różnorodność w zespole procentuje.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1" r="11072" b="10133"/>
          <a:stretch>
            <a:fillRect/>
          </a:stretch>
        </p:blipFill>
        <p:spPr bwMode="auto">
          <a:xfrm>
            <a:off x="15767050" y="2032411"/>
            <a:ext cx="3276600" cy="4275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4019095" y="3902075"/>
            <a:ext cx="11732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5. Szkolenie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kadry kierowniczej z zakresu zarządzania zespołem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wielopokoleniowym.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 descr="fiszka projektowa pod tytułem &quot;Opracowanie Polityki zarządzania wiekiem w Lubuskim Urzędzie Wojewódzkim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4" r="61365"/>
          <a:stretch>
            <a:fillRect/>
          </a:stretch>
        </p:blipFill>
        <p:spPr bwMode="auto">
          <a:xfrm>
            <a:off x="306221" y="2207528"/>
            <a:ext cx="3364342" cy="457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3696507" y="2682875"/>
            <a:ext cx="1092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4. Zatwierdzenie zadnia projektowego.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039" y="625475"/>
            <a:ext cx="13189211" cy="9374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pl-PL" sz="6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KOLEJNE ETAPY </a:t>
            </a:r>
            <a:r>
              <a:rPr lang="pl-PL" sz="6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WDRAŻANIA</a:t>
            </a:r>
            <a:r>
              <a:rPr lang="pl-PL" sz="6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6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(4-6)</a:t>
            </a:r>
            <a:endParaRPr sz="6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 descr="element układu graficznego slajdu"/>
          <p:cNvGrpSpPr/>
          <p:nvPr/>
        </p:nvGrpSpPr>
        <p:grpSpPr>
          <a:xfrm>
            <a:off x="0" y="606223"/>
            <a:ext cx="2157730" cy="1305560"/>
            <a:chOff x="0" y="606223"/>
            <a:chExt cx="2157730" cy="1305560"/>
          </a:xfrm>
        </p:grpSpPr>
        <p:sp>
          <p:nvSpPr>
            <p:cNvPr id="4" name="object 4"/>
            <p:cNvSpPr/>
            <p:nvPr/>
          </p:nvSpPr>
          <p:spPr>
            <a:xfrm>
              <a:off x="0" y="606223"/>
              <a:ext cx="2157730" cy="772795"/>
            </a:xfrm>
            <a:custGeom>
              <a:avLst/>
              <a:gdLst/>
              <a:ahLst/>
              <a:cxnLst/>
              <a:rect l="l" t="t" r="r" b="b"/>
              <a:pathLst>
                <a:path w="2157730" h="772794">
                  <a:moveTo>
                    <a:pt x="2157610" y="0"/>
                  </a:moveTo>
                  <a:lnTo>
                    <a:pt x="2123743" y="30531"/>
                  </a:lnTo>
                  <a:lnTo>
                    <a:pt x="2089602" y="59013"/>
                  </a:lnTo>
                  <a:lnTo>
                    <a:pt x="2087906" y="60259"/>
                  </a:lnTo>
                  <a:lnTo>
                    <a:pt x="2086272" y="61568"/>
                  </a:lnTo>
                  <a:lnTo>
                    <a:pt x="2085204" y="62479"/>
                  </a:lnTo>
                  <a:lnTo>
                    <a:pt x="2084712" y="62950"/>
                  </a:lnTo>
                  <a:lnTo>
                    <a:pt x="2083047" y="64270"/>
                  </a:lnTo>
                  <a:lnTo>
                    <a:pt x="2082429" y="64657"/>
                  </a:lnTo>
                  <a:lnTo>
                    <a:pt x="2079707" y="66741"/>
                  </a:lnTo>
                  <a:lnTo>
                    <a:pt x="2079728" y="66877"/>
                  </a:lnTo>
                  <a:lnTo>
                    <a:pt x="2078063" y="68008"/>
                  </a:lnTo>
                  <a:lnTo>
                    <a:pt x="2076388" y="69390"/>
                  </a:lnTo>
                  <a:lnTo>
                    <a:pt x="2074796" y="70615"/>
                  </a:lnTo>
                  <a:lnTo>
                    <a:pt x="2074220" y="71024"/>
                  </a:lnTo>
                  <a:lnTo>
                    <a:pt x="2073267" y="71893"/>
                  </a:lnTo>
                  <a:lnTo>
                    <a:pt x="2071498" y="73107"/>
                  </a:lnTo>
                  <a:lnTo>
                    <a:pt x="2069927" y="74406"/>
                  </a:lnTo>
                  <a:lnTo>
                    <a:pt x="2068775" y="75180"/>
                  </a:lnTo>
                  <a:lnTo>
                    <a:pt x="2068294" y="75662"/>
                  </a:lnTo>
                  <a:lnTo>
                    <a:pt x="2066576" y="76824"/>
                  </a:lnTo>
                  <a:lnTo>
                    <a:pt x="2066116" y="77222"/>
                  </a:lnTo>
                  <a:lnTo>
                    <a:pt x="2063519" y="79306"/>
                  </a:lnTo>
                  <a:lnTo>
                    <a:pt x="2063268" y="79348"/>
                  </a:lnTo>
                  <a:lnTo>
                    <a:pt x="2060796" y="81400"/>
                  </a:lnTo>
                  <a:lnTo>
                    <a:pt x="2059980" y="81809"/>
                  </a:lnTo>
                  <a:lnTo>
                    <a:pt x="2058357" y="83128"/>
                  </a:lnTo>
                  <a:lnTo>
                    <a:pt x="2057938" y="83358"/>
                  </a:lnTo>
                  <a:lnTo>
                    <a:pt x="2055226" y="85484"/>
                  </a:lnTo>
                  <a:lnTo>
                    <a:pt x="2055090" y="85494"/>
                  </a:lnTo>
                  <a:lnTo>
                    <a:pt x="2051812" y="87986"/>
                  </a:lnTo>
                  <a:lnTo>
                    <a:pt x="2050095" y="89180"/>
                  </a:lnTo>
                  <a:lnTo>
                    <a:pt x="2045132" y="92719"/>
                  </a:lnTo>
                  <a:lnTo>
                    <a:pt x="2043614" y="93881"/>
                  </a:lnTo>
                  <a:lnTo>
                    <a:pt x="2041959" y="95054"/>
                  </a:lnTo>
                  <a:lnTo>
                    <a:pt x="2041614" y="95389"/>
                  </a:lnTo>
                  <a:lnTo>
                    <a:pt x="2040242" y="96248"/>
                  </a:lnTo>
                  <a:lnTo>
                    <a:pt x="2038933" y="97337"/>
                  </a:lnTo>
                  <a:lnTo>
                    <a:pt x="2038661" y="97421"/>
                  </a:lnTo>
                  <a:lnTo>
                    <a:pt x="2036933" y="98688"/>
                  </a:lnTo>
                  <a:lnTo>
                    <a:pt x="2035268" y="99745"/>
                  </a:lnTo>
                  <a:lnTo>
                    <a:pt x="2033614" y="100928"/>
                  </a:lnTo>
                  <a:lnTo>
                    <a:pt x="2033446" y="101138"/>
                  </a:lnTo>
                  <a:lnTo>
                    <a:pt x="2032096" y="102101"/>
                  </a:lnTo>
                  <a:lnTo>
                    <a:pt x="2030630" y="102970"/>
                  </a:lnTo>
                  <a:lnTo>
                    <a:pt x="2030452" y="103295"/>
                  </a:lnTo>
                  <a:lnTo>
                    <a:pt x="2028682" y="104331"/>
                  </a:lnTo>
                  <a:lnTo>
                    <a:pt x="2027907" y="105012"/>
                  </a:lnTo>
                  <a:lnTo>
                    <a:pt x="2027038" y="105525"/>
                  </a:lnTo>
                  <a:lnTo>
                    <a:pt x="2025384" y="106656"/>
                  </a:lnTo>
                  <a:lnTo>
                    <a:pt x="2025154" y="106876"/>
                  </a:lnTo>
                  <a:lnTo>
                    <a:pt x="2023730" y="107808"/>
                  </a:lnTo>
                  <a:lnTo>
                    <a:pt x="2020515" y="110059"/>
                  </a:lnTo>
                  <a:lnTo>
                    <a:pt x="2019646" y="110551"/>
                  </a:lnTo>
                  <a:lnTo>
                    <a:pt x="2018861" y="111169"/>
                  </a:lnTo>
                  <a:lnTo>
                    <a:pt x="2017143" y="112363"/>
                  </a:lnTo>
                  <a:lnTo>
                    <a:pt x="2016976" y="112509"/>
                  </a:lnTo>
                  <a:lnTo>
                    <a:pt x="2015489" y="113431"/>
                  </a:lnTo>
                  <a:lnTo>
                    <a:pt x="2014222" y="114352"/>
                  </a:lnTo>
                  <a:lnTo>
                    <a:pt x="2013887" y="114520"/>
                  </a:lnTo>
                  <a:lnTo>
                    <a:pt x="2011583" y="116101"/>
                  </a:lnTo>
                  <a:lnTo>
                    <a:pt x="2010547" y="116656"/>
                  </a:lnTo>
                  <a:lnTo>
                    <a:pt x="2008829" y="117891"/>
                  </a:lnTo>
                  <a:lnTo>
                    <a:pt x="2007227" y="118896"/>
                  </a:lnTo>
                  <a:lnTo>
                    <a:pt x="2005939" y="119734"/>
                  </a:lnTo>
                  <a:lnTo>
                    <a:pt x="2005563" y="120006"/>
                  </a:lnTo>
                  <a:lnTo>
                    <a:pt x="2003908" y="121116"/>
                  </a:lnTo>
                  <a:lnTo>
                    <a:pt x="2003175" y="121462"/>
                  </a:lnTo>
                  <a:lnTo>
                    <a:pt x="2002212" y="122195"/>
                  </a:lnTo>
                  <a:lnTo>
                    <a:pt x="2000474" y="123231"/>
                  </a:lnTo>
                  <a:lnTo>
                    <a:pt x="1998955" y="124341"/>
                  </a:lnTo>
                  <a:lnTo>
                    <a:pt x="1997605" y="125095"/>
                  </a:lnTo>
                  <a:lnTo>
                    <a:pt x="1995563" y="126509"/>
                  </a:lnTo>
                  <a:lnTo>
                    <a:pt x="1994956" y="126823"/>
                  </a:lnTo>
                  <a:lnTo>
                    <a:pt x="1993898" y="127587"/>
                  </a:lnTo>
                  <a:lnTo>
                    <a:pt x="1992202" y="128592"/>
                  </a:lnTo>
                  <a:lnTo>
                    <a:pt x="1989427" y="130320"/>
                  </a:lnTo>
                  <a:lnTo>
                    <a:pt x="1988861" y="130634"/>
                  </a:lnTo>
                  <a:lnTo>
                    <a:pt x="1987259" y="131660"/>
                  </a:lnTo>
                  <a:lnTo>
                    <a:pt x="1986736" y="132090"/>
                  </a:lnTo>
                  <a:lnTo>
                    <a:pt x="1985626" y="132739"/>
                  </a:lnTo>
                  <a:lnTo>
                    <a:pt x="1983898" y="133807"/>
                  </a:lnTo>
                  <a:lnTo>
                    <a:pt x="1980380" y="135880"/>
                  </a:lnTo>
                  <a:lnTo>
                    <a:pt x="1979689" y="136341"/>
                  </a:lnTo>
                  <a:lnTo>
                    <a:pt x="1975480" y="138843"/>
                  </a:lnTo>
                  <a:lnTo>
                    <a:pt x="1973490" y="139932"/>
                  </a:lnTo>
                  <a:lnTo>
                    <a:pt x="1971239" y="141388"/>
                  </a:lnTo>
                  <a:lnTo>
                    <a:pt x="1970119" y="141964"/>
                  </a:lnTo>
                  <a:lnTo>
                    <a:pt x="1967155" y="143890"/>
                  </a:lnTo>
                  <a:lnTo>
                    <a:pt x="1966538" y="144152"/>
                  </a:lnTo>
                  <a:lnTo>
                    <a:pt x="1963187" y="146068"/>
                  </a:lnTo>
                  <a:lnTo>
                    <a:pt x="1962778" y="146382"/>
                  </a:lnTo>
                  <a:lnTo>
                    <a:pt x="1959773" y="148058"/>
                  </a:lnTo>
                  <a:lnTo>
                    <a:pt x="1958548" y="148717"/>
                  </a:lnTo>
                  <a:lnTo>
                    <a:pt x="1956349" y="150110"/>
                  </a:lnTo>
                  <a:lnTo>
                    <a:pt x="1954297" y="151230"/>
                  </a:lnTo>
                  <a:lnTo>
                    <a:pt x="1952863" y="152047"/>
                  </a:lnTo>
                  <a:lnTo>
                    <a:pt x="1950067" y="153524"/>
                  </a:lnTo>
                  <a:lnTo>
                    <a:pt x="1949397" y="154047"/>
                  </a:lnTo>
                  <a:lnTo>
                    <a:pt x="1945878" y="155995"/>
                  </a:lnTo>
                  <a:lnTo>
                    <a:pt x="1942402" y="158026"/>
                  </a:lnTo>
                  <a:lnTo>
                    <a:pt x="1941701" y="158361"/>
                  </a:lnTo>
                  <a:lnTo>
                    <a:pt x="1938978" y="159827"/>
                  </a:lnTo>
                  <a:lnTo>
                    <a:pt x="1937481" y="160717"/>
                  </a:lnTo>
                  <a:lnTo>
                    <a:pt x="1935502" y="161827"/>
                  </a:lnTo>
                  <a:lnTo>
                    <a:pt x="1925240" y="167377"/>
                  </a:lnTo>
                  <a:lnTo>
                    <a:pt x="1924759" y="167680"/>
                  </a:lnTo>
                  <a:lnTo>
                    <a:pt x="1921691" y="169240"/>
                  </a:lnTo>
                  <a:lnTo>
                    <a:pt x="1920455" y="169921"/>
                  </a:lnTo>
                  <a:lnTo>
                    <a:pt x="1918340" y="171041"/>
                  </a:lnTo>
                  <a:lnTo>
                    <a:pt x="1916309" y="172225"/>
                  </a:lnTo>
                  <a:lnTo>
                    <a:pt x="1914853" y="172916"/>
                  </a:lnTo>
                  <a:lnTo>
                    <a:pt x="1912047" y="174392"/>
                  </a:lnTo>
                  <a:lnTo>
                    <a:pt x="1911356" y="174685"/>
                  </a:lnTo>
                  <a:lnTo>
                    <a:pt x="1907963" y="176539"/>
                  </a:lnTo>
                  <a:lnTo>
                    <a:pt x="1907827" y="176560"/>
                  </a:lnTo>
                  <a:lnTo>
                    <a:pt x="1903503" y="178738"/>
                  </a:lnTo>
                  <a:lnTo>
                    <a:pt x="1901074" y="180141"/>
                  </a:lnTo>
                  <a:lnTo>
                    <a:pt x="1899304" y="180905"/>
                  </a:lnTo>
                  <a:lnTo>
                    <a:pt x="1897524" y="181910"/>
                  </a:lnTo>
                  <a:lnTo>
                    <a:pt x="1895168" y="183135"/>
                  </a:lnTo>
                  <a:lnTo>
                    <a:pt x="1894100" y="183638"/>
                  </a:lnTo>
                  <a:lnTo>
                    <a:pt x="1890896" y="185240"/>
                  </a:lnTo>
                  <a:lnTo>
                    <a:pt x="1887147" y="187208"/>
                  </a:lnTo>
                  <a:lnTo>
                    <a:pt x="1886540" y="187366"/>
                  </a:lnTo>
                  <a:lnTo>
                    <a:pt x="1882341" y="189523"/>
                  </a:lnTo>
                  <a:lnTo>
                    <a:pt x="1880268" y="190465"/>
                  </a:lnTo>
                  <a:lnTo>
                    <a:pt x="1876760" y="192203"/>
                  </a:lnTo>
                  <a:lnTo>
                    <a:pt x="1873881" y="193533"/>
                  </a:lnTo>
                  <a:lnTo>
                    <a:pt x="1869881" y="195460"/>
                  </a:lnTo>
                  <a:lnTo>
                    <a:pt x="1869650" y="195638"/>
                  </a:lnTo>
                  <a:lnTo>
                    <a:pt x="1866384" y="197229"/>
                  </a:lnTo>
                  <a:lnTo>
                    <a:pt x="1865493" y="197617"/>
                  </a:lnTo>
                  <a:lnTo>
                    <a:pt x="1862939" y="198800"/>
                  </a:lnTo>
                  <a:lnTo>
                    <a:pt x="1861169" y="199554"/>
                  </a:lnTo>
                  <a:lnTo>
                    <a:pt x="1859358" y="200486"/>
                  </a:lnTo>
                  <a:lnTo>
                    <a:pt x="1856960" y="201533"/>
                  </a:lnTo>
                  <a:lnTo>
                    <a:pt x="1855965" y="202109"/>
                  </a:lnTo>
                  <a:lnTo>
                    <a:pt x="1852782" y="203627"/>
                  </a:lnTo>
                  <a:lnTo>
                    <a:pt x="1852551" y="203648"/>
                  </a:lnTo>
                  <a:lnTo>
                    <a:pt x="1849002" y="205281"/>
                  </a:lnTo>
                  <a:lnTo>
                    <a:pt x="1848531" y="205417"/>
                  </a:lnTo>
                  <a:lnTo>
                    <a:pt x="1845526" y="206810"/>
                  </a:lnTo>
                  <a:lnTo>
                    <a:pt x="1844164" y="207470"/>
                  </a:lnTo>
                  <a:lnTo>
                    <a:pt x="1841986" y="208318"/>
                  </a:lnTo>
                  <a:lnTo>
                    <a:pt x="1835788" y="211155"/>
                  </a:lnTo>
                  <a:lnTo>
                    <a:pt x="1835212" y="211438"/>
                  </a:lnTo>
                  <a:lnTo>
                    <a:pt x="1831673" y="212988"/>
                  </a:lnTo>
                  <a:lnTo>
                    <a:pt x="1827128" y="214893"/>
                  </a:lnTo>
                  <a:lnTo>
                    <a:pt x="1824751" y="215951"/>
                  </a:lnTo>
                  <a:lnTo>
                    <a:pt x="1822971" y="216590"/>
                  </a:lnTo>
                  <a:lnTo>
                    <a:pt x="1821264" y="217396"/>
                  </a:lnTo>
                  <a:lnTo>
                    <a:pt x="1818731" y="218422"/>
                  </a:lnTo>
                  <a:lnTo>
                    <a:pt x="1817820" y="218841"/>
                  </a:lnTo>
                  <a:lnTo>
                    <a:pt x="1814458" y="220234"/>
                  </a:lnTo>
                  <a:lnTo>
                    <a:pt x="1810909" y="221679"/>
                  </a:lnTo>
                  <a:lnTo>
                    <a:pt x="1810281" y="221825"/>
                  </a:lnTo>
                  <a:lnTo>
                    <a:pt x="1807391" y="223124"/>
                  </a:lnTo>
                  <a:lnTo>
                    <a:pt x="1805987" y="223679"/>
                  </a:lnTo>
                  <a:lnTo>
                    <a:pt x="1803904" y="224558"/>
                  </a:lnTo>
                  <a:lnTo>
                    <a:pt x="1801653" y="225354"/>
                  </a:lnTo>
                  <a:lnTo>
                    <a:pt x="1800480" y="225888"/>
                  </a:lnTo>
                  <a:lnTo>
                    <a:pt x="1793517" y="228631"/>
                  </a:lnTo>
                  <a:lnTo>
                    <a:pt x="1793119" y="228809"/>
                  </a:lnTo>
                  <a:lnTo>
                    <a:pt x="1790082" y="230024"/>
                  </a:lnTo>
                  <a:lnTo>
                    <a:pt x="1788878" y="230380"/>
                  </a:lnTo>
                  <a:lnTo>
                    <a:pt x="1786470" y="231417"/>
                  </a:lnTo>
                  <a:lnTo>
                    <a:pt x="1783056" y="232663"/>
                  </a:lnTo>
                  <a:lnTo>
                    <a:pt x="1780512" y="233710"/>
                  </a:lnTo>
                  <a:lnTo>
                    <a:pt x="1779601" y="233888"/>
                  </a:lnTo>
                  <a:lnTo>
                    <a:pt x="1776114" y="235259"/>
                  </a:lnTo>
                  <a:lnTo>
                    <a:pt x="1772610" y="236548"/>
                  </a:lnTo>
                  <a:lnTo>
                    <a:pt x="1771988" y="236799"/>
                  </a:lnTo>
                  <a:lnTo>
                    <a:pt x="1769203" y="237835"/>
                  </a:lnTo>
                  <a:lnTo>
                    <a:pt x="1767622" y="238369"/>
                  </a:lnTo>
                  <a:lnTo>
                    <a:pt x="1763486" y="239961"/>
                  </a:lnTo>
                  <a:lnTo>
                    <a:pt x="1762209" y="240317"/>
                  </a:lnTo>
                  <a:lnTo>
                    <a:pt x="1724343" y="253043"/>
                  </a:lnTo>
                  <a:lnTo>
                    <a:pt x="1660465" y="271048"/>
                  </a:lnTo>
                  <a:lnTo>
                    <a:pt x="1608991" y="283913"/>
                  </a:lnTo>
                  <a:lnTo>
                    <a:pt x="1557843" y="295146"/>
                  </a:lnTo>
                  <a:lnTo>
                    <a:pt x="1507057" y="304654"/>
                  </a:lnTo>
                  <a:lnTo>
                    <a:pt x="1456668" y="312346"/>
                  </a:lnTo>
                  <a:lnTo>
                    <a:pt x="1432386" y="316848"/>
                  </a:lnTo>
                  <a:lnTo>
                    <a:pt x="0" y="509679"/>
                  </a:lnTo>
                  <a:lnTo>
                    <a:pt x="0" y="772796"/>
                  </a:lnTo>
                  <a:lnTo>
                    <a:pt x="1398639" y="585259"/>
                  </a:lnTo>
                  <a:lnTo>
                    <a:pt x="1461139" y="574627"/>
                  </a:lnTo>
                  <a:lnTo>
                    <a:pt x="1506321" y="565264"/>
                  </a:lnTo>
                  <a:lnTo>
                    <a:pt x="1551755" y="554210"/>
                  </a:lnTo>
                  <a:lnTo>
                    <a:pt x="1597292" y="541596"/>
                  </a:lnTo>
                  <a:lnTo>
                    <a:pt x="1638794" y="528083"/>
                  </a:lnTo>
                  <a:lnTo>
                    <a:pt x="1680391" y="511826"/>
                  </a:lnTo>
                  <a:lnTo>
                    <a:pt x="1722026" y="492923"/>
                  </a:lnTo>
                  <a:lnTo>
                    <a:pt x="1763639" y="471473"/>
                  </a:lnTo>
                  <a:lnTo>
                    <a:pt x="1805171" y="447577"/>
                  </a:lnTo>
                  <a:lnTo>
                    <a:pt x="1846167" y="420420"/>
                  </a:lnTo>
                  <a:lnTo>
                    <a:pt x="1886727" y="389744"/>
                  </a:lnTo>
                  <a:lnTo>
                    <a:pt x="1926829" y="355500"/>
                  </a:lnTo>
                  <a:lnTo>
                    <a:pt x="1966452" y="317644"/>
                  </a:lnTo>
                  <a:lnTo>
                    <a:pt x="2005573" y="276127"/>
                  </a:lnTo>
                  <a:lnTo>
                    <a:pt x="2038105" y="236537"/>
                  </a:lnTo>
                  <a:lnTo>
                    <a:pt x="2067493" y="195460"/>
                  </a:lnTo>
                  <a:lnTo>
                    <a:pt x="2093501" y="153166"/>
                  </a:lnTo>
                  <a:lnTo>
                    <a:pt x="2116285" y="109282"/>
                  </a:lnTo>
                  <a:lnTo>
                    <a:pt x="2135726" y="63882"/>
                  </a:lnTo>
                  <a:lnTo>
                    <a:pt x="2152537" y="16104"/>
                  </a:lnTo>
                  <a:lnTo>
                    <a:pt x="2157610" y="0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83512"/>
              <a:ext cx="1824355" cy="728345"/>
            </a:xfrm>
            <a:custGeom>
              <a:avLst/>
              <a:gdLst/>
              <a:ahLst/>
              <a:cxnLst/>
              <a:rect l="l" t="t" r="r" b="b"/>
              <a:pathLst>
                <a:path w="1824354" h="728344">
                  <a:moveTo>
                    <a:pt x="1824313" y="0"/>
                  </a:moveTo>
                  <a:lnTo>
                    <a:pt x="1790467" y="30550"/>
                  </a:lnTo>
                  <a:lnTo>
                    <a:pt x="1756346" y="59034"/>
                  </a:lnTo>
                  <a:lnTo>
                    <a:pt x="1756210" y="59055"/>
                  </a:lnTo>
                  <a:lnTo>
                    <a:pt x="1754671" y="60259"/>
                  </a:lnTo>
                  <a:lnTo>
                    <a:pt x="1753037" y="61505"/>
                  </a:lnTo>
                  <a:lnTo>
                    <a:pt x="1751362" y="62961"/>
                  </a:lnTo>
                  <a:lnTo>
                    <a:pt x="1749718" y="64270"/>
                  </a:lnTo>
                  <a:lnTo>
                    <a:pt x="1749132" y="64668"/>
                  </a:lnTo>
                  <a:lnTo>
                    <a:pt x="1746409" y="66741"/>
                  </a:lnTo>
                  <a:lnTo>
                    <a:pt x="1744839" y="67997"/>
                  </a:lnTo>
                  <a:lnTo>
                    <a:pt x="1743739" y="68982"/>
                  </a:lnTo>
                  <a:lnTo>
                    <a:pt x="1743079" y="69327"/>
                  </a:lnTo>
                  <a:lnTo>
                    <a:pt x="1741456" y="70688"/>
                  </a:lnTo>
                  <a:lnTo>
                    <a:pt x="1741017" y="71003"/>
                  </a:lnTo>
                  <a:lnTo>
                    <a:pt x="1740011" y="71934"/>
                  </a:lnTo>
                  <a:lnTo>
                    <a:pt x="1738294" y="73086"/>
                  </a:lnTo>
                  <a:lnTo>
                    <a:pt x="1736629" y="74353"/>
                  </a:lnTo>
                  <a:lnTo>
                    <a:pt x="1735572" y="75149"/>
                  </a:lnTo>
                  <a:lnTo>
                    <a:pt x="1735059" y="75704"/>
                  </a:lnTo>
                  <a:lnTo>
                    <a:pt x="1733362" y="76919"/>
                  </a:lnTo>
                  <a:lnTo>
                    <a:pt x="1732849" y="77233"/>
                  </a:lnTo>
                  <a:lnTo>
                    <a:pt x="1731656" y="78144"/>
                  </a:lnTo>
                  <a:lnTo>
                    <a:pt x="1730232" y="79306"/>
                  </a:lnTo>
                  <a:lnTo>
                    <a:pt x="1730064" y="79327"/>
                  </a:lnTo>
                  <a:lnTo>
                    <a:pt x="1728462" y="80636"/>
                  </a:lnTo>
                  <a:lnTo>
                    <a:pt x="1727467" y="81390"/>
                  </a:lnTo>
                  <a:lnTo>
                    <a:pt x="1726630" y="81840"/>
                  </a:lnTo>
                  <a:lnTo>
                    <a:pt x="1725059" y="83107"/>
                  </a:lnTo>
                  <a:lnTo>
                    <a:pt x="1721960" y="85484"/>
                  </a:lnTo>
                  <a:lnTo>
                    <a:pt x="1721824" y="85484"/>
                  </a:lnTo>
                  <a:lnTo>
                    <a:pt x="1719310" y="87421"/>
                  </a:lnTo>
                  <a:lnTo>
                    <a:pt x="1716871" y="89149"/>
                  </a:lnTo>
                  <a:lnTo>
                    <a:pt x="1713813" y="91389"/>
                  </a:lnTo>
                  <a:lnTo>
                    <a:pt x="1713646" y="91557"/>
                  </a:lnTo>
                  <a:lnTo>
                    <a:pt x="1711866" y="92719"/>
                  </a:lnTo>
                  <a:lnTo>
                    <a:pt x="1711154" y="93410"/>
                  </a:lnTo>
                  <a:lnTo>
                    <a:pt x="1710243" y="93902"/>
                  </a:lnTo>
                  <a:lnTo>
                    <a:pt x="1708662" y="95086"/>
                  </a:lnTo>
                  <a:lnTo>
                    <a:pt x="1708410" y="95368"/>
                  </a:lnTo>
                  <a:lnTo>
                    <a:pt x="1706955" y="96258"/>
                  </a:lnTo>
                  <a:lnTo>
                    <a:pt x="1705604" y="97274"/>
                  </a:lnTo>
                  <a:lnTo>
                    <a:pt x="1705311" y="97442"/>
                  </a:lnTo>
                  <a:lnTo>
                    <a:pt x="1703730" y="98677"/>
                  </a:lnTo>
                  <a:lnTo>
                    <a:pt x="1702924" y="99159"/>
                  </a:lnTo>
                  <a:lnTo>
                    <a:pt x="1700264" y="100939"/>
                  </a:lnTo>
                  <a:lnTo>
                    <a:pt x="1700191" y="101138"/>
                  </a:lnTo>
                  <a:lnTo>
                    <a:pt x="1697447" y="103064"/>
                  </a:lnTo>
                  <a:lnTo>
                    <a:pt x="1697154" y="103305"/>
                  </a:lnTo>
                  <a:lnTo>
                    <a:pt x="1695426" y="104342"/>
                  </a:lnTo>
                  <a:lnTo>
                    <a:pt x="1694704" y="105033"/>
                  </a:lnTo>
                  <a:lnTo>
                    <a:pt x="1693835" y="105515"/>
                  </a:lnTo>
                  <a:lnTo>
                    <a:pt x="1692149" y="106656"/>
                  </a:lnTo>
                  <a:lnTo>
                    <a:pt x="1691961" y="106865"/>
                  </a:lnTo>
                  <a:lnTo>
                    <a:pt x="1690379" y="107850"/>
                  </a:lnTo>
                  <a:lnTo>
                    <a:pt x="1687259" y="110049"/>
                  </a:lnTo>
                  <a:lnTo>
                    <a:pt x="1683919" y="112331"/>
                  </a:lnTo>
                  <a:lnTo>
                    <a:pt x="1682191" y="113431"/>
                  </a:lnTo>
                  <a:lnTo>
                    <a:pt x="1680956" y="114352"/>
                  </a:lnTo>
                  <a:lnTo>
                    <a:pt x="1680526" y="114541"/>
                  </a:lnTo>
                  <a:lnTo>
                    <a:pt x="1678830" y="115766"/>
                  </a:lnTo>
                  <a:lnTo>
                    <a:pt x="1678254" y="116080"/>
                  </a:lnTo>
                  <a:lnTo>
                    <a:pt x="1677343" y="116645"/>
                  </a:lnTo>
                  <a:lnTo>
                    <a:pt x="1675574" y="117954"/>
                  </a:lnTo>
                  <a:lnTo>
                    <a:pt x="1673867" y="118917"/>
                  </a:lnTo>
                  <a:lnTo>
                    <a:pt x="1672684" y="119755"/>
                  </a:lnTo>
                  <a:lnTo>
                    <a:pt x="1672265" y="120006"/>
                  </a:lnTo>
                  <a:lnTo>
                    <a:pt x="1670548" y="121148"/>
                  </a:lnTo>
                  <a:lnTo>
                    <a:pt x="1669919" y="121451"/>
                  </a:lnTo>
                  <a:lnTo>
                    <a:pt x="1668893" y="122237"/>
                  </a:lnTo>
                  <a:lnTo>
                    <a:pt x="1667291" y="123263"/>
                  </a:lnTo>
                  <a:lnTo>
                    <a:pt x="1667155" y="123273"/>
                  </a:lnTo>
                  <a:lnTo>
                    <a:pt x="1665658" y="124341"/>
                  </a:lnTo>
                  <a:lnTo>
                    <a:pt x="1664412" y="125189"/>
                  </a:lnTo>
                  <a:lnTo>
                    <a:pt x="1663920" y="125378"/>
                  </a:lnTo>
                  <a:lnTo>
                    <a:pt x="1662338" y="126530"/>
                  </a:lnTo>
                  <a:lnTo>
                    <a:pt x="1661700" y="126823"/>
                  </a:lnTo>
                  <a:lnTo>
                    <a:pt x="1660674" y="127629"/>
                  </a:lnTo>
                  <a:lnTo>
                    <a:pt x="1658873" y="128592"/>
                  </a:lnTo>
                  <a:lnTo>
                    <a:pt x="1657312" y="129671"/>
                  </a:lnTo>
                  <a:lnTo>
                    <a:pt x="1656108" y="130383"/>
                  </a:lnTo>
                  <a:lnTo>
                    <a:pt x="1655574" y="130634"/>
                  </a:lnTo>
                  <a:lnTo>
                    <a:pt x="1653847" y="131734"/>
                  </a:lnTo>
                  <a:lnTo>
                    <a:pt x="1653407" y="132069"/>
                  </a:lnTo>
                  <a:lnTo>
                    <a:pt x="1652360" y="132687"/>
                  </a:lnTo>
                  <a:lnTo>
                    <a:pt x="1650695" y="133786"/>
                  </a:lnTo>
                  <a:lnTo>
                    <a:pt x="1647124" y="135786"/>
                  </a:lnTo>
                  <a:lnTo>
                    <a:pt x="1646339" y="136372"/>
                  </a:lnTo>
                  <a:lnTo>
                    <a:pt x="1643669" y="137922"/>
                  </a:lnTo>
                  <a:lnTo>
                    <a:pt x="1640276" y="139964"/>
                  </a:lnTo>
                  <a:lnTo>
                    <a:pt x="1637941" y="141325"/>
                  </a:lnTo>
                  <a:lnTo>
                    <a:pt x="1636873" y="142037"/>
                  </a:lnTo>
                  <a:lnTo>
                    <a:pt x="1633795" y="143838"/>
                  </a:lnTo>
                  <a:lnTo>
                    <a:pt x="1633313" y="144089"/>
                  </a:lnTo>
                  <a:lnTo>
                    <a:pt x="1629962" y="146100"/>
                  </a:lnTo>
                  <a:lnTo>
                    <a:pt x="1629460" y="146424"/>
                  </a:lnTo>
                  <a:lnTo>
                    <a:pt x="1626413" y="148058"/>
                  </a:lnTo>
                  <a:lnTo>
                    <a:pt x="1625313" y="148717"/>
                  </a:lnTo>
                  <a:lnTo>
                    <a:pt x="1623094" y="150152"/>
                  </a:lnTo>
                  <a:lnTo>
                    <a:pt x="1621104" y="151230"/>
                  </a:lnTo>
                  <a:lnTo>
                    <a:pt x="1619575" y="152110"/>
                  </a:lnTo>
                  <a:lnTo>
                    <a:pt x="1616696" y="153503"/>
                  </a:lnTo>
                  <a:lnTo>
                    <a:pt x="1616109" y="154089"/>
                  </a:lnTo>
                  <a:lnTo>
                    <a:pt x="1608424" y="158414"/>
                  </a:lnTo>
                  <a:lnTo>
                    <a:pt x="1604120" y="160696"/>
                  </a:lnTo>
                  <a:lnTo>
                    <a:pt x="1599995" y="163136"/>
                  </a:lnTo>
                  <a:lnTo>
                    <a:pt x="1598906" y="163638"/>
                  </a:lnTo>
                  <a:lnTo>
                    <a:pt x="1595681" y="165387"/>
                  </a:lnTo>
                  <a:lnTo>
                    <a:pt x="1591943" y="167345"/>
                  </a:lnTo>
                  <a:lnTo>
                    <a:pt x="1591503" y="167659"/>
                  </a:lnTo>
                  <a:lnTo>
                    <a:pt x="1588445" y="169178"/>
                  </a:lnTo>
                  <a:lnTo>
                    <a:pt x="1587116" y="169994"/>
                  </a:lnTo>
                  <a:lnTo>
                    <a:pt x="1585116" y="171000"/>
                  </a:lnTo>
                  <a:lnTo>
                    <a:pt x="1583116" y="172214"/>
                  </a:lnTo>
                  <a:lnTo>
                    <a:pt x="1581566" y="172937"/>
                  </a:lnTo>
                  <a:lnTo>
                    <a:pt x="1578058" y="174706"/>
                  </a:lnTo>
                  <a:lnTo>
                    <a:pt x="1574624" y="176549"/>
                  </a:lnTo>
                  <a:lnTo>
                    <a:pt x="1571147" y="178277"/>
                  </a:lnTo>
                  <a:lnTo>
                    <a:pt x="1570216" y="178821"/>
                  </a:lnTo>
                  <a:lnTo>
                    <a:pt x="1567786" y="180151"/>
                  </a:lnTo>
                  <a:lnTo>
                    <a:pt x="1566027" y="180968"/>
                  </a:lnTo>
                  <a:lnTo>
                    <a:pt x="1564226" y="181942"/>
                  </a:lnTo>
                  <a:lnTo>
                    <a:pt x="1561797" y="183083"/>
                  </a:lnTo>
                  <a:lnTo>
                    <a:pt x="1560802" y="183659"/>
                  </a:lnTo>
                  <a:lnTo>
                    <a:pt x="1557682" y="185324"/>
                  </a:lnTo>
                  <a:lnTo>
                    <a:pt x="1557294" y="185376"/>
                  </a:lnTo>
                  <a:lnTo>
                    <a:pt x="1553933" y="187198"/>
                  </a:lnTo>
                  <a:lnTo>
                    <a:pt x="1553274" y="187355"/>
                  </a:lnTo>
                  <a:lnTo>
                    <a:pt x="1549106" y="189470"/>
                  </a:lnTo>
                  <a:lnTo>
                    <a:pt x="1546981" y="190465"/>
                  </a:lnTo>
                  <a:lnTo>
                    <a:pt x="1544897" y="191554"/>
                  </a:lnTo>
                  <a:lnTo>
                    <a:pt x="1543536" y="192214"/>
                  </a:lnTo>
                  <a:lnTo>
                    <a:pt x="1540656" y="193554"/>
                  </a:lnTo>
                  <a:lnTo>
                    <a:pt x="1540080" y="193878"/>
                  </a:lnTo>
                  <a:lnTo>
                    <a:pt x="1536531" y="195543"/>
                  </a:lnTo>
                  <a:lnTo>
                    <a:pt x="1536384" y="195700"/>
                  </a:lnTo>
                  <a:lnTo>
                    <a:pt x="1533086" y="197271"/>
                  </a:lnTo>
                  <a:lnTo>
                    <a:pt x="1532133" y="197617"/>
                  </a:lnTo>
                  <a:lnTo>
                    <a:pt x="1529620" y="198842"/>
                  </a:lnTo>
                  <a:lnTo>
                    <a:pt x="1527976" y="199575"/>
                  </a:lnTo>
                  <a:lnTo>
                    <a:pt x="1526154" y="200433"/>
                  </a:lnTo>
                  <a:lnTo>
                    <a:pt x="1523652" y="201543"/>
                  </a:lnTo>
                  <a:lnTo>
                    <a:pt x="1522730" y="202088"/>
                  </a:lnTo>
                  <a:lnTo>
                    <a:pt x="1519453" y="203595"/>
                  </a:lnTo>
                  <a:lnTo>
                    <a:pt x="1519264" y="203616"/>
                  </a:lnTo>
                  <a:lnTo>
                    <a:pt x="1515798" y="205281"/>
                  </a:lnTo>
                  <a:lnTo>
                    <a:pt x="1515243" y="205480"/>
                  </a:lnTo>
                  <a:lnTo>
                    <a:pt x="1512238" y="206820"/>
                  </a:lnTo>
                  <a:lnTo>
                    <a:pt x="1510888" y="207365"/>
                  </a:lnTo>
                  <a:lnTo>
                    <a:pt x="1508751" y="208286"/>
                  </a:lnTo>
                  <a:lnTo>
                    <a:pt x="1506563" y="209333"/>
                  </a:lnTo>
                  <a:lnTo>
                    <a:pt x="1502532" y="211134"/>
                  </a:lnTo>
                  <a:lnTo>
                    <a:pt x="1501862" y="211490"/>
                  </a:lnTo>
                  <a:lnTo>
                    <a:pt x="1498448" y="212967"/>
                  </a:lnTo>
                  <a:lnTo>
                    <a:pt x="1498186" y="213009"/>
                  </a:lnTo>
                  <a:lnTo>
                    <a:pt x="1493893" y="214914"/>
                  </a:lnTo>
                  <a:lnTo>
                    <a:pt x="1491443" y="215878"/>
                  </a:lnTo>
                  <a:lnTo>
                    <a:pt x="1489674" y="216600"/>
                  </a:lnTo>
                  <a:lnTo>
                    <a:pt x="1488040" y="217333"/>
                  </a:lnTo>
                  <a:lnTo>
                    <a:pt x="1485496" y="218433"/>
                  </a:lnTo>
                  <a:lnTo>
                    <a:pt x="1484490" y="218820"/>
                  </a:lnTo>
                  <a:lnTo>
                    <a:pt x="1481161" y="220213"/>
                  </a:lnTo>
                  <a:lnTo>
                    <a:pt x="1481025" y="220234"/>
                  </a:lnTo>
                  <a:lnTo>
                    <a:pt x="1477674" y="221668"/>
                  </a:lnTo>
                  <a:lnTo>
                    <a:pt x="1477025" y="221825"/>
                  </a:lnTo>
                  <a:lnTo>
                    <a:pt x="1474061" y="223092"/>
                  </a:lnTo>
                  <a:lnTo>
                    <a:pt x="1472700" y="223773"/>
                  </a:lnTo>
                  <a:lnTo>
                    <a:pt x="1470616" y="224569"/>
                  </a:lnTo>
                  <a:lnTo>
                    <a:pt x="1468428" y="225343"/>
                  </a:lnTo>
                  <a:lnTo>
                    <a:pt x="1467161" y="225825"/>
                  </a:lnTo>
                  <a:lnTo>
                    <a:pt x="1464219" y="227165"/>
                  </a:lnTo>
                  <a:lnTo>
                    <a:pt x="1463737" y="227239"/>
                  </a:lnTo>
                  <a:lnTo>
                    <a:pt x="1460219" y="228631"/>
                  </a:lnTo>
                  <a:lnTo>
                    <a:pt x="1459884" y="228746"/>
                  </a:lnTo>
                  <a:lnTo>
                    <a:pt x="1456795" y="230034"/>
                  </a:lnTo>
                  <a:lnTo>
                    <a:pt x="1455664" y="230443"/>
                  </a:lnTo>
                  <a:lnTo>
                    <a:pt x="1451518" y="232013"/>
                  </a:lnTo>
                  <a:lnTo>
                    <a:pt x="1449769" y="232725"/>
                  </a:lnTo>
                  <a:lnTo>
                    <a:pt x="1447225" y="233710"/>
                  </a:lnTo>
                  <a:lnTo>
                    <a:pt x="1446240" y="233898"/>
                  </a:lnTo>
                  <a:lnTo>
                    <a:pt x="1442952" y="235280"/>
                  </a:lnTo>
                  <a:lnTo>
                    <a:pt x="1439413" y="236568"/>
                  </a:lnTo>
                  <a:lnTo>
                    <a:pt x="1438701" y="236799"/>
                  </a:lnTo>
                  <a:lnTo>
                    <a:pt x="1435843" y="237856"/>
                  </a:lnTo>
                  <a:lnTo>
                    <a:pt x="1434440" y="238443"/>
                  </a:lnTo>
                  <a:lnTo>
                    <a:pt x="1432387" y="239060"/>
                  </a:lnTo>
                  <a:lnTo>
                    <a:pt x="1430199" y="240003"/>
                  </a:lnTo>
                  <a:lnTo>
                    <a:pt x="1428880" y="240285"/>
                  </a:lnTo>
                  <a:lnTo>
                    <a:pt x="1416299" y="244773"/>
                  </a:lnTo>
                  <a:lnTo>
                    <a:pt x="1378965" y="256777"/>
                  </a:lnTo>
                  <a:lnTo>
                    <a:pt x="1327174" y="271080"/>
                  </a:lnTo>
                  <a:lnTo>
                    <a:pt x="1275680" y="283901"/>
                  </a:lnTo>
                  <a:lnTo>
                    <a:pt x="1224526" y="295136"/>
                  </a:lnTo>
                  <a:lnTo>
                    <a:pt x="1173756" y="304681"/>
                  </a:lnTo>
                  <a:lnTo>
                    <a:pt x="1123412" y="312430"/>
                  </a:lnTo>
                  <a:lnTo>
                    <a:pt x="1099141" y="316869"/>
                  </a:lnTo>
                  <a:lnTo>
                    <a:pt x="0" y="464835"/>
                  </a:lnTo>
                  <a:lnTo>
                    <a:pt x="0" y="727891"/>
                  </a:lnTo>
                  <a:lnTo>
                    <a:pt x="318631" y="685162"/>
                  </a:lnTo>
                  <a:lnTo>
                    <a:pt x="345898" y="680341"/>
                  </a:lnTo>
                  <a:lnTo>
                    <a:pt x="355174" y="678837"/>
                  </a:lnTo>
                  <a:lnTo>
                    <a:pt x="1100366" y="579584"/>
                  </a:lnTo>
                  <a:lnTo>
                    <a:pt x="1161182" y="567875"/>
                  </a:lnTo>
                  <a:lnTo>
                    <a:pt x="1222509" y="553134"/>
                  </a:lnTo>
                  <a:lnTo>
                    <a:pt x="1271376" y="537209"/>
                  </a:lnTo>
                  <a:lnTo>
                    <a:pt x="1318711" y="518674"/>
                  </a:lnTo>
                  <a:lnTo>
                    <a:pt x="1364475" y="497662"/>
                  </a:lnTo>
                  <a:lnTo>
                    <a:pt x="1408631" y="474303"/>
                  </a:lnTo>
                  <a:lnTo>
                    <a:pt x="1451140" y="448728"/>
                  </a:lnTo>
                  <a:lnTo>
                    <a:pt x="1491964" y="421070"/>
                  </a:lnTo>
                  <a:lnTo>
                    <a:pt x="1531066" y="391460"/>
                  </a:lnTo>
                  <a:lnTo>
                    <a:pt x="1568408" y="360028"/>
                  </a:lnTo>
                  <a:lnTo>
                    <a:pt x="1603950" y="326906"/>
                  </a:lnTo>
                  <a:lnTo>
                    <a:pt x="1637657" y="292225"/>
                  </a:lnTo>
                  <a:lnTo>
                    <a:pt x="1669488" y="256117"/>
                  </a:lnTo>
                  <a:lnTo>
                    <a:pt x="1699407" y="218713"/>
                  </a:lnTo>
                  <a:lnTo>
                    <a:pt x="1727375" y="180144"/>
                  </a:lnTo>
                  <a:lnTo>
                    <a:pt x="1753355" y="140542"/>
                  </a:lnTo>
                  <a:lnTo>
                    <a:pt x="1777308" y="100037"/>
                  </a:lnTo>
                  <a:lnTo>
                    <a:pt x="1799197" y="58762"/>
                  </a:lnTo>
                  <a:lnTo>
                    <a:pt x="1818983" y="16847"/>
                  </a:lnTo>
                  <a:lnTo>
                    <a:pt x="1824313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object 6" descr="element układu graficznego slajdu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8171656"/>
            <a:ext cx="20104099" cy="3136900"/>
          </a:xfrm>
          <a:prstGeom prst="rect">
            <a:avLst/>
          </a:prstGeom>
        </p:spPr>
      </p:pic>
      <p:pic>
        <p:nvPicPr>
          <p:cNvPr id="21" name="Picture 20" descr="Znalezione obrazy dla zapytania proj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8" y="5748141"/>
            <a:ext cx="4572000" cy="316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524228" y="6169608"/>
            <a:ext cx="13563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 Powstanie Projektu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Polityki zarządzania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wiekiem. 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4" descr="Znalezione obrazy dla zapytania rekomendac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32"/>
          <a:stretch>
            <a:fillRect/>
          </a:stretch>
        </p:blipFill>
        <p:spPr bwMode="auto">
          <a:xfrm>
            <a:off x="10985228" y="3581925"/>
            <a:ext cx="3181622" cy="294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411843" y="3666183"/>
            <a:ext cx="10573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8. Opracowanie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rekomendacji działań w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zakresie zarządzania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wiekiem na lata 2019 – 2021.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lement dekoracyjny z linią życia i napisem &quot;Twoje zdrowie - Twój wybór. Szkoleni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450" y="1537533"/>
            <a:ext cx="4057579" cy="267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-539750" y="1911857"/>
            <a:ext cx="15157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7. Przeprowadzenie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działań pilotażowych</a:t>
            </a:r>
            <a:b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   w 2018 r.</a:t>
            </a:r>
          </a:p>
          <a:p>
            <a:pPr algn="r"/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3050" y="523902"/>
            <a:ext cx="13792200" cy="9374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pl-PL" sz="6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KOLEJNE ETAPY </a:t>
            </a:r>
            <a:r>
              <a:rPr lang="pl-PL" sz="6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WDRAŻANIA (7-9)</a:t>
            </a:r>
            <a:endParaRPr sz="6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 descr="miniaturka dokumentu pod tytułem &quot;Polityka zarządzania wiekiem&quot;"/>
          <p:cNvGrpSpPr/>
          <p:nvPr/>
        </p:nvGrpSpPr>
        <p:grpSpPr>
          <a:xfrm>
            <a:off x="0" y="606223"/>
            <a:ext cx="2157730" cy="1305560"/>
            <a:chOff x="0" y="606223"/>
            <a:chExt cx="2157730" cy="1305560"/>
          </a:xfrm>
        </p:grpSpPr>
        <p:sp>
          <p:nvSpPr>
            <p:cNvPr id="4" name="object 4"/>
            <p:cNvSpPr/>
            <p:nvPr/>
          </p:nvSpPr>
          <p:spPr>
            <a:xfrm>
              <a:off x="0" y="606223"/>
              <a:ext cx="2157730" cy="772795"/>
            </a:xfrm>
            <a:custGeom>
              <a:avLst/>
              <a:gdLst/>
              <a:ahLst/>
              <a:cxnLst/>
              <a:rect l="l" t="t" r="r" b="b"/>
              <a:pathLst>
                <a:path w="2157730" h="772794">
                  <a:moveTo>
                    <a:pt x="2157610" y="0"/>
                  </a:moveTo>
                  <a:lnTo>
                    <a:pt x="2123743" y="30531"/>
                  </a:lnTo>
                  <a:lnTo>
                    <a:pt x="2089602" y="59013"/>
                  </a:lnTo>
                  <a:lnTo>
                    <a:pt x="2087906" y="60259"/>
                  </a:lnTo>
                  <a:lnTo>
                    <a:pt x="2086272" y="61568"/>
                  </a:lnTo>
                  <a:lnTo>
                    <a:pt x="2085204" y="62479"/>
                  </a:lnTo>
                  <a:lnTo>
                    <a:pt x="2084712" y="62950"/>
                  </a:lnTo>
                  <a:lnTo>
                    <a:pt x="2083047" y="64270"/>
                  </a:lnTo>
                  <a:lnTo>
                    <a:pt x="2082429" y="64657"/>
                  </a:lnTo>
                  <a:lnTo>
                    <a:pt x="2079707" y="66741"/>
                  </a:lnTo>
                  <a:lnTo>
                    <a:pt x="2079728" y="66877"/>
                  </a:lnTo>
                  <a:lnTo>
                    <a:pt x="2078063" y="68008"/>
                  </a:lnTo>
                  <a:lnTo>
                    <a:pt x="2076388" y="69390"/>
                  </a:lnTo>
                  <a:lnTo>
                    <a:pt x="2074796" y="70615"/>
                  </a:lnTo>
                  <a:lnTo>
                    <a:pt x="2074220" y="71024"/>
                  </a:lnTo>
                  <a:lnTo>
                    <a:pt x="2073267" y="71893"/>
                  </a:lnTo>
                  <a:lnTo>
                    <a:pt x="2071498" y="73107"/>
                  </a:lnTo>
                  <a:lnTo>
                    <a:pt x="2069927" y="74406"/>
                  </a:lnTo>
                  <a:lnTo>
                    <a:pt x="2068775" y="75180"/>
                  </a:lnTo>
                  <a:lnTo>
                    <a:pt x="2068294" y="75662"/>
                  </a:lnTo>
                  <a:lnTo>
                    <a:pt x="2066576" y="76824"/>
                  </a:lnTo>
                  <a:lnTo>
                    <a:pt x="2066116" y="77222"/>
                  </a:lnTo>
                  <a:lnTo>
                    <a:pt x="2063519" y="79306"/>
                  </a:lnTo>
                  <a:lnTo>
                    <a:pt x="2063268" y="79348"/>
                  </a:lnTo>
                  <a:lnTo>
                    <a:pt x="2060796" y="81400"/>
                  </a:lnTo>
                  <a:lnTo>
                    <a:pt x="2059980" y="81809"/>
                  </a:lnTo>
                  <a:lnTo>
                    <a:pt x="2058357" y="83128"/>
                  </a:lnTo>
                  <a:lnTo>
                    <a:pt x="2057938" y="83358"/>
                  </a:lnTo>
                  <a:lnTo>
                    <a:pt x="2055226" y="85484"/>
                  </a:lnTo>
                  <a:lnTo>
                    <a:pt x="2055090" y="85494"/>
                  </a:lnTo>
                  <a:lnTo>
                    <a:pt x="2051812" y="87986"/>
                  </a:lnTo>
                  <a:lnTo>
                    <a:pt x="2050095" y="89180"/>
                  </a:lnTo>
                  <a:lnTo>
                    <a:pt x="2045132" y="92719"/>
                  </a:lnTo>
                  <a:lnTo>
                    <a:pt x="2043614" y="93881"/>
                  </a:lnTo>
                  <a:lnTo>
                    <a:pt x="2041959" y="95054"/>
                  </a:lnTo>
                  <a:lnTo>
                    <a:pt x="2041614" y="95389"/>
                  </a:lnTo>
                  <a:lnTo>
                    <a:pt x="2040242" y="96248"/>
                  </a:lnTo>
                  <a:lnTo>
                    <a:pt x="2038933" y="97337"/>
                  </a:lnTo>
                  <a:lnTo>
                    <a:pt x="2038661" y="97421"/>
                  </a:lnTo>
                  <a:lnTo>
                    <a:pt x="2036933" y="98688"/>
                  </a:lnTo>
                  <a:lnTo>
                    <a:pt x="2035268" y="99745"/>
                  </a:lnTo>
                  <a:lnTo>
                    <a:pt x="2033614" y="100928"/>
                  </a:lnTo>
                  <a:lnTo>
                    <a:pt x="2033446" y="101138"/>
                  </a:lnTo>
                  <a:lnTo>
                    <a:pt x="2032096" y="102101"/>
                  </a:lnTo>
                  <a:lnTo>
                    <a:pt x="2030630" y="102970"/>
                  </a:lnTo>
                  <a:lnTo>
                    <a:pt x="2030452" y="103295"/>
                  </a:lnTo>
                  <a:lnTo>
                    <a:pt x="2028682" y="104331"/>
                  </a:lnTo>
                  <a:lnTo>
                    <a:pt x="2027907" y="105012"/>
                  </a:lnTo>
                  <a:lnTo>
                    <a:pt x="2027038" y="105525"/>
                  </a:lnTo>
                  <a:lnTo>
                    <a:pt x="2025384" y="106656"/>
                  </a:lnTo>
                  <a:lnTo>
                    <a:pt x="2025154" y="106876"/>
                  </a:lnTo>
                  <a:lnTo>
                    <a:pt x="2023730" y="107808"/>
                  </a:lnTo>
                  <a:lnTo>
                    <a:pt x="2020515" y="110059"/>
                  </a:lnTo>
                  <a:lnTo>
                    <a:pt x="2019646" y="110551"/>
                  </a:lnTo>
                  <a:lnTo>
                    <a:pt x="2018861" y="111169"/>
                  </a:lnTo>
                  <a:lnTo>
                    <a:pt x="2017143" y="112363"/>
                  </a:lnTo>
                  <a:lnTo>
                    <a:pt x="2016976" y="112509"/>
                  </a:lnTo>
                  <a:lnTo>
                    <a:pt x="2015489" y="113431"/>
                  </a:lnTo>
                  <a:lnTo>
                    <a:pt x="2014222" y="114352"/>
                  </a:lnTo>
                  <a:lnTo>
                    <a:pt x="2013887" y="114520"/>
                  </a:lnTo>
                  <a:lnTo>
                    <a:pt x="2011583" y="116101"/>
                  </a:lnTo>
                  <a:lnTo>
                    <a:pt x="2010547" y="116656"/>
                  </a:lnTo>
                  <a:lnTo>
                    <a:pt x="2008829" y="117891"/>
                  </a:lnTo>
                  <a:lnTo>
                    <a:pt x="2007227" y="118896"/>
                  </a:lnTo>
                  <a:lnTo>
                    <a:pt x="2005939" y="119734"/>
                  </a:lnTo>
                  <a:lnTo>
                    <a:pt x="2005563" y="120006"/>
                  </a:lnTo>
                  <a:lnTo>
                    <a:pt x="2003908" y="121116"/>
                  </a:lnTo>
                  <a:lnTo>
                    <a:pt x="2003175" y="121462"/>
                  </a:lnTo>
                  <a:lnTo>
                    <a:pt x="2002212" y="122195"/>
                  </a:lnTo>
                  <a:lnTo>
                    <a:pt x="2000474" y="123231"/>
                  </a:lnTo>
                  <a:lnTo>
                    <a:pt x="1998955" y="124341"/>
                  </a:lnTo>
                  <a:lnTo>
                    <a:pt x="1997605" y="125095"/>
                  </a:lnTo>
                  <a:lnTo>
                    <a:pt x="1995563" y="126509"/>
                  </a:lnTo>
                  <a:lnTo>
                    <a:pt x="1994956" y="126823"/>
                  </a:lnTo>
                  <a:lnTo>
                    <a:pt x="1993898" y="127587"/>
                  </a:lnTo>
                  <a:lnTo>
                    <a:pt x="1992202" y="128592"/>
                  </a:lnTo>
                  <a:lnTo>
                    <a:pt x="1989427" y="130320"/>
                  </a:lnTo>
                  <a:lnTo>
                    <a:pt x="1988861" y="130634"/>
                  </a:lnTo>
                  <a:lnTo>
                    <a:pt x="1987259" y="131660"/>
                  </a:lnTo>
                  <a:lnTo>
                    <a:pt x="1986736" y="132090"/>
                  </a:lnTo>
                  <a:lnTo>
                    <a:pt x="1985626" y="132739"/>
                  </a:lnTo>
                  <a:lnTo>
                    <a:pt x="1983898" y="133807"/>
                  </a:lnTo>
                  <a:lnTo>
                    <a:pt x="1980380" y="135880"/>
                  </a:lnTo>
                  <a:lnTo>
                    <a:pt x="1979689" y="136341"/>
                  </a:lnTo>
                  <a:lnTo>
                    <a:pt x="1975480" y="138843"/>
                  </a:lnTo>
                  <a:lnTo>
                    <a:pt x="1973490" y="139932"/>
                  </a:lnTo>
                  <a:lnTo>
                    <a:pt x="1971239" y="141388"/>
                  </a:lnTo>
                  <a:lnTo>
                    <a:pt x="1970119" y="141964"/>
                  </a:lnTo>
                  <a:lnTo>
                    <a:pt x="1967155" y="143890"/>
                  </a:lnTo>
                  <a:lnTo>
                    <a:pt x="1966538" y="144152"/>
                  </a:lnTo>
                  <a:lnTo>
                    <a:pt x="1963187" y="146068"/>
                  </a:lnTo>
                  <a:lnTo>
                    <a:pt x="1962778" y="146382"/>
                  </a:lnTo>
                  <a:lnTo>
                    <a:pt x="1959773" y="148058"/>
                  </a:lnTo>
                  <a:lnTo>
                    <a:pt x="1958548" y="148717"/>
                  </a:lnTo>
                  <a:lnTo>
                    <a:pt x="1956349" y="150110"/>
                  </a:lnTo>
                  <a:lnTo>
                    <a:pt x="1954297" y="151230"/>
                  </a:lnTo>
                  <a:lnTo>
                    <a:pt x="1952863" y="152047"/>
                  </a:lnTo>
                  <a:lnTo>
                    <a:pt x="1950067" y="153524"/>
                  </a:lnTo>
                  <a:lnTo>
                    <a:pt x="1949397" y="154047"/>
                  </a:lnTo>
                  <a:lnTo>
                    <a:pt x="1945878" y="155995"/>
                  </a:lnTo>
                  <a:lnTo>
                    <a:pt x="1942402" y="158026"/>
                  </a:lnTo>
                  <a:lnTo>
                    <a:pt x="1941701" y="158361"/>
                  </a:lnTo>
                  <a:lnTo>
                    <a:pt x="1938978" y="159827"/>
                  </a:lnTo>
                  <a:lnTo>
                    <a:pt x="1937481" y="160717"/>
                  </a:lnTo>
                  <a:lnTo>
                    <a:pt x="1935502" y="161827"/>
                  </a:lnTo>
                  <a:lnTo>
                    <a:pt x="1925240" y="167377"/>
                  </a:lnTo>
                  <a:lnTo>
                    <a:pt x="1924759" y="167680"/>
                  </a:lnTo>
                  <a:lnTo>
                    <a:pt x="1921691" y="169240"/>
                  </a:lnTo>
                  <a:lnTo>
                    <a:pt x="1920455" y="169921"/>
                  </a:lnTo>
                  <a:lnTo>
                    <a:pt x="1918340" y="171041"/>
                  </a:lnTo>
                  <a:lnTo>
                    <a:pt x="1916309" y="172225"/>
                  </a:lnTo>
                  <a:lnTo>
                    <a:pt x="1914853" y="172916"/>
                  </a:lnTo>
                  <a:lnTo>
                    <a:pt x="1912047" y="174392"/>
                  </a:lnTo>
                  <a:lnTo>
                    <a:pt x="1911356" y="174685"/>
                  </a:lnTo>
                  <a:lnTo>
                    <a:pt x="1907963" y="176539"/>
                  </a:lnTo>
                  <a:lnTo>
                    <a:pt x="1907827" y="176560"/>
                  </a:lnTo>
                  <a:lnTo>
                    <a:pt x="1903503" y="178738"/>
                  </a:lnTo>
                  <a:lnTo>
                    <a:pt x="1901074" y="180141"/>
                  </a:lnTo>
                  <a:lnTo>
                    <a:pt x="1899304" y="180905"/>
                  </a:lnTo>
                  <a:lnTo>
                    <a:pt x="1897524" y="181910"/>
                  </a:lnTo>
                  <a:lnTo>
                    <a:pt x="1895168" y="183135"/>
                  </a:lnTo>
                  <a:lnTo>
                    <a:pt x="1894100" y="183638"/>
                  </a:lnTo>
                  <a:lnTo>
                    <a:pt x="1890896" y="185240"/>
                  </a:lnTo>
                  <a:lnTo>
                    <a:pt x="1887147" y="187208"/>
                  </a:lnTo>
                  <a:lnTo>
                    <a:pt x="1886540" y="187366"/>
                  </a:lnTo>
                  <a:lnTo>
                    <a:pt x="1882341" y="189523"/>
                  </a:lnTo>
                  <a:lnTo>
                    <a:pt x="1880268" y="190465"/>
                  </a:lnTo>
                  <a:lnTo>
                    <a:pt x="1876760" y="192203"/>
                  </a:lnTo>
                  <a:lnTo>
                    <a:pt x="1873881" y="193533"/>
                  </a:lnTo>
                  <a:lnTo>
                    <a:pt x="1869881" y="195460"/>
                  </a:lnTo>
                  <a:lnTo>
                    <a:pt x="1869650" y="195638"/>
                  </a:lnTo>
                  <a:lnTo>
                    <a:pt x="1866384" y="197229"/>
                  </a:lnTo>
                  <a:lnTo>
                    <a:pt x="1865493" y="197617"/>
                  </a:lnTo>
                  <a:lnTo>
                    <a:pt x="1862939" y="198800"/>
                  </a:lnTo>
                  <a:lnTo>
                    <a:pt x="1861169" y="199554"/>
                  </a:lnTo>
                  <a:lnTo>
                    <a:pt x="1859358" y="200486"/>
                  </a:lnTo>
                  <a:lnTo>
                    <a:pt x="1856960" y="201533"/>
                  </a:lnTo>
                  <a:lnTo>
                    <a:pt x="1855965" y="202109"/>
                  </a:lnTo>
                  <a:lnTo>
                    <a:pt x="1852782" y="203627"/>
                  </a:lnTo>
                  <a:lnTo>
                    <a:pt x="1852551" y="203648"/>
                  </a:lnTo>
                  <a:lnTo>
                    <a:pt x="1849002" y="205281"/>
                  </a:lnTo>
                  <a:lnTo>
                    <a:pt x="1848531" y="205417"/>
                  </a:lnTo>
                  <a:lnTo>
                    <a:pt x="1845526" y="206810"/>
                  </a:lnTo>
                  <a:lnTo>
                    <a:pt x="1844164" y="207470"/>
                  </a:lnTo>
                  <a:lnTo>
                    <a:pt x="1841986" y="208318"/>
                  </a:lnTo>
                  <a:lnTo>
                    <a:pt x="1835788" y="211155"/>
                  </a:lnTo>
                  <a:lnTo>
                    <a:pt x="1835212" y="211438"/>
                  </a:lnTo>
                  <a:lnTo>
                    <a:pt x="1831673" y="212988"/>
                  </a:lnTo>
                  <a:lnTo>
                    <a:pt x="1827128" y="214893"/>
                  </a:lnTo>
                  <a:lnTo>
                    <a:pt x="1824751" y="215951"/>
                  </a:lnTo>
                  <a:lnTo>
                    <a:pt x="1822971" y="216590"/>
                  </a:lnTo>
                  <a:lnTo>
                    <a:pt x="1821264" y="217396"/>
                  </a:lnTo>
                  <a:lnTo>
                    <a:pt x="1818731" y="218422"/>
                  </a:lnTo>
                  <a:lnTo>
                    <a:pt x="1817820" y="218841"/>
                  </a:lnTo>
                  <a:lnTo>
                    <a:pt x="1814458" y="220234"/>
                  </a:lnTo>
                  <a:lnTo>
                    <a:pt x="1810909" y="221679"/>
                  </a:lnTo>
                  <a:lnTo>
                    <a:pt x="1810281" y="221825"/>
                  </a:lnTo>
                  <a:lnTo>
                    <a:pt x="1807391" y="223124"/>
                  </a:lnTo>
                  <a:lnTo>
                    <a:pt x="1805987" y="223679"/>
                  </a:lnTo>
                  <a:lnTo>
                    <a:pt x="1803904" y="224558"/>
                  </a:lnTo>
                  <a:lnTo>
                    <a:pt x="1801653" y="225354"/>
                  </a:lnTo>
                  <a:lnTo>
                    <a:pt x="1800480" y="225888"/>
                  </a:lnTo>
                  <a:lnTo>
                    <a:pt x="1793517" y="228631"/>
                  </a:lnTo>
                  <a:lnTo>
                    <a:pt x="1793119" y="228809"/>
                  </a:lnTo>
                  <a:lnTo>
                    <a:pt x="1790082" y="230024"/>
                  </a:lnTo>
                  <a:lnTo>
                    <a:pt x="1788878" y="230380"/>
                  </a:lnTo>
                  <a:lnTo>
                    <a:pt x="1786470" y="231417"/>
                  </a:lnTo>
                  <a:lnTo>
                    <a:pt x="1783056" y="232663"/>
                  </a:lnTo>
                  <a:lnTo>
                    <a:pt x="1780512" y="233710"/>
                  </a:lnTo>
                  <a:lnTo>
                    <a:pt x="1779601" y="233888"/>
                  </a:lnTo>
                  <a:lnTo>
                    <a:pt x="1776114" y="235259"/>
                  </a:lnTo>
                  <a:lnTo>
                    <a:pt x="1772610" y="236548"/>
                  </a:lnTo>
                  <a:lnTo>
                    <a:pt x="1771988" y="236799"/>
                  </a:lnTo>
                  <a:lnTo>
                    <a:pt x="1769203" y="237835"/>
                  </a:lnTo>
                  <a:lnTo>
                    <a:pt x="1767622" y="238369"/>
                  </a:lnTo>
                  <a:lnTo>
                    <a:pt x="1763486" y="239961"/>
                  </a:lnTo>
                  <a:lnTo>
                    <a:pt x="1762209" y="240317"/>
                  </a:lnTo>
                  <a:lnTo>
                    <a:pt x="1724343" y="253043"/>
                  </a:lnTo>
                  <a:lnTo>
                    <a:pt x="1660465" y="271048"/>
                  </a:lnTo>
                  <a:lnTo>
                    <a:pt x="1608991" y="283913"/>
                  </a:lnTo>
                  <a:lnTo>
                    <a:pt x="1557843" y="295146"/>
                  </a:lnTo>
                  <a:lnTo>
                    <a:pt x="1507057" y="304654"/>
                  </a:lnTo>
                  <a:lnTo>
                    <a:pt x="1456668" y="312346"/>
                  </a:lnTo>
                  <a:lnTo>
                    <a:pt x="1432386" y="316848"/>
                  </a:lnTo>
                  <a:lnTo>
                    <a:pt x="0" y="509679"/>
                  </a:lnTo>
                  <a:lnTo>
                    <a:pt x="0" y="772796"/>
                  </a:lnTo>
                  <a:lnTo>
                    <a:pt x="1398639" y="585259"/>
                  </a:lnTo>
                  <a:lnTo>
                    <a:pt x="1461139" y="574627"/>
                  </a:lnTo>
                  <a:lnTo>
                    <a:pt x="1506321" y="565264"/>
                  </a:lnTo>
                  <a:lnTo>
                    <a:pt x="1551755" y="554210"/>
                  </a:lnTo>
                  <a:lnTo>
                    <a:pt x="1597292" y="541596"/>
                  </a:lnTo>
                  <a:lnTo>
                    <a:pt x="1638794" y="528083"/>
                  </a:lnTo>
                  <a:lnTo>
                    <a:pt x="1680391" y="511826"/>
                  </a:lnTo>
                  <a:lnTo>
                    <a:pt x="1722026" y="492923"/>
                  </a:lnTo>
                  <a:lnTo>
                    <a:pt x="1763639" y="471473"/>
                  </a:lnTo>
                  <a:lnTo>
                    <a:pt x="1805171" y="447577"/>
                  </a:lnTo>
                  <a:lnTo>
                    <a:pt x="1846167" y="420420"/>
                  </a:lnTo>
                  <a:lnTo>
                    <a:pt x="1886727" y="389744"/>
                  </a:lnTo>
                  <a:lnTo>
                    <a:pt x="1926829" y="355500"/>
                  </a:lnTo>
                  <a:lnTo>
                    <a:pt x="1966452" y="317644"/>
                  </a:lnTo>
                  <a:lnTo>
                    <a:pt x="2005573" y="276127"/>
                  </a:lnTo>
                  <a:lnTo>
                    <a:pt x="2038105" y="236537"/>
                  </a:lnTo>
                  <a:lnTo>
                    <a:pt x="2067493" y="195460"/>
                  </a:lnTo>
                  <a:lnTo>
                    <a:pt x="2093501" y="153166"/>
                  </a:lnTo>
                  <a:lnTo>
                    <a:pt x="2116285" y="109282"/>
                  </a:lnTo>
                  <a:lnTo>
                    <a:pt x="2135726" y="63882"/>
                  </a:lnTo>
                  <a:lnTo>
                    <a:pt x="2152537" y="16104"/>
                  </a:lnTo>
                  <a:lnTo>
                    <a:pt x="2157610" y="0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83512"/>
              <a:ext cx="1824355" cy="728345"/>
            </a:xfrm>
            <a:custGeom>
              <a:avLst/>
              <a:gdLst/>
              <a:ahLst/>
              <a:cxnLst/>
              <a:rect l="l" t="t" r="r" b="b"/>
              <a:pathLst>
                <a:path w="1824354" h="728344">
                  <a:moveTo>
                    <a:pt x="1824313" y="0"/>
                  </a:moveTo>
                  <a:lnTo>
                    <a:pt x="1790467" y="30550"/>
                  </a:lnTo>
                  <a:lnTo>
                    <a:pt x="1756346" y="59034"/>
                  </a:lnTo>
                  <a:lnTo>
                    <a:pt x="1756210" y="59055"/>
                  </a:lnTo>
                  <a:lnTo>
                    <a:pt x="1754671" y="60259"/>
                  </a:lnTo>
                  <a:lnTo>
                    <a:pt x="1753037" y="61505"/>
                  </a:lnTo>
                  <a:lnTo>
                    <a:pt x="1751362" y="62961"/>
                  </a:lnTo>
                  <a:lnTo>
                    <a:pt x="1749718" y="64270"/>
                  </a:lnTo>
                  <a:lnTo>
                    <a:pt x="1749132" y="64668"/>
                  </a:lnTo>
                  <a:lnTo>
                    <a:pt x="1746409" y="66741"/>
                  </a:lnTo>
                  <a:lnTo>
                    <a:pt x="1744839" y="67997"/>
                  </a:lnTo>
                  <a:lnTo>
                    <a:pt x="1743739" y="68982"/>
                  </a:lnTo>
                  <a:lnTo>
                    <a:pt x="1743079" y="69327"/>
                  </a:lnTo>
                  <a:lnTo>
                    <a:pt x="1741456" y="70688"/>
                  </a:lnTo>
                  <a:lnTo>
                    <a:pt x="1741017" y="71003"/>
                  </a:lnTo>
                  <a:lnTo>
                    <a:pt x="1740011" y="71934"/>
                  </a:lnTo>
                  <a:lnTo>
                    <a:pt x="1738294" y="73086"/>
                  </a:lnTo>
                  <a:lnTo>
                    <a:pt x="1736629" y="74353"/>
                  </a:lnTo>
                  <a:lnTo>
                    <a:pt x="1735572" y="75149"/>
                  </a:lnTo>
                  <a:lnTo>
                    <a:pt x="1735059" y="75704"/>
                  </a:lnTo>
                  <a:lnTo>
                    <a:pt x="1733362" y="76919"/>
                  </a:lnTo>
                  <a:lnTo>
                    <a:pt x="1732849" y="77233"/>
                  </a:lnTo>
                  <a:lnTo>
                    <a:pt x="1731656" y="78144"/>
                  </a:lnTo>
                  <a:lnTo>
                    <a:pt x="1730232" y="79306"/>
                  </a:lnTo>
                  <a:lnTo>
                    <a:pt x="1730064" y="79327"/>
                  </a:lnTo>
                  <a:lnTo>
                    <a:pt x="1728462" y="80636"/>
                  </a:lnTo>
                  <a:lnTo>
                    <a:pt x="1727467" y="81390"/>
                  </a:lnTo>
                  <a:lnTo>
                    <a:pt x="1726630" y="81840"/>
                  </a:lnTo>
                  <a:lnTo>
                    <a:pt x="1725059" y="83107"/>
                  </a:lnTo>
                  <a:lnTo>
                    <a:pt x="1721960" y="85484"/>
                  </a:lnTo>
                  <a:lnTo>
                    <a:pt x="1721824" y="85484"/>
                  </a:lnTo>
                  <a:lnTo>
                    <a:pt x="1719310" y="87421"/>
                  </a:lnTo>
                  <a:lnTo>
                    <a:pt x="1716871" y="89149"/>
                  </a:lnTo>
                  <a:lnTo>
                    <a:pt x="1713813" y="91389"/>
                  </a:lnTo>
                  <a:lnTo>
                    <a:pt x="1713646" y="91557"/>
                  </a:lnTo>
                  <a:lnTo>
                    <a:pt x="1711866" y="92719"/>
                  </a:lnTo>
                  <a:lnTo>
                    <a:pt x="1711154" y="93410"/>
                  </a:lnTo>
                  <a:lnTo>
                    <a:pt x="1710243" y="93902"/>
                  </a:lnTo>
                  <a:lnTo>
                    <a:pt x="1708662" y="95086"/>
                  </a:lnTo>
                  <a:lnTo>
                    <a:pt x="1708410" y="95368"/>
                  </a:lnTo>
                  <a:lnTo>
                    <a:pt x="1706955" y="96258"/>
                  </a:lnTo>
                  <a:lnTo>
                    <a:pt x="1705604" y="97274"/>
                  </a:lnTo>
                  <a:lnTo>
                    <a:pt x="1705311" y="97442"/>
                  </a:lnTo>
                  <a:lnTo>
                    <a:pt x="1703730" y="98677"/>
                  </a:lnTo>
                  <a:lnTo>
                    <a:pt x="1702924" y="99159"/>
                  </a:lnTo>
                  <a:lnTo>
                    <a:pt x="1700264" y="100939"/>
                  </a:lnTo>
                  <a:lnTo>
                    <a:pt x="1700191" y="101138"/>
                  </a:lnTo>
                  <a:lnTo>
                    <a:pt x="1697447" y="103064"/>
                  </a:lnTo>
                  <a:lnTo>
                    <a:pt x="1697154" y="103305"/>
                  </a:lnTo>
                  <a:lnTo>
                    <a:pt x="1695426" y="104342"/>
                  </a:lnTo>
                  <a:lnTo>
                    <a:pt x="1694704" y="105033"/>
                  </a:lnTo>
                  <a:lnTo>
                    <a:pt x="1693835" y="105515"/>
                  </a:lnTo>
                  <a:lnTo>
                    <a:pt x="1692149" y="106656"/>
                  </a:lnTo>
                  <a:lnTo>
                    <a:pt x="1691961" y="106865"/>
                  </a:lnTo>
                  <a:lnTo>
                    <a:pt x="1690379" y="107850"/>
                  </a:lnTo>
                  <a:lnTo>
                    <a:pt x="1687259" y="110049"/>
                  </a:lnTo>
                  <a:lnTo>
                    <a:pt x="1683919" y="112331"/>
                  </a:lnTo>
                  <a:lnTo>
                    <a:pt x="1682191" y="113431"/>
                  </a:lnTo>
                  <a:lnTo>
                    <a:pt x="1680956" y="114352"/>
                  </a:lnTo>
                  <a:lnTo>
                    <a:pt x="1680526" y="114541"/>
                  </a:lnTo>
                  <a:lnTo>
                    <a:pt x="1678830" y="115766"/>
                  </a:lnTo>
                  <a:lnTo>
                    <a:pt x="1678254" y="116080"/>
                  </a:lnTo>
                  <a:lnTo>
                    <a:pt x="1677343" y="116645"/>
                  </a:lnTo>
                  <a:lnTo>
                    <a:pt x="1675574" y="117954"/>
                  </a:lnTo>
                  <a:lnTo>
                    <a:pt x="1673867" y="118917"/>
                  </a:lnTo>
                  <a:lnTo>
                    <a:pt x="1672684" y="119755"/>
                  </a:lnTo>
                  <a:lnTo>
                    <a:pt x="1672265" y="120006"/>
                  </a:lnTo>
                  <a:lnTo>
                    <a:pt x="1670548" y="121148"/>
                  </a:lnTo>
                  <a:lnTo>
                    <a:pt x="1669919" y="121451"/>
                  </a:lnTo>
                  <a:lnTo>
                    <a:pt x="1668893" y="122237"/>
                  </a:lnTo>
                  <a:lnTo>
                    <a:pt x="1667291" y="123263"/>
                  </a:lnTo>
                  <a:lnTo>
                    <a:pt x="1667155" y="123273"/>
                  </a:lnTo>
                  <a:lnTo>
                    <a:pt x="1665658" y="124341"/>
                  </a:lnTo>
                  <a:lnTo>
                    <a:pt x="1664412" y="125189"/>
                  </a:lnTo>
                  <a:lnTo>
                    <a:pt x="1663920" y="125378"/>
                  </a:lnTo>
                  <a:lnTo>
                    <a:pt x="1662338" y="126530"/>
                  </a:lnTo>
                  <a:lnTo>
                    <a:pt x="1661700" y="126823"/>
                  </a:lnTo>
                  <a:lnTo>
                    <a:pt x="1660674" y="127629"/>
                  </a:lnTo>
                  <a:lnTo>
                    <a:pt x="1658873" y="128592"/>
                  </a:lnTo>
                  <a:lnTo>
                    <a:pt x="1657312" y="129671"/>
                  </a:lnTo>
                  <a:lnTo>
                    <a:pt x="1656108" y="130383"/>
                  </a:lnTo>
                  <a:lnTo>
                    <a:pt x="1655574" y="130634"/>
                  </a:lnTo>
                  <a:lnTo>
                    <a:pt x="1653847" y="131734"/>
                  </a:lnTo>
                  <a:lnTo>
                    <a:pt x="1653407" y="132069"/>
                  </a:lnTo>
                  <a:lnTo>
                    <a:pt x="1652360" y="132687"/>
                  </a:lnTo>
                  <a:lnTo>
                    <a:pt x="1650695" y="133786"/>
                  </a:lnTo>
                  <a:lnTo>
                    <a:pt x="1647124" y="135786"/>
                  </a:lnTo>
                  <a:lnTo>
                    <a:pt x="1646339" y="136372"/>
                  </a:lnTo>
                  <a:lnTo>
                    <a:pt x="1643669" y="137922"/>
                  </a:lnTo>
                  <a:lnTo>
                    <a:pt x="1640276" y="139964"/>
                  </a:lnTo>
                  <a:lnTo>
                    <a:pt x="1637941" y="141325"/>
                  </a:lnTo>
                  <a:lnTo>
                    <a:pt x="1636873" y="142037"/>
                  </a:lnTo>
                  <a:lnTo>
                    <a:pt x="1633795" y="143838"/>
                  </a:lnTo>
                  <a:lnTo>
                    <a:pt x="1633313" y="144089"/>
                  </a:lnTo>
                  <a:lnTo>
                    <a:pt x="1629962" y="146100"/>
                  </a:lnTo>
                  <a:lnTo>
                    <a:pt x="1629460" y="146424"/>
                  </a:lnTo>
                  <a:lnTo>
                    <a:pt x="1626413" y="148058"/>
                  </a:lnTo>
                  <a:lnTo>
                    <a:pt x="1625313" y="148717"/>
                  </a:lnTo>
                  <a:lnTo>
                    <a:pt x="1623094" y="150152"/>
                  </a:lnTo>
                  <a:lnTo>
                    <a:pt x="1621104" y="151230"/>
                  </a:lnTo>
                  <a:lnTo>
                    <a:pt x="1619575" y="152110"/>
                  </a:lnTo>
                  <a:lnTo>
                    <a:pt x="1616696" y="153503"/>
                  </a:lnTo>
                  <a:lnTo>
                    <a:pt x="1616109" y="154089"/>
                  </a:lnTo>
                  <a:lnTo>
                    <a:pt x="1608424" y="158414"/>
                  </a:lnTo>
                  <a:lnTo>
                    <a:pt x="1604120" y="160696"/>
                  </a:lnTo>
                  <a:lnTo>
                    <a:pt x="1599995" y="163136"/>
                  </a:lnTo>
                  <a:lnTo>
                    <a:pt x="1598906" y="163638"/>
                  </a:lnTo>
                  <a:lnTo>
                    <a:pt x="1595681" y="165387"/>
                  </a:lnTo>
                  <a:lnTo>
                    <a:pt x="1591943" y="167345"/>
                  </a:lnTo>
                  <a:lnTo>
                    <a:pt x="1591503" y="167659"/>
                  </a:lnTo>
                  <a:lnTo>
                    <a:pt x="1588445" y="169178"/>
                  </a:lnTo>
                  <a:lnTo>
                    <a:pt x="1587116" y="169994"/>
                  </a:lnTo>
                  <a:lnTo>
                    <a:pt x="1585116" y="171000"/>
                  </a:lnTo>
                  <a:lnTo>
                    <a:pt x="1583116" y="172214"/>
                  </a:lnTo>
                  <a:lnTo>
                    <a:pt x="1581566" y="172937"/>
                  </a:lnTo>
                  <a:lnTo>
                    <a:pt x="1578058" y="174706"/>
                  </a:lnTo>
                  <a:lnTo>
                    <a:pt x="1574624" y="176549"/>
                  </a:lnTo>
                  <a:lnTo>
                    <a:pt x="1571147" y="178277"/>
                  </a:lnTo>
                  <a:lnTo>
                    <a:pt x="1570216" y="178821"/>
                  </a:lnTo>
                  <a:lnTo>
                    <a:pt x="1567786" y="180151"/>
                  </a:lnTo>
                  <a:lnTo>
                    <a:pt x="1566027" y="180968"/>
                  </a:lnTo>
                  <a:lnTo>
                    <a:pt x="1564226" y="181942"/>
                  </a:lnTo>
                  <a:lnTo>
                    <a:pt x="1561797" y="183083"/>
                  </a:lnTo>
                  <a:lnTo>
                    <a:pt x="1560802" y="183659"/>
                  </a:lnTo>
                  <a:lnTo>
                    <a:pt x="1557682" y="185324"/>
                  </a:lnTo>
                  <a:lnTo>
                    <a:pt x="1557294" y="185376"/>
                  </a:lnTo>
                  <a:lnTo>
                    <a:pt x="1553933" y="187198"/>
                  </a:lnTo>
                  <a:lnTo>
                    <a:pt x="1553274" y="187355"/>
                  </a:lnTo>
                  <a:lnTo>
                    <a:pt x="1549106" y="189470"/>
                  </a:lnTo>
                  <a:lnTo>
                    <a:pt x="1546981" y="190465"/>
                  </a:lnTo>
                  <a:lnTo>
                    <a:pt x="1544897" y="191554"/>
                  </a:lnTo>
                  <a:lnTo>
                    <a:pt x="1543536" y="192214"/>
                  </a:lnTo>
                  <a:lnTo>
                    <a:pt x="1540656" y="193554"/>
                  </a:lnTo>
                  <a:lnTo>
                    <a:pt x="1540080" y="193878"/>
                  </a:lnTo>
                  <a:lnTo>
                    <a:pt x="1536531" y="195543"/>
                  </a:lnTo>
                  <a:lnTo>
                    <a:pt x="1536384" y="195700"/>
                  </a:lnTo>
                  <a:lnTo>
                    <a:pt x="1533086" y="197271"/>
                  </a:lnTo>
                  <a:lnTo>
                    <a:pt x="1532133" y="197617"/>
                  </a:lnTo>
                  <a:lnTo>
                    <a:pt x="1529620" y="198842"/>
                  </a:lnTo>
                  <a:lnTo>
                    <a:pt x="1527976" y="199575"/>
                  </a:lnTo>
                  <a:lnTo>
                    <a:pt x="1526154" y="200433"/>
                  </a:lnTo>
                  <a:lnTo>
                    <a:pt x="1523652" y="201543"/>
                  </a:lnTo>
                  <a:lnTo>
                    <a:pt x="1522730" y="202088"/>
                  </a:lnTo>
                  <a:lnTo>
                    <a:pt x="1519453" y="203595"/>
                  </a:lnTo>
                  <a:lnTo>
                    <a:pt x="1519264" y="203616"/>
                  </a:lnTo>
                  <a:lnTo>
                    <a:pt x="1515798" y="205281"/>
                  </a:lnTo>
                  <a:lnTo>
                    <a:pt x="1515243" y="205480"/>
                  </a:lnTo>
                  <a:lnTo>
                    <a:pt x="1512238" y="206820"/>
                  </a:lnTo>
                  <a:lnTo>
                    <a:pt x="1510888" y="207365"/>
                  </a:lnTo>
                  <a:lnTo>
                    <a:pt x="1508751" y="208286"/>
                  </a:lnTo>
                  <a:lnTo>
                    <a:pt x="1506563" y="209333"/>
                  </a:lnTo>
                  <a:lnTo>
                    <a:pt x="1502532" y="211134"/>
                  </a:lnTo>
                  <a:lnTo>
                    <a:pt x="1501862" y="211490"/>
                  </a:lnTo>
                  <a:lnTo>
                    <a:pt x="1498448" y="212967"/>
                  </a:lnTo>
                  <a:lnTo>
                    <a:pt x="1498186" y="213009"/>
                  </a:lnTo>
                  <a:lnTo>
                    <a:pt x="1493893" y="214914"/>
                  </a:lnTo>
                  <a:lnTo>
                    <a:pt x="1491443" y="215878"/>
                  </a:lnTo>
                  <a:lnTo>
                    <a:pt x="1489674" y="216600"/>
                  </a:lnTo>
                  <a:lnTo>
                    <a:pt x="1488040" y="217333"/>
                  </a:lnTo>
                  <a:lnTo>
                    <a:pt x="1485496" y="218433"/>
                  </a:lnTo>
                  <a:lnTo>
                    <a:pt x="1484490" y="218820"/>
                  </a:lnTo>
                  <a:lnTo>
                    <a:pt x="1481161" y="220213"/>
                  </a:lnTo>
                  <a:lnTo>
                    <a:pt x="1481025" y="220234"/>
                  </a:lnTo>
                  <a:lnTo>
                    <a:pt x="1477674" y="221668"/>
                  </a:lnTo>
                  <a:lnTo>
                    <a:pt x="1477025" y="221825"/>
                  </a:lnTo>
                  <a:lnTo>
                    <a:pt x="1474061" y="223092"/>
                  </a:lnTo>
                  <a:lnTo>
                    <a:pt x="1472700" y="223773"/>
                  </a:lnTo>
                  <a:lnTo>
                    <a:pt x="1470616" y="224569"/>
                  </a:lnTo>
                  <a:lnTo>
                    <a:pt x="1468428" y="225343"/>
                  </a:lnTo>
                  <a:lnTo>
                    <a:pt x="1467161" y="225825"/>
                  </a:lnTo>
                  <a:lnTo>
                    <a:pt x="1464219" y="227165"/>
                  </a:lnTo>
                  <a:lnTo>
                    <a:pt x="1463737" y="227239"/>
                  </a:lnTo>
                  <a:lnTo>
                    <a:pt x="1460219" y="228631"/>
                  </a:lnTo>
                  <a:lnTo>
                    <a:pt x="1459884" y="228746"/>
                  </a:lnTo>
                  <a:lnTo>
                    <a:pt x="1456795" y="230034"/>
                  </a:lnTo>
                  <a:lnTo>
                    <a:pt x="1455664" y="230443"/>
                  </a:lnTo>
                  <a:lnTo>
                    <a:pt x="1451518" y="232013"/>
                  </a:lnTo>
                  <a:lnTo>
                    <a:pt x="1449769" y="232725"/>
                  </a:lnTo>
                  <a:lnTo>
                    <a:pt x="1447225" y="233710"/>
                  </a:lnTo>
                  <a:lnTo>
                    <a:pt x="1446240" y="233898"/>
                  </a:lnTo>
                  <a:lnTo>
                    <a:pt x="1442952" y="235280"/>
                  </a:lnTo>
                  <a:lnTo>
                    <a:pt x="1439413" y="236568"/>
                  </a:lnTo>
                  <a:lnTo>
                    <a:pt x="1438701" y="236799"/>
                  </a:lnTo>
                  <a:lnTo>
                    <a:pt x="1435843" y="237856"/>
                  </a:lnTo>
                  <a:lnTo>
                    <a:pt x="1434440" y="238443"/>
                  </a:lnTo>
                  <a:lnTo>
                    <a:pt x="1432387" y="239060"/>
                  </a:lnTo>
                  <a:lnTo>
                    <a:pt x="1430199" y="240003"/>
                  </a:lnTo>
                  <a:lnTo>
                    <a:pt x="1428880" y="240285"/>
                  </a:lnTo>
                  <a:lnTo>
                    <a:pt x="1416299" y="244773"/>
                  </a:lnTo>
                  <a:lnTo>
                    <a:pt x="1378965" y="256777"/>
                  </a:lnTo>
                  <a:lnTo>
                    <a:pt x="1327174" y="271080"/>
                  </a:lnTo>
                  <a:lnTo>
                    <a:pt x="1275680" y="283901"/>
                  </a:lnTo>
                  <a:lnTo>
                    <a:pt x="1224526" y="295136"/>
                  </a:lnTo>
                  <a:lnTo>
                    <a:pt x="1173756" y="304681"/>
                  </a:lnTo>
                  <a:lnTo>
                    <a:pt x="1123412" y="312430"/>
                  </a:lnTo>
                  <a:lnTo>
                    <a:pt x="1099141" y="316869"/>
                  </a:lnTo>
                  <a:lnTo>
                    <a:pt x="0" y="464835"/>
                  </a:lnTo>
                  <a:lnTo>
                    <a:pt x="0" y="727891"/>
                  </a:lnTo>
                  <a:lnTo>
                    <a:pt x="318631" y="685162"/>
                  </a:lnTo>
                  <a:lnTo>
                    <a:pt x="345898" y="680341"/>
                  </a:lnTo>
                  <a:lnTo>
                    <a:pt x="355174" y="678837"/>
                  </a:lnTo>
                  <a:lnTo>
                    <a:pt x="1100366" y="579584"/>
                  </a:lnTo>
                  <a:lnTo>
                    <a:pt x="1161182" y="567875"/>
                  </a:lnTo>
                  <a:lnTo>
                    <a:pt x="1222509" y="553134"/>
                  </a:lnTo>
                  <a:lnTo>
                    <a:pt x="1271376" y="537209"/>
                  </a:lnTo>
                  <a:lnTo>
                    <a:pt x="1318711" y="518674"/>
                  </a:lnTo>
                  <a:lnTo>
                    <a:pt x="1364475" y="497662"/>
                  </a:lnTo>
                  <a:lnTo>
                    <a:pt x="1408631" y="474303"/>
                  </a:lnTo>
                  <a:lnTo>
                    <a:pt x="1451140" y="448728"/>
                  </a:lnTo>
                  <a:lnTo>
                    <a:pt x="1491964" y="421070"/>
                  </a:lnTo>
                  <a:lnTo>
                    <a:pt x="1531066" y="391460"/>
                  </a:lnTo>
                  <a:lnTo>
                    <a:pt x="1568408" y="360028"/>
                  </a:lnTo>
                  <a:lnTo>
                    <a:pt x="1603950" y="326906"/>
                  </a:lnTo>
                  <a:lnTo>
                    <a:pt x="1637657" y="292225"/>
                  </a:lnTo>
                  <a:lnTo>
                    <a:pt x="1669488" y="256117"/>
                  </a:lnTo>
                  <a:lnTo>
                    <a:pt x="1699407" y="218713"/>
                  </a:lnTo>
                  <a:lnTo>
                    <a:pt x="1727375" y="180144"/>
                  </a:lnTo>
                  <a:lnTo>
                    <a:pt x="1753355" y="140542"/>
                  </a:lnTo>
                  <a:lnTo>
                    <a:pt x="1777308" y="100037"/>
                  </a:lnTo>
                  <a:lnTo>
                    <a:pt x="1799197" y="58762"/>
                  </a:lnTo>
                  <a:lnTo>
                    <a:pt x="1818983" y="16847"/>
                  </a:lnTo>
                  <a:lnTo>
                    <a:pt x="1824313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object 6" descr="element układu graficznego slajdu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8171656"/>
            <a:ext cx="20104099" cy="3136900"/>
          </a:xfrm>
          <a:prstGeom prst="rect">
            <a:avLst/>
          </a:prstGeom>
        </p:spPr>
      </p:pic>
      <p:pic>
        <p:nvPicPr>
          <p:cNvPr id="14" name="Picture 23" descr="miniaturka Polityki zarządzania wiekiem w Lubuskim Urzędzie Wojewódzk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 r="61267" b="1196"/>
          <a:stretch>
            <a:fillRect/>
          </a:stretch>
        </p:blipFill>
        <p:spPr bwMode="auto">
          <a:xfrm>
            <a:off x="7994650" y="4359757"/>
            <a:ext cx="4572000" cy="6543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222250" y="5613944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11. Zatwierdzenie </a:t>
            </a:r>
            <a:b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Polityki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zarządzania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wiekiem.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2" descr="Znalezione obrazy dla zapytania konfli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0" y="1911857"/>
            <a:ext cx="4828813" cy="272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517650" y="1911857"/>
            <a:ext cx="1165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10. Podczas powstawania ostatecznego projektu dokumentu skorzystaliśmy ponownie z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sługi doradczych z powodu rozbieżności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zespole.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3050" y="523902"/>
            <a:ext cx="14630400" cy="9374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pl-PL" sz="6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KOLEJNE ETAPY </a:t>
            </a:r>
            <a:r>
              <a:rPr lang="pl-PL" sz="6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WDRAŻANIA (10-11)</a:t>
            </a:r>
            <a:endParaRPr sz="6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 descr="element układu graficznego slajdu"/>
          <p:cNvGrpSpPr/>
          <p:nvPr/>
        </p:nvGrpSpPr>
        <p:grpSpPr>
          <a:xfrm>
            <a:off x="0" y="606223"/>
            <a:ext cx="2157730" cy="1305560"/>
            <a:chOff x="0" y="606223"/>
            <a:chExt cx="2157730" cy="1305560"/>
          </a:xfrm>
        </p:grpSpPr>
        <p:sp>
          <p:nvSpPr>
            <p:cNvPr id="4" name="object 4"/>
            <p:cNvSpPr/>
            <p:nvPr/>
          </p:nvSpPr>
          <p:spPr>
            <a:xfrm>
              <a:off x="0" y="606223"/>
              <a:ext cx="2157730" cy="772795"/>
            </a:xfrm>
            <a:custGeom>
              <a:avLst/>
              <a:gdLst/>
              <a:ahLst/>
              <a:cxnLst/>
              <a:rect l="l" t="t" r="r" b="b"/>
              <a:pathLst>
                <a:path w="2157730" h="772794">
                  <a:moveTo>
                    <a:pt x="2157610" y="0"/>
                  </a:moveTo>
                  <a:lnTo>
                    <a:pt x="2123743" y="30531"/>
                  </a:lnTo>
                  <a:lnTo>
                    <a:pt x="2089602" y="59013"/>
                  </a:lnTo>
                  <a:lnTo>
                    <a:pt x="2087906" y="60259"/>
                  </a:lnTo>
                  <a:lnTo>
                    <a:pt x="2086272" y="61568"/>
                  </a:lnTo>
                  <a:lnTo>
                    <a:pt x="2085204" y="62479"/>
                  </a:lnTo>
                  <a:lnTo>
                    <a:pt x="2084712" y="62950"/>
                  </a:lnTo>
                  <a:lnTo>
                    <a:pt x="2083047" y="64270"/>
                  </a:lnTo>
                  <a:lnTo>
                    <a:pt x="2082429" y="64657"/>
                  </a:lnTo>
                  <a:lnTo>
                    <a:pt x="2079707" y="66741"/>
                  </a:lnTo>
                  <a:lnTo>
                    <a:pt x="2079728" y="66877"/>
                  </a:lnTo>
                  <a:lnTo>
                    <a:pt x="2078063" y="68008"/>
                  </a:lnTo>
                  <a:lnTo>
                    <a:pt x="2076388" y="69390"/>
                  </a:lnTo>
                  <a:lnTo>
                    <a:pt x="2074796" y="70615"/>
                  </a:lnTo>
                  <a:lnTo>
                    <a:pt x="2074220" y="71024"/>
                  </a:lnTo>
                  <a:lnTo>
                    <a:pt x="2073267" y="71893"/>
                  </a:lnTo>
                  <a:lnTo>
                    <a:pt x="2071498" y="73107"/>
                  </a:lnTo>
                  <a:lnTo>
                    <a:pt x="2069927" y="74406"/>
                  </a:lnTo>
                  <a:lnTo>
                    <a:pt x="2068775" y="75180"/>
                  </a:lnTo>
                  <a:lnTo>
                    <a:pt x="2068294" y="75662"/>
                  </a:lnTo>
                  <a:lnTo>
                    <a:pt x="2066576" y="76824"/>
                  </a:lnTo>
                  <a:lnTo>
                    <a:pt x="2066116" y="77222"/>
                  </a:lnTo>
                  <a:lnTo>
                    <a:pt x="2063519" y="79306"/>
                  </a:lnTo>
                  <a:lnTo>
                    <a:pt x="2063268" y="79348"/>
                  </a:lnTo>
                  <a:lnTo>
                    <a:pt x="2060796" y="81400"/>
                  </a:lnTo>
                  <a:lnTo>
                    <a:pt x="2059980" y="81809"/>
                  </a:lnTo>
                  <a:lnTo>
                    <a:pt x="2058357" y="83128"/>
                  </a:lnTo>
                  <a:lnTo>
                    <a:pt x="2057938" y="83358"/>
                  </a:lnTo>
                  <a:lnTo>
                    <a:pt x="2055226" y="85484"/>
                  </a:lnTo>
                  <a:lnTo>
                    <a:pt x="2055090" y="85494"/>
                  </a:lnTo>
                  <a:lnTo>
                    <a:pt x="2051812" y="87986"/>
                  </a:lnTo>
                  <a:lnTo>
                    <a:pt x="2050095" y="89180"/>
                  </a:lnTo>
                  <a:lnTo>
                    <a:pt x="2045132" y="92719"/>
                  </a:lnTo>
                  <a:lnTo>
                    <a:pt x="2043614" y="93881"/>
                  </a:lnTo>
                  <a:lnTo>
                    <a:pt x="2041959" y="95054"/>
                  </a:lnTo>
                  <a:lnTo>
                    <a:pt x="2041614" y="95389"/>
                  </a:lnTo>
                  <a:lnTo>
                    <a:pt x="2040242" y="96248"/>
                  </a:lnTo>
                  <a:lnTo>
                    <a:pt x="2038933" y="97337"/>
                  </a:lnTo>
                  <a:lnTo>
                    <a:pt x="2038661" y="97421"/>
                  </a:lnTo>
                  <a:lnTo>
                    <a:pt x="2036933" y="98688"/>
                  </a:lnTo>
                  <a:lnTo>
                    <a:pt x="2035268" y="99745"/>
                  </a:lnTo>
                  <a:lnTo>
                    <a:pt x="2033614" y="100928"/>
                  </a:lnTo>
                  <a:lnTo>
                    <a:pt x="2033446" y="101138"/>
                  </a:lnTo>
                  <a:lnTo>
                    <a:pt x="2032096" y="102101"/>
                  </a:lnTo>
                  <a:lnTo>
                    <a:pt x="2030630" y="102970"/>
                  </a:lnTo>
                  <a:lnTo>
                    <a:pt x="2030452" y="103295"/>
                  </a:lnTo>
                  <a:lnTo>
                    <a:pt x="2028682" y="104331"/>
                  </a:lnTo>
                  <a:lnTo>
                    <a:pt x="2027907" y="105012"/>
                  </a:lnTo>
                  <a:lnTo>
                    <a:pt x="2027038" y="105525"/>
                  </a:lnTo>
                  <a:lnTo>
                    <a:pt x="2025384" y="106656"/>
                  </a:lnTo>
                  <a:lnTo>
                    <a:pt x="2025154" y="106876"/>
                  </a:lnTo>
                  <a:lnTo>
                    <a:pt x="2023730" y="107808"/>
                  </a:lnTo>
                  <a:lnTo>
                    <a:pt x="2020515" y="110059"/>
                  </a:lnTo>
                  <a:lnTo>
                    <a:pt x="2019646" y="110551"/>
                  </a:lnTo>
                  <a:lnTo>
                    <a:pt x="2018861" y="111169"/>
                  </a:lnTo>
                  <a:lnTo>
                    <a:pt x="2017143" y="112363"/>
                  </a:lnTo>
                  <a:lnTo>
                    <a:pt x="2016976" y="112509"/>
                  </a:lnTo>
                  <a:lnTo>
                    <a:pt x="2015489" y="113431"/>
                  </a:lnTo>
                  <a:lnTo>
                    <a:pt x="2014222" y="114352"/>
                  </a:lnTo>
                  <a:lnTo>
                    <a:pt x="2013887" y="114520"/>
                  </a:lnTo>
                  <a:lnTo>
                    <a:pt x="2011583" y="116101"/>
                  </a:lnTo>
                  <a:lnTo>
                    <a:pt x="2010547" y="116656"/>
                  </a:lnTo>
                  <a:lnTo>
                    <a:pt x="2008829" y="117891"/>
                  </a:lnTo>
                  <a:lnTo>
                    <a:pt x="2007227" y="118896"/>
                  </a:lnTo>
                  <a:lnTo>
                    <a:pt x="2005939" y="119734"/>
                  </a:lnTo>
                  <a:lnTo>
                    <a:pt x="2005563" y="120006"/>
                  </a:lnTo>
                  <a:lnTo>
                    <a:pt x="2003908" y="121116"/>
                  </a:lnTo>
                  <a:lnTo>
                    <a:pt x="2003175" y="121462"/>
                  </a:lnTo>
                  <a:lnTo>
                    <a:pt x="2002212" y="122195"/>
                  </a:lnTo>
                  <a:lnTo>
                    <a:pt x="2000474" y="123231"/>
                  </a:lnTo>
                  <a:lnTo>
                    <a:pt x="1998955" y="124341"/>
                  </a:lnTo>
                  <a:lnTo>
                    <a:pt x="1997605" y="125095"/>
                  </a:lnTo>
                  <a:lnTo>
                    <a:pt x="1995563" y="126509"/>
                  </a:lnTo>
                  <a:lnTo>
                    <a:pt x="1994956" y="126823"/>
                  </a:lnTo>
                  <a:lnTo>
                    <a:pt x="1993898" y="127587"/>
                  </a:lnTo>
                  <a:lnTo>
                    <a:pt x="1992202" y="128592"/>
                  </a:lnTo>
                  <a:lnTo>
                    <a:pt x="1989427" y="130320"/>
                  </a:lnTo>
                  <a:lnTo>
                    <a:pt x="1988861" y="130634"/>
                  </a:lnTo>
                  <a:lnTo>
                    <a:pt x="1987259" y="131660"/>
                  </a:lnTo>
                  <a:lnTo>
                    <a:pt x="1986736" y="132090"/>
                  </a:lnTo>
                  <a:lnTo>
                    <a:pt x="1985626" y="132739"/>
                  </a:lnTo>
                  <a:lnTo>
                    <a:pt x="1983898" y="133807"/>
                  </a:lnTo>
                  <a:lnTo>
                    <a:pt x="1980380" y="135880"/>
                  </a:lnTo>
                  <a:lnTo>
                    <a:pt x="1979689" y="136341"/>
                  </a:lnTo>
                  <a:lnTo>
                    <a:pt x="1975480" y="138843"/>
                  </a:lnTo>
                  <a:lnTo>
                    <a:pt x="1973490" y="139932"/>
                  </a:lnTo>
                  <a:lnTo>
                    <a:pt x="1971239" y="141388"/>
                  </a:lnTo>
                  <a:lnTo>
                    <a:pt x="1970119" y="141964"/>
                  </a:lnTo>
                  <a:lnTo>
                    <a:pt x="1967155" y="143890"/>
                  </a:lnTo>
                  <a:lnTo>
                    <a:pt x="1966538" y="144152"/>
                  </a:lnTo>
                  <a:lnTo>
                    <a:pt x="1963187" y="146068"/>
                  </a:lnTo>
                  <a:lnTo>
                    <a:pt x="1962778" y="146382"/>
                  </a:lnTo>
                  <a:lnTo>
                    <a:pt x="1959773" y="148058"/>
                  </a:lnTo>
                  <a:lnTo>
                    <a:pt x="1958548" y="148717"/>
                  </a:lnTo>
                  <a:lnTo>
                    <a:pt x="1956349" y="150110"/>
                  </a:lnTo>
                  <a:lnTo>
                    <a:pt x="1954297" y="151230"/>
                  </a:lnTo>
                  <a:lnTo>
                    <a:pt x="1952863" y="152047"/>
                  </a:lnTo>
                  <a:lnTo>
                    <a:pt x="1950067" y="153524"/>
                  </a:lnTo>
                  <a:lnTo>
                    <a:pt x="1949397" y="154047"/>
                  </a:lnTo>
                  <a:lnTo>
                    <a:pt x="1945878" y="155995"/>
                  </a:lnTo>
                  <a:lnTo>
                    <a:pt x="1942402" y="158026"/>
                  </a:lnTo>
                  <a:lnTo>
                    <a:pt x="1941701" y="158361"/>
                  </a:lnTo>
                  <a:lnTo>
                    <a:pt x="1938978" y="159827"/>
                  </a:lnTo>
                  <a:lnTo>
                    <a:pt x="1937481" y="160717"/>
                  </a:lnTo>
                  <a:lnTo>
                    <a:pt x="1935502" y="161827"/>
                  </a:lnTo>
                  <a:lnTo>
                    <a:pt x="1925240" y="167377"/>
                  </a:lnTo>
                  <a:lnTo>
                    <a:pt x="1924759" y="167680"/>
                  </a:lnTo>
                  <a:lnTo>
                    <a:pt x="1921691" y="169240"/>
                  </a:lnTo>
                  <a:lnTo>
                    <a:pt x="1920455" y="169921"/>
                  </a:lnTo>
                  <a:lnTo>
                    <a:pt x="1918340" y="171041"/>
                  </a:lnTo>
                  <a:lnTo>
                    <a:pt x="1916309" y="172225"/>
                  </a:lnTo>
                  <a:lnTo>
                    <a:pt x="1914853" y="172916"/>
                  </a:lnTo>
                  <a:lnTo>
                    <a:pt x="1912047" y="174392"/>
                  </a:lnTo>
                  <a:lnTo>
                    <a:pt x="1911356" y="174685"/>
                  </a:lnTo>
                  <a:lnTo>
                    <a:pt x="1907963" y="176539"/>
                  </a:lnTo>
                  <a:lnTo>
                    <a:pt x="1907827" y="176560"/>
                  </a:lnTo>
                  <a:lnTo>
                    <a:pt x="1903503" y="178738"/>
                  </a:lnTo>
                  <a:lnTo>
                    <a:pt x="1901074" y="180141"/>
                  </a:lnTo>
                  <a:lnTo>
                    <a:pt x="1899304" y="180905"/>
                  </a:lnTo>
                  <a:lnTo>
                    <a:pt x="1897524" y="181910"/>
                  </a:lnTo>
                  <a:lnTo>
                    <a:pt x="1895168" y="183135"/>
                  </a:lnTo>
                  <a:lnTo>
                    <a:pt x="1894100" y="183638"/>
                  </a:lnTo>
                  <a:lnTo>
                    <a:pt x="1890896" y="185240"/>
                  </a:lnTo>
                  <a:lnTo>
                    <a:pt x="1887147" y="187208"/>
                  </a:lnTo>
                  <a:lnTo>
                    <a:pt x="1886540" y="187366"/>
                  </a:lnTo>
                  <a:lnTo>
                    <a:pt x="1882341" y="189523"/>
                  </a:lnTo>
                  <a:lnTo>
                    <a:pt x="1880268" y="190465"/>
                  </a:lnTo>
                  <a:lnTo>
                    <a:pt x="1876760" y="192203"/>
                  </a:lnTo>
                  <a:lnTo>
                    <a:pt x="1873881" y="193533"/>
                  </a:lnTo>
                  <a:lnTo>
                    <a:pt x="1869881" y="195460"/>
                  </a:lnTo>
                  <a:lnTo>
                    <a:pt x="1869650" y="195638"/>
                  </a:lnTo>
                  <a:lnTo>
                    <a:pt x="1866384" y="197229"/>
                  </a:lnTo>
                  <a:lnTo>
                    <a:pt x="1865493" y="197617"/>
                  </a:lnTo>
                  <a:lnTo>
                    <a:pt x="1862939" y="198800"/>
                  </a:lnTo>
                  <a:lnTo>
                    <a:pt x="1861169" y="199554"/>
                  </a:lnTo>
                  <a:lnTo>
                    <a:pt x="1859358" y="200486"/>
                  </a:lnTo>
                  <a:lnTo>
                    <a:pt x="1856960" y="201533"/>
                  </a:lnTo>
                  <a:lnTo>
                    <a:pt x="1855965" y="202109"/>
                  </a:lnTo>
                  <a:lnTo>
                    <a:pt x="1852782" y="203627"/>
                  </a:lnTo>
                  <a:lnTo>
                    <a:pt x="1852551" y="203648"/>
                  </a:lnTo>
                  <a:lnTo>
                    <a:pt x="1849002" y="205281"/>
                  </a:lnTo>
                  <a:lnTo>
                    <a:pt x="1848531" y="205417"/>
                  </a:lnTo>
                  <a:lnTo>
                    <a:pt x="1845526" y="206810"/>
                  </a:lnTo>
                  <a:lnTo>
                    <a:pt x="1844164" y="207470"/>
                  </a:lnTo>
                  <a:lnTo>
                    <a:pt x="1841986" y="208318"/>
                  </a:lnTo>
                  <a:lnTo>
                    <a:pt x="1835788" y="211155"/>
                  </a:lnTo>
                  <a:lnTo>
                    <a:pt x="1835212" y="211438"/>
                  </a:lnTo>
                  <a:lnTo>
                    <a:pt x="1831673" y="212988"/>
                  </a:lnTo>
                  <a:lnTo>
                    <a:pt x="1827128" y="214893"/>
                  </a:lnTo>
                  <a:lnTo>
                    <a:pt x="1824751" y="215951"/>
                  </a:lnTo>
                  <a:lnTo>
                    <a:pt x="1822971" y="216590"/>
                  </a:lnTo>
                  <a:lnTo>
                    <a:pt x="1821264" y="217396"/>
                  </a:lnTo>
                  <a:lnTo>
                    <a:pt x="1818731" y="218422"/>
                  </a:lnTo>
                  <a:lnTo>
                    <a:pt x="1817820" y="218841"/>
                  </a:lnTo>
                  <a:lnTo>
                    <a:pt x="1814458" y="220234"/>
                  </a:lnTo>
                  <a:lnTo>
                    <a:pt x="1810909" y="221679"/>
                  </a:lnTo>
                  <a:lnTo>
                    <a:pt x="1810281" y="221825"/>
                  </a:lnTo>
                  <a:lnTo>
                    <a:pt x="1807391" y="223124"/>
                  </a:lnTo>
                  <a:lnTo>
                    <a:pt x="1805987" y="223679"/>
                  </a:lnTo>
                  <a:lnTo>
                    <a:pt x="1803904" y="224558"/>
                  </a:lnTo>
                  <a:lnTo>
                    <a:pt x="1801653" y="225354"/>
                  </a:lnTo>
                  <a:lnTo>
                    <a:pt x="1800480" y="225888"/>
                  </a:lnTo>
                  <a:lnTo>
                    <a:pt x="1793517" y="228631"/>
                  </a:lnTo>
                  <a:lnTo>
                    <a:pt x="1793119" y="228809"/>
                  </a:lnTo>
                  <a:lnTo>
                    <a:pt x="1790082" y="230024"/>
                  </a:lnTo>
                  <a:lnTo>
                    <a:pt x="1788878" y="230380"/>
                  </a:lnTo>
                  <a:lnTo>
                    <a:pt x="1786470" y="231417"/>
                  </a:lnTo>
                  <a:lnTo>
                    <a:pt x="1783056" y="232663"/>
                  </a:lnTo>
                  <a:lnTo>
                    <a:pt x="1780512" y="233710"/>
                  </a:lnTo>
                  <a:lnTo>
                    <a:pt x="1779601" y="233888"/>
                  </a:lnTo>
                  <a:lnTo>
                    <a:pt x="1776114" y="235259"/>
                  </a:lnTo>
                  <a:lnTo>
                    <a:pt x="1772610" y="236548"/>
                  </a:lnTo>
                  <a:lnTo>
                    <a:pt x="1771988" y="236799"/>
                  </a:lnTo>
                  <a:lnTo>
                    <a:pt x="1769203" y="237835"/>
                  </a:lnTo>
                  <a:lnTo>
                    <a:pt x="1767622" y="238369"/>
                  </a:lnTo>
                  <a:lnTo>
                    <a:pt x="1763486" y="239961"/>
                  </a:lnTo>
                  <a:lnTo>
                    <a:pt x="1762209" y="240317"/>
                  </a:lnTo>
                  <a:lnTo>
                    <a:pt x="1724343" y="253043"/>
                  </a:lnTo>
                  <a:lnTo>
                    <a:pt x="1660465" y="271048"/>
                  </a:lnTo>
                  <a:lnTo>
                    <a:pt x="1608991" y="283913"/>
                  </a:lnTo>
                  <a:lnTo>
                    <a:pt x="1557843" y="295146"/>
                  </a:lnTo>
                  <a:lnTo>
                    <a:pt x="1507057" y="304654"/>
                  </a:lnTo>
                  <a:lnTo>
                    <a:pt x="1456668" y="312346"/>
                  </a:lnTo>
                  <a:lnTo>
                    <a:pt x="1432386" y="316848"/>
                  </a:lnTo>
                  <a:lnTo>
                    <a:pt x="0" y="509679"/>
                  </a:lnTo>
                  <a:lnTo>
                    <a:pt x="0" y="772796"/>
                  </a:lnTo>
                  <a:lnTo>
                    <a:pt x="1398639" y="585259"/>
                  </a:lnTo>
                  <a:lnTo>
                    <a:pt x="1461139" y="574627"/>
                  </a:lnTo>
                  <a:lnTo>
                    <a:pt x="1506321" y="565264"/>
                  </a:lnTo>
                  <a:lnTo>
                    <a:pt x="1551755" y="554210"/>
                  </a:lnTo>
                  <a:lnTo>
                    <a:pt x="1597292" y="541596"/>
                  </a:lnTo>
                  <a:lnTo>
                    <a:pt x="1638794" y="528083"/>
                  </a:lnTo>
                  <a:lnTo>
                    <a:pt x="1680391" y="511826"/>
                  </a:lnTo>
                  <a:lnTo>
                    <a:pt x="1722026" y="492923"/>
                  </a:lnTo>
                  <a:lnTo>
                    <a:pt x="1763639" y="471473"/>
                  </a:lnTo>
                  <a:lnTo>
                    <a:pt x="1805171" y="447577"/>
                  </a:lnTo>
                  <a:lnTo>
                    <a:pt x="1846167" y="420420"/>
                  </a:lnTo>
                  <a:lnTo>
                    <a:pt x="1886727" y="389744"/>
                  </a:lnTo>
                  <a:lnTo>
                    <a:pt x="1926829" y="355500"/>
                  </a:lnTo>
                  <a:lnTo>
                    <a:pt x="1966452" y="317644"/>
                  </a:lnTo>
                  <a:lnTo>
                    <a:pt x="2005573" y="276127"/>
                  </a:lnTo>
                  <a:lnTo>
                    <a:pt x="2038105" y="236537"/>
                  </a:lnTo>
                  <a:lnTo>
                    <a:pt x="2067493" y="195460"/>
                  </a:lnTo>
                  <a:lnTo>
                    <a:pt x="2093501" y="153166"/>
                  </a:lnTo>
                  <a:lnTo>
                    <a:pt x="2116285" y="109282"/>
                  </a:lnTo>
                  <a:lnTo>
                    <a:pt x="2135726" y="63882"/>
                  </a:lnTo>
                  <a:lnTo>
                    <a:pt x="2152537" y="16104"/>
                  </a:lnTo>
                  <a:lnTo>
                    <a:pt x="2157610" y="0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83512"/>
              <a:ext cx="1824355" cy="728345"/>
            </a:xfrm>
            <a:custGeom>
              <a:avLst/>
              <a:gdLst/>
              <a:ahLst/>
              <a:cxnLst/>
              <a:rect l="l" t="t" r="r" b="b"/>
              <a:pathLst>
                <a:path w="1824354" h="728344">
                  <a:moveTo>
                    <a:pt x="1824313" y="0"/>
                  </a:moveTo>
                  <a:lnTo>
                    <a:pt x="1790467" y="30550"/>
                  </a:lnTo>
                  <a:lnTo>
                    <a:pt x="1756346" y="59034"/>
                  </a:lnTo>
                  <a:lnTo>
                    <a:pt x="1756210" y="59055"/>
                  </a:lnTo>
                  <a:lnTo>
                    <a:pt x="1754671" y="60259"/>
                  </a:lnTo>
                  <a:lnTo>
                    <a:pt x="1753037" y="61505"/>
                  </a:lnTo>
                  <a:lnTo>
                    <a:pt x="1751362" y="62961"/>
                  </a:lnTo>
                  <a:lnTo>
                    <a:pt x="1749718" y="64270"/>
                  </a:lnTo>
                  <a:lnTo>
                    <a:pt x="1749132" y="64668"/>
                  </a:lnTo>
                  <a:lnTo>
                    <a:pt x="1746409" y="66741"/>
                  </a:lnTo>
                  <a:lnTo>
                    <a:pt x="1744839" y="67997"/>
                  </a:lnTo>
                  <a:lnTo>
                    <a:pt x="1743739" y="68982"/>
                  </a:lnTo>
                  <a:lnTo>
                    <a:pt x="1743079" y="69327"/>
                  </a:lnTo>
                  <a:lnTo>
                    <a:pt x="1741456" y="70688"/>
                  </a:lnTo>
                  <a:lnTo>
                    <a:pt x="1741017" y="71003"/>
                  </a:lnTo>
                  <a:lnTo>
                    <a:pt x="1740011" y="71934"/>
                  </a:lnTo>
                  <a:lnTo>
                    <a:pt x="1738294" y="73086"/>
                  </a:lnTo>
                  <a:lnTo>
                    <a:pt x="1736629" y="74353"/>
                  </a:lnTo>
                  <a:lnTo>
                    <a:pt x="1735572" y="75149"/>
                  </a:lnTo>
                  <a:lnTo>
                    <a:pt x="1735059" y="75704"/>
                  </a:lnTo>
                  <a:lnTo>
                    <a:pt x="1733362" y="76919"/>
                  </a:lnTo>
                  <a:lnTo>
                    <a:pt x="1732849" y="77233"/>
                  </a:lnTo>
                  <a:lnTo>
                    <a:pt x="1731656" y="78144"/>
                  </a:lnTo>
                  <a:lnTo>
                    <a:pt x="1730232" y="79306"/>
                  </a:lnTo>
                  <a:lnTo>
                    <a:pt x="1730064" y="79327"/>
                  </a:lnTo>
                  <a:lnTo>
                    <a:pt x="1728462" y="80636"/>
                  </a:lnTo>
                  <a:lnTo>
                    <a:pt x="1727467" y="81390"/>
                  </a:lnTo>
                  <a:lnTo>
                    <a:pt x="1726630" y="81840"/>
                  </a:lnTo>
                  <a:lnTo>
                    <a:pt x="1725059" y="83107"/>
                  </a:lnTo>
                  <a:lnTo>
                    <a:pt x="1721960" y="85484"/>
                  </a:lnTo>
                  <a:lnTo>
                    <a:pt x="1721824" y="85484"/>
                  </a:lnTo>
                  <a:lnTo>
                    <a:pt x="1719310" y="87421"/>
                  </a:lnTo>
                  <a:lnTo>
                    <a:pt x="1716871" y="89149"/>
                  </a:lnTo>
                  <a:lnTo>
                    <a:pt x="1713813" y="91389"/>
                  </a:lnTo>
                  <a:lnTo>
                    <a:pt x="1713646" y="91557"/>
                  </a:lnTo>
                  <a:lnTo>
                    <a:pt x="1711866" y="92719"/>
                  </a:lnTo>
                  <a:lnTo>
                    <a:pt x="1711154" y="93410"/>
                  </a:lnTo>
                  <a:lnTo>
                    <a:pt x="1710243" y="93902"/>
                  </a:lnTo>
                  <a:lnTo>
                    <a:pt x="1708662" y="95086"/>
                  </a:lnTo>
                  <a:lnTo>
                    <a:pt x="1708410" y="95368"/>
                  </a:lnTo>
                  <a:lnTo>
                    <a:pt x="1706955" y="96258"/>
                  </a:lnTo>
                  <a:lnTo>
                    <a:pt x="1705604" y="97274"/>
                  </a:lnTo>
                  <a:lnTo>
                    <a:pt x="1705311" y="97442"/>
                  </a:lnTo>
                  <a:lnTo>
                    <a:pt x="1703730" y="98677"/>
                  </a:lnTo>
                  <a:lnTo>
                    <a:pt x="1702924" y="99159"/>
                  </a:lnTo>
                  <a:lnTo>
                    <a:pt x="1700264" y="100939"/>
                  </a:lnTo>
                  <a:lnTo>
                    <a:pt x="1700191" y="101138"/>
                  </a:lnTo>
                  <a:lnTo>
                    <a:pt x="1697447" y="103064"/>
                  </a:lnTo>
                  <a:lnTo>
                    <a:pt x="1697154" y="103305"/>
                  </a:lnTo>
                  <a:lnTo>
                    <a:pt x="1695426" y="104342"/>
                  </a:lnTo>
                  <a:lnTo>
                    <a:pt x="1694704" y="105033"/>
                  </a:lnTo>
                  <a:lnTo>
                    <a:pt x="1693835" y="105515"/>
                  </a:lnTo>
                  <a:lnTo>
                    <a:pt x="1692149" y="106656"/>
                  </a:lnTo>
                  <a:lnTo>
                    <a:pt x="1691961" y="106865"/>
                  </a:lnTo>
                  <a:lnTo>
                    <a:pt x="1690379" y="107850"/>
                  </a:lnTo>
                  <a:lnTo>
                    <a:pt x="1687259" y="110049"/>
                  </a:lnTo>
                  <a:lnTo>
                    <a:pt x="1683919" y="112331"/>
                  </a:lnTo>
                  <a:lnTo>
                    <a:pt x="1682191" y="113431"/>
                  </a:lnTo>
                  <a:lnTo>
                    <a:pt x="1680956" y="114352"/>
                  </a:lnTo>
                  <a:lnTo>
                    <a:pt x="1680526" y="114541"/>
                  </a:lnTo>
                  <a:lnTo>
                    <a:pt x="1678830" y="115766"/>
                  </a:lnTo>
                  <a:lnTo>
                    <a:pt x="1678254" y="116080"/>
                  </a:lnTo>
                  <a:lnTo>
                    <a:pt x="1677343" y="116645"/>
                  </a:lnTo>
                  <a:lnTo>
                    <a:pt x="1675574" y="117954"/>
                  </a:lnTo>
                  <a:lnTo>
                    <a:pt x="1673867" y="118917"/>
                  </a:lnTo>
                  <a:lnTo>
                    <a:pt x="1672684" y="119755"/>
                  </a:lnTo>
                  <a:lnTo>
                    <a:pt x="1672265" y="120006"/>
                  </a:lnTo>
                  <a:lnTo>
                    <a:pt x="1670548" y="121148"/>
                  </a:lnTo>
                  <a:lnTo>
                    <a:pt x="1669919" y="121451"/>
                  </a:lnTo>
                  <a:lnTo>
                    <a:pt x="1668893" y="122237"/>
                  </a:lnTo>
                  <a:lnTo>
                    <a:pt x="1667291" y="123263"/>
                  </a:lnTo>
                  <a:lnTo>
                    <a:pt x="1667155" y="123273"/>
                  </a:lnTo>
                  <a:lnTo>
                    <a:pt x="1665658" y="124341"/>
                  </a:lnTo>
                  <a:lnTo>
                    <a:pt x="1664412" y="125189"/>
                  </a:lnTo>
                  <a:lnTo>
                    <a:pt x="1663920" y="125378"/>
                  </a:lnTo>
                  <a:lnTo>
                    <a:pt x="1662338" y="126530"/>
                  </a:lnTo>
                  <a:lnTo>
                    <a:pt x="1661700" y="126823"/>
                  </a:lnTo>
                  <a:lnTo>
                    <a:pt x="1660674" y="127629"/>
                  </a:lnTo>
                  <a:lnTo>
                    <a:pt x="1658873" y="128592"/>
                  </a:lnTo>
                  <a:lnTo>
                    <a:pt x="1657312" y="129671"/>
                  </a:lnTo>
                  <a:lnTo>
                    <a:pt x="1656108" y="130383"/>
                  </a:lnTo>
                  <a:lnTo>
                    <a:pt x="1655574" y="130634"/>
                  </a:lnTo>
                  <a:lnTo>
                    <a:pt x="1653847" y="131734"/>
                  </a:lnTo>
                  <a:lnTo>
                    <a:pt x="1653407" y="132069"/>
                  </a:lnTo>
                  <a:lnTo>
                    <a:pt x="1652360" y="132687"/>
                  </a:lnTo>
                  <a:lnTo>
                    <a:pt x="1650695" y="133786"/>
                  </a:lnTo>
                  <a:lnTo>
                    <a:pt x="1647124" y="135786"/>
                  </a:lnTo>
                  <a:lnTo>
                    <a:pt x="1646339" y="136372"/>
                  </a:lnTo>
                  <a:lnTo>
                    <a:pt x="1643669" y="137922"/>
                  </a:lnTo>
                  <a:lnTo>
                    <a:pt x="1640276" y="139964"/>
                  </a:lnTo>
                  <a:lnTo>
                    <a:pt x="1637941" y="141325"/>
                  </a:lnTo>
                  <a:lnTo>
                    <a:pt x="1636873" y="142037"/>
                  </a:lnTo>
                  <a:lnTo>
                    <a:pt x="1633795" y="143838"/>
                  </a:lnTo>
                  <a:lnTo>
                    <a:pt x="1633313" y="144089"/>
                  </a:lnTo>
                  <a:lnTo>
                    <a:pt x="1629962" y="146100"/>
                  </a:lnTo>
                  <a:lnTo>
                    <a:pt x="1629460" y="146424"/>
                  </a:lnTo>
                  <a:lnTo>
                    <a:pt x="1626413" y="148058"/>
                  </a:lnTo>
                  <a:lnTo>
                    <a:pt x="1625313" y="148717"/>
                  </a:lnTo>
                  <a:lnTo>
                    <a:pt x="1623094" y="150152"/>
                  </a:lnTo>
                  <a:lnTo>
                    <a:pt x="1621104" y="151230"/>
                  </a:lnTo>
                  <a:lnTo>
                    <a:pt x="1619575" y="152110"/>
                  </a:lnTo>
                  <a:lnTo>
                    <a:pt x="1616696" y="153503"/>
                  </a:lnTo>
                  <a:lnTo>
                    <a:pt x="1616109" y="154089"/>
                  </a:lnTo>
                  <a:lnTo>
                    <a:pt x="1608424" y="158414"/>
                  </a:lnTo>
                  <a:lnTo>
                    <a:pt x="1604120" y="160696"/>
                  </a:lnTo>
                  <a:lnTo>
                    <a:pt x="1599995" y="163136"/>
                  </a:lnTo>
                  <a:lnTo>
                    <a:pt x="1598906" y="163638"/>
                  </a:lnTo>
                  <a:lnTo>
                    <a:pt x="1595681" y="165387"/>
                  </a:lnTo>
                  <a:lnTo>
                    <a:pt x="1591943" y="167345"/>
                  </a:lnTo>
                  <a:lnTo>
                    <a:pt x="1591503" y="167659"/>
                  </a:lnTo>
                  <a:lnTo>
                    <a:pt x="1588445" y="169178"/>
                  </a:lnTo>
                  <a:lnTo>
                    <a:pt x="1587116" y="169994"/>
                  </a:lnTo>
                  <a:lnTo>
                    <a:pt x="1585116" y="171000"/>
                  </a:lnTo>
                  <a:lnTo>
                    <a:pt x="1583116" y="172214"/>
                  </a:lnTo>
                  <a:lnTo>
                    <a:pt x="1581566" y="172937"/>
                  </a:lnTo>
                  <a:lnTo>
                    <a:pt x="1578058" y="174706"/>
                  </a:lnTo>
                  <a:lnTo>
                    <a:pt x="1574624" y="176549"/>
                  </a:lnTo>
                  <a:lnTo>
                    <a:pt x="1571147" y="178277"/>
                  </a:lnTo>
                  <a:lnTo>
                    <a:pt x="1570216" y="178821"/>
                  </a:lnTo>
                  <a:lnTo>
                    <a:pt x="1567786" y="180151"/>
                  </a:lnTo>
                  <a:lnTo>
                    <a:pt x="1566027" y="180968"/>
                  </a:lnTo>
                  <a:lnTo>
                    <a:pt x="1564226" y="181942"/>
                  </a:lnTo>
                  <a:lnTo>
                    <a:pt x="1561797" y="183083"/>
                  </a:lnTo>
                  <a:lnTo>
                    <a:pt x="1560802" y="183659"/>
                  </a:lnTo>
                  <a:lnTo>
                    <a:pt x="1557682" y="185324"/>
                  </a:lnTo>
                  <a:lnTo>
                    <a:pt x="1557294" y="185376"/>
                  </a:lnTo>
                  <a:lnTo>
                    <a:pt x="1553933" y="187198"/>
                  </a:lnTo>
                  <a:lnTo>
                    <a:pt x="1553274" y="187355"/>
                  </a:lnTo>
                  <a:lnTo>
                    <a:pt x="1549106" y="189470"/>
                  </a:lnTo>
                  <a:lnTo>
                    <a:pt x="1546981" y="190465"/>
                  </a:lnTo>
                  <a:lnTo>
                    <a:pt x="1544897" y="191554"/>
                  </a:lnTo>
                  <a:lnTo>
                    <a:pt x="1543536" y="192214"/>
                  </a:lnTo>
                  <a:lnTo>
                    <a:pt x="1540656" y="193554"/>
                  </a:lnTo>
                  <a:lnTo>
                    <a:pt x="1540080" y="193878"/>
                  </a:lnTo>
                  <a:lnTo>
                    <a:pt x="1536531" y="195543"/>
                  </a:lnTo>
                  <a:lnTo>
                    <a:pt x="1536384" y="195700"/>
                  </a:lnTo>
                  <a:lnTo>
                    <a:pt x="1533086" y="197271"/>
                  </a:lnTo>
                  <a:lnTo>
                    <a:pt x="1532133" y="197617"/>
                  </a:lnTo>
                  <a:lnTo>
                    <a:pt x="1529620" y="198842"/>
                  </a:lnTo>
                  <a:lnTo>
                    <a:pt x="1527976" y="199575"/>
                  </a:lnTo>
                  <a:lnTo>
                    <a:pt x="1526154" y="200433"/>
                  </a:lnTo>
                  <a:lnTo>
                    <a:pt x="1523652" y="201543"/>
                  </a:lnTo>
                  <a:lnTo>
                    <a:pt x="1522730" y="202088"/>
                  </a:lnTo>
                  <a:lnTo>
                    <a:pt x="1519453" y="203595"/>
                  </a:lnTo>
                  <a:lnTo>
                    <a:pt x="1519264" y="203616"/>
                  </a:lnTo>
                  <a:lnTo>
                    <a:pt x="1515798" y="205281"/>
                  </a:lnTo>
                  <a:lnTo>
                    <a:pt x="1515243" y="205480"/>
                  </a:lnTo>
                  <a:lnTo>
                    <a:pt x="1512238" y="206820"/>
                  </a:lnTo>
                  <a:lnTo>
                    <a:pt x="1510888" y="207365"/>
                  </a:lnTo>
                  <a:lnTo>
                    <a:pt x="1508751" y="208286"/>
                  </a:lnTo>
                  <a:lnTo>
                    <a:pt x="1506563" y="209333"/>
                  </a:lnTo>
                  <a:lnTo>
                    <a:pt x="1502532" y="211134"/>
                  </a:lnTo>
                  <a:lnTo>
                    <a:pt x="1501862" y="211490"/>
                  </a:lnTo>
                  <a:lnTo>
                    <a:pt x="1498448" y="212967"/>
                  </a:lnTo>
                  <a:lnTo>
                    <a:pt x="1498186" y="213009"/>
                  </a:lnTo>
                  <a:lnTo>
                    <a:pt x="1493893" y="214914"/>
                  </a:lnTo>
                  <a:lnTo>
                    <a:pt x="1491443" y="215878"/>
                  </a:lnTo>
                  <a:lnTo>
                    <a:pt x="1489674" y="216600"/>
                  </a:lnTo>
                  <a:lnTo>
                    <a:pt x="1488040" y="217333"/>
                  </a:lnTo>
                  <a:lnTo>
                    <a:pt x="1485496" y="218433"/>
                  </a:lnTo>
                  <a:lnTo>
                    <a:pt x="1484490" y="218820"/>
                  </a:lnTo>
                  <a:lnTo>
                    <a:pt x="1481161" y="220213"/>
                  </a:lnTo>
                  <a:lnTo>
                    <a:pt x="1481025" y="220234"/>
                  </a:lnTo>
                  <a:lnTo>
                    <a:pt x="1477674" y="221668"/>
                  </a:lnTo>
                  <a:lnTo>
                    <a:pt x="1477025" y="221825"/>
                  </a:lnTo>
                  <a:lnTo>
                    <a:pt x="1474061" y="223092"/>
                  </a:lnTo>
                  <a:lnTo>
                    <a:pt x="1472700" y="223773"/>
                  </a:lnTo>
                  <a:lnTo>
                    <a:pt x="1470616" y="224569"/>
                  </a:lnTo>
                  <a:lnTo>
                    <a:pt x="1468428" y="225343"/>
                  </a:lnTo>
                  <a:lnTo>
                    <a:pt x="1467161" y="225825"/>
                  </a:lnTo>
                  <a:lnTo>
                    <a:pt x="1464219" y="227165"/>
                  </a:lnTo>
                  <a:lnTo>
                    <a:pt x="1463737" y="227239"/>
                  </a:lnTo>
                  <a:lnTo>
                    <a:pt x="1460219" y="228631"/>
                  </a:lnTo>
                  <a:lnTo>
                    <a:pt x="1459884" y="228746"/>
                  </a:lnTo>
                  <a:lnTo>
                    <a:pt x="1456795" y="230034"/>
                  </a:lnTo>
                  <a:lnTo>
                    <a:pt x="1455664" y="230443"/>
                  </a:lnTo>
                  <a:lnTo>
                    <a:pt x="1451518" y="232013"/>
                  </a:lnTo>
                  <a:lnTo>
                    <a:pt x="1449769" y="232725"/>
                  </a:lnTo>
                  <a:lnTo>
                    <a:pt x="1447225" y="233710"/>
                  </a:lnTo>
                  <a:lnTo>
                    <a:pt x="1446240" y="233898"/>
                  </a:lnTo>
                  <a:lnTo>
                    <a:pt x="1442952" y="235280"/>
                  </a:lnTo>
                  <a:lnTo>
                    <a:pt x="1439413" y="236568"/>
                  </a:lnTo>
                  <a:lnTo>
                    <a:pt x="1438701" y="236799"/>
                  </a:lnTo>
                  <a:lnTo>
                    <a:pt x="1435843" y="237856"/>
                  </a:lnTo>
                  <a:lnTo>
                    <a:pt x="1434440" y="238443"/>
                  </a:lnTo>
                  <a:lnTo>
                    <a:pt x="1432387" y="239060"/>
                  </a:lnTo>
                  <a:lnTo>
                    <a:pt x="1430199" y="240003"/>
                  </a:lnTo>
                  <a:lnTo>
                    <a:pt x="1428880" y="240285"/>
                  </a:lnTo>
                  <a:lnTo>
                    <a:pt x="1416299" y="244773"/>
                  </a:lnTo>
                  <a:lnTo>
                    <a:pt x="1378965" y="256777"/>
                  </a:lnTo>
                  <a:lnTo>
                    <a:pt x="1327174" y="271080"/>
                  </a:lnTo>
                  <a:lnTo>
                    <a:pt x="1275680" y="283901"/>
                  </a:lnTo>
                  <a:lnTo>
                    <a:pt x="1224526" y="295136"/>
                  </a:lnTo>
                  <a:lnTo>
                    <a:pt x="1173756" y="304681"/>
                  </a:lnTo>
                  <a:lnTo>
                    <a:pt x="1123412" y="312430"/>
                  </a:lnTo>
                  <a:lnTo>
                    <a:pt x="1099141" y="316869"/>
                  </a:lnTo>
                  <a:lnTo>
                    <a:pt x="0" y="464835"/>
                  </a:lnTo>
                  <a:lnTo>
                    <a:pt x="0" y="727891"/>
                  </a:lnTo>
                  <a:lnTo>
                    <a:pt x="318631" y="685162"/>
                  </a:lnTo>
                  <a:lnTo>
                    <a:pt x="345898" y="680341"/>
                  </a:lnTo>
                  <a:lnTo>
                    <a:pt x="355174" y="678837"/>
                  </a:lnTo>
                  <a:lnTo>
                    <a:pt x="1100366" y="579584"/>
                  </a:lnTo>
                  <a:lnTo>
                    <a:pt x="1161182" y="567875"/>
                  </a:lnTo>
                  <a:lnTo>
                    <a:pt x="1222509" y="553134"/>
                  </a:lnTo>
                  <a:lnTo>
                    <a:pt x="1271376" y="537209"/>
                  </a:lnTo>
                  <a:lnTo>
                    <a:pt x="1318711" y="518674"/>
                  </a:lnTo>
                  <a:lnTo>
                    <a:pt x="1364475" y="497662"/>
                  </a:lnTo>
                  <a:lnTo>
                    <a:pt x="1408631" y="474303"/>
                  </a:lnTo>
                  <a:lnTo>
                    <a:pt x="1451140" y="448728"/>
                  </a:lnTo>
                  <a:lnTo>
                    <a:pt x="1491964" y="421070"/>
                  </a:lnTo>
                  <a:lnTo>
                    <a:pt x="1531066" y="391460"/>
                  </a:lnTo>
                  <a:lnTo>
                    <a:pt x="1568408" y="360028"/>
                  </a:lnTo>
                  <a:lnTo>
                    <a:pt x="1603950" y="326906"/>
                  </a:lnTo>
                  <a:lnTo>
                    <a:pt x="1637657" y="292225"/>
                  </a:lnTo>
                  <a:lnTo>
                    <a:pt x="1669488" y="256117"/>
                  </a:lnTo>
                  <a:lnTo>
                    <a:pt x="1699407" y="218713"/>
                  </a:lnTo>
                  <a:lnTo>
                    <a:pt x="1727375" y="180144"/>
                  </a:lnTo>
                  <a:lnTo>
                    <a:pt x="1753355" y="140542"/>
                  </a:lnTo>
                  <a:lnTo>
                    <a:pt x="1777308" y="100037"/>
                  </a:lnTo>
                  <a:lnTo>
                    <a:pt x="1799197" y="58762"/>
                  </a:lnTo>
                  <a:lnTo>
                    <a:pt x="1818983" y="16847"/>
                  </a:lnTo>
                  <a:lnTo>
                    <a:pt x="1824313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object 6" descr="element układu graficznego slajdu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15950" y="8172450"/>
            <a:ext cx="20104099" cy="3136900"/>
          </a:xfrm>
          <a:prstGeom prst="rect">
            <a:avLst/>
          </a:prstGeom>
        </p:spPr>
      </p:pic>
      <p:pic>
        <p:nvPicPr>
          <p:cNvPr id="8" name="Picture 9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450" y="3471223"/>
            <a:ext cx="5793302" cy="370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74650" y="3309323"/>
            <a:ext cx="13639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l-PL" altLang="pl-P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Przekonanie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kadry średniego szczebla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potrzebie stworzenia i wdrożenia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Polityki.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‌Zebranie odpowiedniego zespołu do prac nad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polityką.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Zdefiniowanie zakresu oddziaływania polityki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jakie grupy wiekowe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Wytworzenie odpowiedniego klimatu dla rozmów o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wieku.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‌Ustalenie charakteru polityki (dokumentu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8066" y="687128"/>
            <a:ext cx="10756066" cy="186076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pl-PL" sz="6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PROBLEMY W TRAKCIE WDRAŻANIA DOKUMENTU</a:t>
            </a:r>
            <a:endParaRPr sz="6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 descr="element układu graficznego slajdu"/>
          <p:cNvGrpSpPr/>
          <p:nvPr/>
        </p:nvGrpSpPr>
        <p:grpSpPr>
          <a:xfrm>
            <a:off x="0" y="606223"/>
            <a:ext cx="2157730" cy="1305560"/>
            <a:chOff x="0" y="606223"/>
            <a:chExt cx="2157730" cy="1305560"/>
          </a:xfrm>
        </p:grpSpPr>
        <p:sp>
          <p:nvSpPr>
            <p:cNvPr id="4" name="object 4"/>
            <p:cNvSpPr/>
            <p:nvPr/>
          </p:nvSpPr>
          <p:spPr>
            <a:xfrm>
              <a:off x="0" y="606223"/>
              <a:ext cx="2157730" cy="772795"/>
            </a:xfrm>
            <a:custGeom>
              <a:avLst/>
              <a:gdLst/>
              <a:ahLst/>
              <a:cxnLst/>
              <a:rect l="l" t="t" r="r" b="b"/>
              <a:pathLst>
                <a:path w="2157730" h="772794">
                  <a:moveTo>
                    <a:pt x="2157610" y="0"/>
                  </a:moveTo>
                  <a:lnTo>
                    <a:pt x="2123743" y="30531"/>
                  </a:lnTo>
                  <a:lnTo>
                    <a:pt x="2089602" y="59013"/>
                  </a:lnTo>
                  <a:lnTo>
                    <a:pt x="2087906" y="60259"/>
                  </a:lnTo>
                  <a:lnTo>
                    <a:pt x="2086272" y="61568"/>
                  </a:lnTo>
                  <a:lnTo>
                    <a:pt x="2085204" y="62479"/>
                  </a:lnTo>
                  <a:lnTo>
                    <a:pt x="2084712" y="62950"/>
                  </a:lnTo>
                  <a:lnTo>
                    <a:pt x="2083047" y="64270"/>
                  </a:lnTo>
                  <a:lnTo>
                    <a:pt x="2082429" y="64657"/>
                  </a:lnTo>
                  <a:lnTo>
                    <a:pt x="2079707" y="66741"/>
                  </a:lnTo>
                  <a:lnTo>
                    <a:pt x="2079728" y="66877"/>
                  </a:lnTo>
                  <a:lnTo>
                    <a:pt x="2078063" y="68008"/>
                  </a:lnTo>
                  <a:lnTo>
                    <a:pt x="2076388" y="69390"/>
                  </a:lnTo>
                  <a:lnTo>
                    <a:pt x="2074796" y="70615"/>
                  </a:lnTo>
                  <a:lnTo>
                    <a:pt x="2074220" y="71024"/>
                  </a:lnTo>
                  <a:lnTo>
                    <a:pt x="2073267" y="71893"/>
                  </a:lnTo>
                  <a:lnTo>
                    <a:pt x="2071498" y="73107"/>
                  </a:lnTo>
                  <a:lnTo>
                    <a:pt x="2069927" y="74406"/>
                  </a:lnTo>
                  <a:lnTo>
                    <a:pt x="2068775" y="75180"/>
                  </a:lnTo>
                  <a:lnTo>
                    <a:pt x="2068294" y="75662"/>
                  </a:lnTo>
                  <a:lnTo>
                    <a:pt x="2066576" y="76824"/>
                  </a:lnTo>
                  <a:lnTo>
                    <a:pt x="2066116" y="77222"/>
                  </a:lnTo>
                  <a:lnTo>
                    <a:pt x="2063519" y="79306"/>
                  </a:lnTo>
                  <a:lnTo>
                    <a:pt x="2063268" y="79348"/>
                  </a:lnTo>
                  <a:lnTo>
                    <a:pt x="2060796" y="81400"/>
                  </a:lnTo>
                  <a:lnTo>
                    <a:pt x="2059980" y="81809"/>
                  </a:lnTo>
                  <a:lnTo>
                    <a:pt x="2058357" y="83128"/>
                  </a:lnTo>
                  <a:lnTo>
                    <a:pt x="2057938" y="83358"/>
                  </a:lnTo>
                  <a:lnTo>
                    <a:pt x="2055226" y="85484"/>
                  </a:lnTo>
                  <a:lnTo>
                    <a:pt x="2055090" y="85494"/>
                  </a:lnTo>
                  <a:lnTo>
                    <a:pt x="2051812" y="87986"/>
                  </a:lnTo>
                  <a:lnTo>
                    <a:pt x="2050095" y="89180"/>
                  </a:lnTo>
                  <a:lnTo>
                    <a:pt x="2045132" y="92719"/>
                  </a:lnTo>
                  <a:lnTo>
                    <a:pt x="2043614" y="93881"/>
                  </a:lnTo>
                  <a:lnTo>
                    <a:pt x="2041959" y="95054"/>
                  </a:lnTo>
                  <a:lnTo>
                    <a:pt x="2041614" y="95389"/>
                  </a:lnTo>
                  <a:lnTo>
                    <a:pt x="2040242" y="96248"/>
                  </a:lnTo>
                  <a:lnTo>
                    <a:pt x="2038933" y="97337"/>
                  </a:lnTo>
                  <a:lnTo>
                    <a:pt x="2038661" y="97421"/>
                  </a:lnTo>
                  <a:lnTo>
                    <a:pt x="2036933" y="98688"/>
                  </a:lnTo>
                  <a:lnTo>
                    <a:pt x="2035268" y="99745"/>
                  </a:lnTo>
                  <a:lnTo>
                    <a:pt x="2033614" y="100928"/>
                  </a:lnTo>
                  <a:lnTo>
                    <a:pt x="2033446" y="101138"/>
                  </a:lnTo>
                  <a:lnTo>
                    <a:pt x="2032096" y="102101"/>
                  </a:lnTo>
                  <a:lnTo>
                    <a:pt x="2030630" y="102970"/>
                  </a:lnTo>
                  <a:lnTo>
                    <a:pt x="2030452" y="103295"/>
                  </a:lnTo>
                  <a:lnTo>
                    <a:pt x="2028682" y="104331"/>
                  </a:lnTo>
                  <a:lnTo>
                    <a:pt x="2027907" y="105012"/>
                  </a:lnTo>
                  <a:lnTo>
                    <a:pt x="2027038" y="105525"/>
                  </a:lnTo>
                  <a:lnTo>
                    <a:pt x="2025384" y="106656"/>
                  </a:lnTo>
                  <a:lnTo>
                    <a:pt x="2025154" y="106876"/>
                  </a:lnTo>
                  <a:lnTo>
                    <a:pt x="2023730" y="107808"/>
                  </a:lnTo>
                  <a:lnTo>
                    <a:pt x="2020515" y="110059"/>
                  </a:lnTo>
                  <a:lnTo>
                    <a:pt x="2019646" y="110551"/>
                  </a:lnTo>
                  <a:lnTo>
                    <a:pt x="2018861" y="111169"/>
                  </a:lnTo>
                  <a:lnTo>
                    <a:pt x="2017143" y="112363"/>
                  </a:lnTo>
                  <a:lnTo>
                    <a:pt x="2016976" y="112509"/>
                  </a:lnTo>
                  <a:lnTo>
                    <a:pt x="2015489" y="113431"/>
                  </a:lnTo>
                  <a:lnTo>
                    <a:pt x="2014222" y="114352"/>
                  </a:lnTo>
                  <a:lnTo>
                    <a:pt x="2013887" y="114520"/>
                  </a:lnTo>
                  <a:lnTo>
                    <a:pt x="2011583" y="116101"/>
                  </a:lnTo>
                  <a:lnTo>
                    <a:pt x="2010547" y="116656"/>
                  </a:lnTo>
                  <a:lnTo>
                    <a:pt x="2008829" y="117891"/>
                  </a:lnTo>
                  <a:lnTo>
                    <a:pt x="2007227" y="118896"/>
                  </a:lnTo>
                  <a:lnTo>
                    <a:pt x="2005939" y="119734"/>
                  </a:lnTo>
                  <a:lnTo>
                    <a:pt x="2005563" y="120006"/>
                  </a:lnTo>
                  <a:lnTo>
                    <a:pt x="2003908" y="121116"/>
                  </a:lnTo>
                  <a:lnTo>
                    <a:pt x="2003175" y="121462"/>
                  </a:lnTo>
                  <a:lnTo>
                    <a:pt x="2002212" y="122195"/>
                  </a:lnTo>
                  <a:lnTo>
                    <a:pt x="2000474" y="123231"/>
                  </a:lnTo>
                  <a:lnTo>
                    <a:pt x="1998955" y="124341"/>
                  </a:lnTo>
                  <a:lnTo>
                    <a:pt x="1997605" y="125095"/>
                  </a:lnTo>
                  <a:lnTo>
                    <a:pt x="1995563" y="126509"/>
                  </a:lnTo>
                  <a:lnTo>
                    <a:pt x="1994956" y="126823"/>
                  </a:lnTo>
                  <a:lnTo>
                    <a:pt x="1993898" y="127587"/>
                  </a:lnTo>
                  <a:lnTo>
                    <a:pt x="1992202" y="128592"/>
                  </a:lnTo>
                  <a:lnTo>
                    <a:pt x="1989427" y="130320"/>
                  </a:lnTo>
                  <a:lnTo>
                    <a:pt x="1988861" y="130634"/>
                  </a:lnTo>
                  <a:lnTo>
                    <a:pt x="1987259" y="131660"/>
                  </a:lnTo>
                  <a:lnTo>
                    <a:pt x="1986736" y="132090"/>
                  </a:lnTo>
                  <a:lnTo>
                    <a:pt x="1985626" y="132739"/>
                  </a:lnTo>
                  <a:lnTo>
                    <a:pt x="1983898" y="133807"/>
                  </a:lnTo>
                  <a:lnTo>
                    <a:pt x="1980380" y="135880"/>
                  </a:lnTo>
                  <a:lnTo>
                    <a:pt x="1979689" y="136341"/>
                  </a:lnTo>
                  <a:lnTo>
                    <a:pt x="1975480" y="138843"/>
                  </a:lnTo>
                  <a:lnTo>
                    <a:pt x="1973490" y="139932"/>
                  </a:lnTo>
                  <a:lnTo>
                    <a:pt x="1971239" y="141388"/>
                  </a:lnTo>
                  <a:lnTo>
                    <a:pt x="1970119" y="141964"/>
                  </a:lnTo>
                  <a:lnTo>
                    <a:pt x="1967155" y="143890"/>
                  </a:lnTo>
                  <a:lnTo>
                    <a:pt x="1966538" y="144152"/>
                  </a:lnTo>
                  <a:lnTo>
                    <a:pt x="1963187" y="146068"/>
                  </a:lnTo>
                  <a:lnTo>
                    <a:pt x="1962778" y="146382"/>
                  </a:lnTo>
                  <a:lnTo>
                    <a:pt x="1959773" y="148058"/>
                  </a:lnTo>
                  <a:lnTo>
                    <a:pt x="1958548" y="148717"/>
                  </a:lnTo>
                  <a:lnTo>
                    <a:pt x="1956349" y="150110"/>
                  </a:lnTo>
                  <a:lnTo>
                    <a:pt x="1954297" y="151230"/>
                  </a:lnTo>
                  <a:lnTo>
                    <a:pt x="1952863" y="152047"/>
                  </a:lnTo>
                  <a:lnTo>
                    <a:pt x="1950067" y="153524"/>
                  </a:lnTo>
                  <a:lnTo>
                    <a:pt x="1949397" y="154047"/>
                  </a:lnTo>
                  <a:lnTo>
                    <a:pt x="1945878" y="155995"/>
                  </a:lnTo>
                  <a:lnTo>
                    <a:pt x="1942402" y="158026"/>
                  </a:lnTo>
                  <a:lnTo>
                    <a:pt x="1941701" y="158361"/>
                  </a:lnTo>
                  <a:lnTo>
                    <a:pt x="1938978" y="159827"/>
                  </a:lnTo>
                  <a:lnTo>
                    <a:pt x="1937481" y="160717"/>
                  </a:lnTo>
                  <a:lnTo>
                    <a:pt x="1935502" y="161827"/>
                  </a:lnTo>
                  <a:lnTo>
                    <a:pt x="1925240" y="167377"/>
                  </a:lnTo>
                  <a:lnTo>
                    <a:pt x="1924759" y="167680"/>
                  </a:lnTo>
                  <a:lnTo>
                    <a:pt x="1921691" y="169240"/>
                  </a:lnTo>
                  <a:lnTo>
                    <a:pt x="1920455" y="169921"/>
                  </a:lnTo>
                  <a:lnTo>
                    <a:pt x="1918340" y="171041"/>
                  </a:lnTo>
                  <a:lnTo>
                    <a:pt x="1916309" y="172225"/>
                  </a:lnTo>
                  <a:lnTo>
                    <a:pt x="1914853" y="172916"/>
                  </a:lnTo>
                  <a:lnTo>
                    <a:pt x="1912047" y="174392"/>
                  </a:lnTo>
                  <a:lnTo>
                    <a:pt x="1911356" y="174685"/>
                  </a:lnTo>
                  <a:lnTo>
                    <a:pt x="1907963" y="176539"/>
                  </a:lnTo>
                  <a:lnTo>
                    <a:pt x="1907827" y="176560"/>
                  </a:lnTo>
                  <a:lnTo>
                    <a:pt x="1903503" y="178738"/>
                  </a:lnTo>
                  <a:lnTo>
                    <a:pt x="1901074" y="180141"/>
                  </a:lnTo>
                  <a:lnTo>
                    <a:pt x="1899304" y="180905"/>
                  </a:lnTo>
                  <a:lnTo>
                    <a:pt x="1897524" y="181910"/>
                  </a:lnTo>
                  <a:lnTo>
                    <a:pt x="1895168" y="183135"/>
                  </a:lnTo>
                  <a:lnTo>
                    <a:pt x="1894100" y="183638"/>
                  </a:lnTo>
                  <a:lnTo>
                    <a:pt x="1890896" y="185240"/>
                  </a:lnTo>
                  <a:lnTo>
                    <a:pt x="1887147" y="187208"/>
                  </a:lnTo>
                  <a:lnTo>
                    <a:pt x="1886540" y="187366"/>
                  </a:lnTo>
                  <a:lnTo>
                    <a:pt x="1882341" y="189523"/>
                  </a:lnTo>
                  <a:lnTo>
                    <a:pt x="1880268" y="190465"/>
                  </a:lnTo>
                  <a:lnTo>
                    <a:pt x="1876760" y="192203"/>
                  </a:lnTo>
                  <a:lnTo>
                    <a:pt x="1873881" y="193533"/>
                  </a:lnTo>
                  <a:lnTo>
                    <a:pt x="1869881" y="195460"/>
                  </a:lnTo>
                  <a:lnTo>
                    <a:pt x="1869650" y="195638"/>
                  </a:lnTo>
                  <a:lnTo>
                    <a:pt x="1866384" y="197229"/>
                  </a:lnTo>
                  <a:lnTo>
                    <a:pt x="1865493" y="197617"/>
                  </a:lnTo>
                  <a:lnTo>
                    <a:pt x="1862939" y="198800"/>
                  </a:lnTo>
                  <a:lnTo>
                    <a:pt x="1861169" y="199554"/>
                  </a:lnTo>
                  <a:lnTo>
                    <a:pt x="1859358" y="200486"/>
                  </a:lnTo>
                  <a:lnTo>
                    <a:pt x="1856960" y="201533"/>
                  </a:lnTo>
                  <a:lnTo>
                    <a:pt x="1855965" y="202109"/>
                  </a:lnTo>
                  <a:lnTo>
                    <a:pt x="1852782" y="203627"/>
                  </a:lnTo>
                  <a:lnTo>
                    <a:pt x="1852551" y="203648"/>
                  </a:lnTo>
                  <a:lnTo>
                    <a:pt x="1849002" y="205281"/>
                  </a:lnTo>
                  <a:lnTo>
                    <a:pt x="1848531" y="205417"/>
                  </a:lnTo>
                  <a:lnTo>
                    <a:pt x="1845526" y="206810"/>
                  </a:lnTo>
                  <a:lnTo>
                    <a:pt x="1844164" y="207470"/>
                  </a:lnTo>
                  <a:lnTo>
                    <a:pt x="1841986" y="208318"/>
                  </a:lnTo>
                  <a:lnTo>
                    <a:pt x="1835788" y="211155"/>
                  </a:lnTo>
                  <a:lnTo>
                    <a:pt x="1835212" y="211438"/>
                  </a:lnTo>
                  <a:lnTo>
                    <a:pt x="1831673" y="212988"/>
                  </a:lnTo>
                  <a:lnTo>
                    <a:pt x="1827128" y="214893"/>
                  </a:lnTo>
                  <a:lnTo>
                    <a:pt x="1824751" y="215951"/>
                  </a:lnTo>
                  <a:lnTo>
                    <a:pt x="1822971" y="216590"/>
                  </a:lnTo>
                  <a:lnTo>
                    <a:pt x="1821264" y="217396"/>
                  </a:lnTo>
                  <a:lnTo>
                    <a:pt x="1818731" y="218422"/>
                  </a:lnTo>
                  <a:lnTo>
                    <a:pt x="1817820" y="218841"/>
                  </a:lnTo>
                  <a:lnTo>
                    <a:pt x="1814458" y="220234"/>
                  </a:lnTo>
                  <a:lnTo>
                    <a:pt x="1810909" y="221679"/>
                  </a:lnTo>
                  <a:lnTo>
                    <a:pt x="1810281" y="221825"/>
                  </a:lnTo>
                  <a:lnTo>
                    <a:pt x="1807391" y="223124"/>
                  </a:lnTo>
                  <a:lnTo>
                    <a:pt x="1805987" y="223679"/>
                  </a:lnTo>
                  <a:lnTo>
                    <a:pt x="1803904" y="224558"/>
                  </a:lnTo>
                  <a:lnTo>
                    <a:pt x="1801653" y="225354"/>
                  </a:lnTo>
                  <a:lnTo>
                    <a:pt x="1800480" y="225888"/>
                  </a:lnTo>
                  <a:lnTo>
                    <a:pt x="1793517" y="228631"/>
                  </a:lnTo>
                  <a:lnTo>
                    <a:pt x="1793119" y="228809"/>
                  </a:lnTo>
                  <a:lnTo>
                    <a:pt x="1790082" y="230024"/>
                  </a:lnTo>
                  <a:lnTo>
                    <a:pt x="1788878" y="230380"/>
                  </a:lnTo>
                  <a:lnTo>
                    <a:pt x="1786470" y="231417"/>
                  </a:lnTo>
                  <a:lnTo>
                    <a:pt x="1783056" y="232663"/>
                  </a:lnTo>
                  <a:lnTo>
                    <a:pt x="1780512" y="233710"/>
                  </a:lnTo>
                  <a:lnTo>
                    <a:pt x="1779601" y="233888"/>
                  </a:lnTo>
                  <a:lnTo>
                    <a:pt x="1776114" y="235259"/>
                  </a:lnTo>
                  <a:lnTo>
                    <a:pt x="1772610" y="236548"/>
                  </a:lnTo>
                  <a:lnTo>
                    <a:pt x="1771988" y="236799"/>
                  </a:lnTo>
                  <a:lnTo>
                    <a:pt x="1769203" y="237835"/>
                  </a:lnTo>
                  <a:lnTo>
                    <a:pt x="1767622" y="238369"/>
                  </a:lnTo>
                  <a:lnTo>
                    <a:pt x="1763486" y="239961"/>
                  </a:lnTo>
                  <a:lnTo>
                    <a:pt x="1762209" y="240317"/>
                  </a:lnTo>
                  <a:lnTo>
                    <a:pt x="1724343" y="253043"/>
                  </a:lnTo>
                  <a:lnTo>
                    <a:pt x="1660465" y="271048"/>
                  </a:lnTo>
                  <a:lnTo>
                    <a:pt x="1608991" y="283913"/>
                  </a:lnTo>
                  <a:lnTo>
                    <a:pt x="1557843" y="295146"/>
                  </a:lnTo>
                  <a:lnTo>
                    <a:pt x="1507057" y="304654"/>
                  </a:lnTo>
                  <a:lnTo>
                    <a:pt x="1456668" y="312346"/>
                  </a:lnTo>
                  <a:lnTo>
                    <a:pt x="1432386" y="316848"/>
                  </a:lnTo>
                  <a:lnTo>
                    <a:pt x="0" y="509679"/>
                  </a:lnTo>
                  <a:lnTo>
                    <a:pt x="0" y="772796"/>
                  </a:lnTo>
                  <a:lnTo>
                    <a:pt x="1398639" y="585259"/>
                  </a:lnTo>
                  <a:lnTo>
                    <a:pt x="1461139" y="574627"/>
                  </a:lnTo>
                  <a:lnTo>
                    <a:pt x="1506321" y="565264"/>
                  </a:lnTo>
                  <a:lnTo>
                    <a:pt x="1551755" y="554210"/>
                  </a:lnTo>
                  <a:lnTo>
                    <a:pt x="1597292" y="541596"/>
                  </a:lnTo>
                  <a:lnTo>
                    <a:pt x="1638794" y="528083"/>
                  </a:lnTo>
                  <a:lnTo>
                    <a:pt x="1680391" y="511826"/>
                  </a:lnTo>
                  <a:lnTo>
                    <a:pt x="1722026" y="492923"/>
                  </a:lnTo>
                  <a:lnTo>
                    <a:pt x="1763639" y="471473"/>
                  </a:lnTo>
                  <a:lnTo>
                    <a:pt x="1805171" y="447577"/>
                  </a:lnTo>
                  <a:lnTo>
                    <a:pt x="1846167" y="420420"/>
                  </a:lnTo>
                  <a:lnTo>
                    <a:pt x="1886727" y="389744"/>
                  </a:lnTo>
                  <a:lnTo>
                    <a:pt x="1926829" y="355500"/>
                  </a:lnTo>
                  <a:lnTo>
                    <a:pt x="1966452" y="317644"/>
                  </a:lnTo>
                  <a:lnTo>
                    <a:pt x="2005573" y="276127"/>
                  </a:lnTo>
                  <a:lnTo>
                    <a:pt x="2038105" y="236537"/>
                  </a:lnTo>
                  <a:lnTo>
                    <a:pt x="2067493" y="195460"/>
                  </a:lnTo>
                  <a:lnTo>
                    <a:pt x="2093501" y="153166"/>
                  </a:lnTo>
                  <a:lnTo>
                    <a:pt x="2116285" y="109282"/>
                  </a:lnTo>
                  <a:lnTo>
                    <a:pt x="2135726" y="63882"/>
                  </a:lnTo>
                  <a:lnTo>
                    <a:pt x="2152537" y="16104"/>
                  </a:lnTo>
                  <a:lnTo>
                    <a:pt x="2157610" y="0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83512"/>
              <a:ext cx="1824355" cy="728345"/>
            </a:xfrm>
            <a:custGeom>
              <a:avLst/>
              <a:gdLst/>
              <a:ahLst/>
              <a:cxnLst/>
              <a:rect l="l" t="t" r="r" b="b"/>
              <a:pathLst>
                <a:path w="1824354" h="728344">
                  <a:moveTo>
                    <a:pt x="1824313" y="0"/>
                  </a:moveTo>
                  <a:lnTo>
                    <a:pt x="1790467" y="30550"/>
                  </a:lnTo>
                  <a:lnTo>
                    <a:pt x="1756346" y="59034"/>
                  </a:lnTo>
                  <a:lnTo>
                    <a:pt x="1756210" y="59055"/>
                  </a:lnTo>
                  <a:lnTo>
                    <a:pt x="1754671" y="60259"/>
                  </a:lnTo>
                  <a:lnTo>
                    <a:pt x="1753037" y="61505"/>
                  </a:lnTo>
                  <a:lnTo>
                    <a:pt x="1751362" y="62961"/>
                  </a:lnTo>
                  <a:lnTo>
                    <a:pt x="1749718" y="64270"/>
                  </a:lnTo>
                  <a:lnTo>
                    <a:pt x="1749132" y="64668"/>
                  </a:lnTo>
                  <a:lnTo>
                    <a:pt x="1746409" y="66741"/>
                  </a:lnTo>
                  <a:lnTo>
                    <a:pt x="1744839" y="67997"/>
                  </a:lnTo>
                  <a:lnTo>
                    <a:pt x="1743739" y="68982"/>
                  </a:lnTo>
                  <a:lnTo>
                    <a:pt x="1743079" y="69327"/>
                  </a:lnTo>
                  <a:lnTo>
                    <a:pt x="1741456" y="70688"/>
                  </a:lnTo>
                  <a:lnTo>
                    <a:pt x="1741017" y="71003"/>
                  </a:lnTo>
                  <a:lnTo>
                    <a:pt x="1740011" y="71934"/>
                  </a:lnTo>
                  <a:lnTo>
                    <a:pt x="1738294" y="73086"/>
                  </a:lnTo>
                  <a:lnTo>
                    <a:pt x="1736629" y="74353"/>
                  </a:lnTo>
                  <a:lnTo>
                    <a:pt x="1735572" y="75149"/>
                  </a:lnTo>
                  <a:lnTo>
                    <a:pt x="1735059" y="75704"/>
                  </a:lnTo>
                  <a:lnTo>
                    <a:pt x="1733362" y="76919"/>
                  </a:lnTo>
                  <a:lnTo>
                    <a:pt x="1732849" y="77233"/>
                  </a:lnTo>
                  <a:lnTo>
                    <a:pt x="1731656" y="78144"/>
                  </a:lnTo>
                  <a:lnTo>
                    <a:pt x="1730232" y="79306"/>
                  </a:lnTo>
                  <a:lnTo>
                    <a:pt x="1730064" y="79327"/>
                  </a:lnTo>
                  <a:lnTo>
                    <a:pt x="1728462" y="80636"/>
                  </a:lnTo>
                  <a:lnTo>
                    <a:pt x="1727467" y="81390"/>
                  </a:lnTo>
                  <a:lnTo>
                    <a:pt x="1726630" y="81840"/>
                  </a:lnTo>
                  <a:lnTo>
                    <a:pt x="1725059" y="83107"/>
                  </a:lnTo>
                  <a:lnTo>
                    <a:pt x="1721960" y="85484"/>
                  </a:lnTo>
                  <a:lnTo>
                    <a:pt x="1721824" y="85484"/>
                  </a:lnTo>
                  <a:lnTo>
                    <a:pt x="1719310" y="87421"/>
                  </a:lnTo>
                  <a:lnTo>
                    <a:pt x="1716871" y="89149"/>
                  </a:lnTo>
                  <a:lnTo>
                    <a:pt x="1713813" y="91389"/>
                  </a:lnTo>
                  <a:lnTo>
                    <a:pt x="1713646" y="91557"/>
                  </a:lnTo>
                  <a:lnTo>
                    <a:pt x="1711866" y="92719"/>
                  </a:lnTo>
                  <a:lnTo>
                    <a:pt x="1711154" y="93410"/>
                  </a:lnTo>
                  <a:lnTo>
                    <a:pt x="1710243" y="93902"/>
                  </a:lnTo>
                  <a:lnTo>
                    <a:pt x="1708662" y="95086"/>
                  </a:lnTo>
                  <a:lnTo>
                    <a:pt x="1708410" y="95368"/>
                  </a:lnTo>
                  <a:lnTo>
                    <a:pt x="1706955" y="96258"/>
                  </a:lnTo>
                  <a:lnTo>
                    <a:pt x="1705604" y="97274"/>
                  </a:lnTo>
                  <a:lnTo>
                    <a:pt x="1705311" y="97442"/>
                  </a:lnTo>
                  <a:lnTo>
                    <a:pt x="1703730" y="98677"/>
                  </a:lnTo>
                  <a:lnTo>
                    <a:pt x="1702924" y="99159"/>
                  </a:lnTo>
                  <a:lnTo>
                    <a:pt x="1700264" y="100939"/>
                  </a:lnTo>
                  <a:lnTo>
                    <a:pt x="1700191" y="101138"/>
                  </a:lnTo>
                  <a:lnTo>
                    <a:pt x="1697447" y="103064"/>
                  </a:lnTo>
                  <a:lnTo>
                    <a:pt x="1697154" y="103305"/>
                  </a:lnTo>
                  <a:lnTo>
                    <a:pt x="1695426" y="104342"/>
                  </a:lnTo>
                  <a:lnTo>
                    <a:pt x="1694704" y="105033"/>
                  </a:lnTo>
                  <a:lnTo>
                    <a:pt x="1693835" y="105515"/>
                  </a:lnTo>
                  <a:lnTo>
                    <a:pt x="1692149" y="106656"/>
                  </a:lnTo>
                  <a:lnTo>
                    <a:pt x="1691961" y="106865"/>
                  </a:lnTo>
                  <a:lnTo>
                    <a:pt x="1690379" y="107850"/>
                  </a:lnTo>
                  <a:lnTo>
                    <a:pt x="1687259" y="110049"/>
                  </a:lnTo>
                  <a:lnTo>
                    <a:pt x="1683919" y="112331"/>
                  </a:lnTo>
                  <a:lnTo>
                    <a:pt x="1682191" y="113431"/>
                  </a:lnTo>
                  <a:lnTo>
                    <a:pt x="1680956" y="114352"/>
                  </a:lnTo>
                  <a:lnTo>
                    <a:pt x="1680526" y="114541"/>
                  </a:lnTo>
                  <a:lnTo>
                    <a:pt x="1678830" y="115766"/>
                  </a:lnTo>
                  <a:lnTo>
                    <a:pt x="1678254" y="116080"/>
                  </a:lnTo>
                  <a:lnTo>
                    <a:pt x="1677343" y="116645"/>
                  </a:lnTo>
                  <a:lnTo>
                    <a:pt x="1675574" y="117954"/>
                  </a:lnTo>
                  <a:lnTo>
                    <a:pt x="1673867" y="118917"/>
                  </a:lnTo>
                  <a:lnTo>
                    <a:pt x="1672684" y="119755"/>
                  </a:lnTo>
                  <a:lnTo>
                    <a:pt x="1672265" y="120006"/>
                  </a:lnTo>
                  <a:lnTo>
                    <a:pt x="1670548" y="121148"/>
                  </a:lnTo>
                  <a:lnTo>
                    <a:pt x="1669919" y="121451"/>
                  </a:lnTo>
                  <a:lnTo>
                    <a:pt x="1668893" y="122237"/>
                  </a:lnTo>
                  <a:lnTo>
                    <a:pt x="1667291" y="123263"/>
                  </a:lnTo>
                  <a:lnTo>
                    <a:pt x="1667155" y="123273"/>
                  </a:lnTo>
                  <a:lnTo>
                    <a:pt x="1665658" y="124341"/>
                  </a:lnTo>
                  <a:lnTo>
                    <a:pt x="1664412" y="125189"/>
                  </a:lnTo>
                  <a:lnTo>
                    <a:pt x="1663920" y="125378"/>
                  </a:lnTo>
                  <a:lnTo>
                    <a:pt x="1662338" y="126530"/>
                  </a:lnTo>
                  <a:lnTo>
                    <a:pt x="1661700" y="126823"/>
                  </a:lnTo>
                  <a:lnTo>
                    <a:pt x="1660674" y="127629"/>
                  </a:lnTo>
                  <a:lnTo>
                    <a:pt x="1658873" y="128592"/>
                  </a:lnTo>
                  <a:lnTo>
                    <a:pt x="1657312" y="129671"/>
                  </a:lnTo>
                  <a:lnTo>
                    <a:pt x="1656108" y="130383"/>
                  </a:lnTo>
                  <a:lnTo>
                    <a:pt x="1655574" y="130634"/>
                  </a:lnTo>
                  <a:lnTo>
                    <a:pt x="1653847" y="131734"/>
                  </a:lnTo>
                  <a:lnTo>
                    <a:pt x="1653407" y="132069"/>
                  </a:lnTo>
                  <a:lnTo>
                    <a:pt x="1652360" y="132687"/>
                  </a:lnTo>
                  <a:lnTo>
                    <a:pt x="1650695" y="133786"/>
                  </a:lnTo>
                  <a:lnTo>
                    <a:pt x="1647124" y="135786"/>
                  </a:lnTo>
                  <a:lnTo>
                    <a:pt x="1646339" y="136372"/>
                  </a:lnTo>
                  <a:lnTo>
                    <a:pt x="1643669" y="137922"/>
                  </a:lnTo>
                  <a:lnTo>
                    <a:pt x="1640276" y="139964"/>
                  </a:lnTo>
                  <a:lnTo>
                    <a:pt x="1637941" y="141325"/>
                  </a:lnTo>
                  <a:lnTo>
                    <a:pt x="1636873" y="142037"/>
                  </a:lnTo>
                  <a:lnTo>
                    <a:pt x="1633795" y="143838"/>
                  </a:lnTo>
                  <a:lnTo>
                    <a:pt x="1633313" y="144089"/>
                  </a:lnTo>
                  <a:lnTo>
                    <a:pt x="1629962" y="146100"/>
                  </a:lnTo>
                  <a:lnTo>
                    <a:pt x="1629460" y="146424"/>
                  </a:lnTo>
                  <a:lnTo>
                    <a:pt x="1626413" y="148058"/>
                  </a:lnTo>
                  <a:lnTo>
                    <a:pt x="1625313" y="148717"/>
                  </a:lnTo>
                  <a:lnTo>
                    <a:pt x="1623094" y="150152"/>
                  </a:lnTo>
                  <a:lnTo>
                    <a:pt x="1621104" y="151230"/>
                  </a:lnTo>
                  <a:lnTo>
                    <a:pt x="1619575" y="152110"/>
                  </a:lnTo>
                  <a:lnTo>
                    <a:pt x="1616696" y="153503"/>
                  </a:lnTo>
                  <a:lnTo>
                    <a:pt x="1616109" y="154089"/>
                  </a:lnTo>
                  <a:lnTo>
                    <a:pt x="1608424" y="158414"/>
                  </a:lnTo>
                  <a:lnTo>
                    <a:pt x="1604120" y="160696"/>
                  </a:lnTo>
                  <a:lnTo>
                    <a:pt x="1599995" y="163136"/>
                  </a:lnTo>
                  <a:lnTo>
                    <a:pt x="1598906" y="163638"/>
                  </a:lnTo>
                  <a:lnTo>
                    <a:pt x="1595681" y="165387"/>
                  </a:lnTo>
                  <a:lnTo>
                    <a:pt x="1591943" y="167345"/>
                  </a:lnTo>
                  <a:lnTo>
                    <a:pt x="1591503" y="167659"/>
                  </a:lnTo>
                  <a:lnTo>
                    <a:pt x="1588445" y="169178"/>
                  </a:lnTo>
                  <a:lnTo>
                    <a:pt x="1587116" y="169994"/>
                  </a:lnTo>
                  <a:lnTo>
                    <a:pt x="1585116" y="171000"/>
                  </a:lnTo>
                  <a:lnTo>
                    <a:pt x="1583116" y="172214"/>
                  </a:lnTo>
                  <a:lnTo>
                    <a:pt x="1581566" y="172937"/>
                  </a:lnTo>
                  <a:lnTo>
                    <a:pt x="1578058" y="174706"/>
                  </a:lnTo>
                  <a:lnTo>
                    <a:pt x="1574624" y="176549"/>
                  </a:lnTo>
                  <a:lnTo>
                    <a:pt x="1571147" y="178277"/>
                  </a:lnTo>
                  <a:lnTo>
                    <a:pt x="1570216" y="178821"/>
                  </a:lnTo>
                  <a:lnTo>
                    <a:pt x="1567786" y="180151"/>
                  </a:lnTo>
                  <a:lnTo>
                    <a:pt x="1566027" y="180968"/>
                  </a:lnTo>
                  <a:lnTo>
                    <a:pt x="1564226" y="181942"/>
                  </a:lnTo>
                  <a:lnTo>
                    <a:pt x="1561797" y="183083"/>
                  </a:lnTo>
                  <a:lnTo>
                    <a:pt x="1560802" y="183659"/>
                  </a:lnTo>
                  <a:lnTo>
                    <a:pt x="1557682" y="185324"/>
                  </a:lnTo>
                  <a:lnTo>
                    <a:pt x="1557294" y="185376"/>
                  </a:lnTo>
                  <a:lnTo>
                    <a:pt x="1553933" y="187198"/>
                  </a:lnTo>
                  <a:lnTo>
                    <a:pt x="1553274" y="187355"/>
                  </a:lnTo>
                  <a:lnTo>
                    <a:pt x="1549106" y="189470"/>
                  </a:lnTo>
                  <a:lnTo>
                    <a:pt x="1546981" y="190465"/>
                  </a:lnTo>
                  <a:lnTo>
                    <a:pt x="1544897" y="191554"/>
                  </a:lnTo>
                  <a:lnTo>
                    <a:pt x="1543536" y="192214"/>
                  </a:lnTo>
                  <a:lnTo>
                    <a:pt x="1540656" y="193554"/>
                  </a:lnTo>
                  <a:lnTo>
                    <a:pt x="1540080" y="193878"/>
                  </a:lnTo>
                  <a:lnTo>
                    <a:pt x="1536531" y="195543"/>
                  </a:lnTo>
                  <a:lnTo>
                    <a:pt x="1536384" y="195700"/>
                  </a:lnTo>
                  <a:lnTo>
                    <a:pt x="1533086" y="197271"/>
                  </a:lnTo>
                  <a:lnTo>
                    <a:pt x="1532133" y="197617"/>
                  </a:lnTo>
                  <a:lnTo>
                    <a:pt x="1529620" y="198842"/>
                  </a:lnTo>
                  <a:lnTo>
                    <a:pt x="1527976" y="199575"/>
                  </a:lnTo>
                  <a:lnTo>
                    <a:pt x="1526154" y="200433"/>
                  </a:lnTo>
                  <a:lnTo>
                    <a:pt x="1523652" y="201543"/>
                  </a:lnTo>
                  <a:lnTo>
                    <a:pt x="1522730" y="202088"/>
                  </a:lnTo>
                  <a:lnTo>
                    <a:pt x="1519453" y="203595"/>
                  </a:lnTo>
                  <a:lnTo>
                    <a:pt x="1519264" y="203616"/>
                  </a:lnTo>
                  <a:lnTo>
                    <a:pt x="1515798" y="205281"/>
                  </a:lnTo>
                  <a:lnTo>
                    <a:pt x="1515243" y="205480"/>
                  </a:lnTo>
                  <a:lnTo>
                    <a:pt x="1512238" y="206820"/>
                  </a:lnTo>
                  <a:lnTo>
                    <a:pt x="1510888" y="207365"/>
                  </a:lnTo>
                  <a:lnTo>
                    <a:pt x="1508751" y="208286"/>
                  </a:lnTo>
                  <a:lnTo>
                    <a:pt x="1506563" y="209333"/>
                  </a:lnTo>
                  <a:lnTo>
                    <a:pt x="1502532" y="211134"/>
                  </a:lnTo>
                  <a:lnTo>
                    <a:pt x="1501862" y="211490"/>
                  </a:lnTo>
                  <a:lnTo>
                    <a:pt x="1498448" y="212967"/>
                  </a:lnTo>
                  <a:lnTo>
                    <a:pt x="1498186" y="213009"/>
                  </a:lnTo>
                  <a:lnTo>
                    <a:pt x="1493893" y="214914"/>
                  </a:lnTo>
                  <a:lnTo>
                    <a:pt x="1491443" y="215878"/>
                  </a:lnTo>
                  <a:lnTo>
                    <a:pt x="1489674" y="216600"/>
                  </a:lnTo>
                  <a:lnTo>
                    <a:pt x="1488040" y="217333"/>
                  </a:lnTo>
                  <a:lnTo>
                    <a:pt x="1485496" y="218433"/>
                  </a:lnTo>
                  <a:lnTo>
                    <a:pt x="1484490" y="218820"/>
                  </a:lnTo>
                  <a:lnTo>
                    <a:pt x="1481161" y="220213"/>
                  </a:lnTo>
                  <a:lnTo>
                    <a:pt x="1481025" y="220234"/>
                  </a:lnTo>
                  <a:lnTo>
                    <a:pt x="1477674" y="221668"/>
                  </a:lnTo>
                  <a:lnTo>
                    <a:pt x="1477025" y="221825"/>
                  </a:lnTo>
                  <a:lnTo>
                    <a:pt x="1474061" y="223092"/>
                  </a:lnTo>
                  <a:lnTo>
                    <a:pt x="1472700" y="223773"/>
                  </a:lnTo>
                  <a:lnTo>
                    <a:pt x="1470616" y="224569"/>
                  </a:lnTo>
                  <a:lnTo>
                    <a:pt x="1468428" y="225343"/>
                  </a:lnTo>
                  <a:lnTo>
                    <a:pt x="1467161" y="225825"/>
                  </a:lnTo>
                  <a:lnTo>
                    <a:pt x="1464219" y="227165"/>
                  </a:lnTo>
                  <a:lnTo>
                    <a:pt x="1463737" y="227239"/>
                  </a:lnTo>
                  <a:lnTo>
                    <a:pt x="1460219" y="228631"/>
                  </a:lnTo>
                  <a:lnTo>
                    <a:pt x="1459884" y="228746"/>
                  </a:lnTo>
                  <a:lnTo>
                    <a:pt x="1456795" y="230034"/>
                  </a:lnTo>
                  <a:lnTo>
                    <a:pt x="1455664" y="230443"/>
                  </a:lnTo>
                  <a:lnTo>
                    <a:pt x="1451518" y="232013"/>
                  </a:lnTo>
                  <a:lnTo>
                    <a:pt x="1449769" y="232725"/>
                  </a:lnTo>
                  <a:lnTo>
                    <a:pt x="1447225" y="233710"/>
                  </a:lnTo>
                  <a:lnTo>
                    <a:pt x="1446240" y="233898"/>
                  </a:lnTo>
                  <a:lnTo>
                    <a:pt x="1442952" y="235280"/>
                  </a:lnTo>
                  <a:lnTo>
                    <a:pt x="1439413" y="236568"/>
                  </a:lnTo>
                  <a:lnTo>
                    <a:pt x="1438701" y="236799"/>
                  </a:lnTo>
                  <a:lnTo>
                    <a:pt x="1435843" y="237856"/>
                  </a:lnTo>
                  <a:lnTo>
                    <a:pt x="1434440" y="238443"/>
                  </a:lnTo>
                  <a:lnTo>
                    <a:pt x="1432387" y="239060"/>
                  </a:lnTo>
                  <a:lnTo>
                    <a:pt x="1430199" y="240003"/>
                  </a:lnTo>
                  <a:lnTo>
                    <a:pt x="1428880" y="240285"/>
                  </a:lnTo>
                  <a:lnTo>
                    <a:pt x="1416299" y="244773"/>
                  </a:lnTo>
                  <a:lnTo>
                    <a:pt x="1378965" y="256777"/>
                  </a:lnTo>
                  <a:lnTo>
                    <a:pt x="1327174" y="271080"/>
                  </a:lnTo>
                  <a:lnTo>
                    <a:pt x="1275680" y="283901"/>
                  </a:lnTo>
                  <a:lnTo>
                    <a:pt x="1224526" y="295136"/>
                  </a:lnTo>
                  <a:lnTo>
                    <a:pt x="1173756" y="304681"/>
                  </a:lnTo>
                  <a:lnTo>
                    <a:pt x="1123412" y="312430"/>
                  </a:lnTo>
                  <a:lnTo>
                    <a:pt x="1099141" y="316869"/>
                  </a:lnTo>
                  <a:lnTo>
                    <a:pt x="0" y="464835"/>
                  </a:lnTo>
                  <a:lnTo>
                    <a:pt x="0" y="727891"/>
                  </a:lnTo>
                  <a:lnTo>
                    <a:pt x="318631" y="685162"/>
                  </a:lnTo>
                  <a:lnTo>
                    <a:pt x="345898" y="680341"/>
                  </a:lnTo>
                  <a:lnTo>
                    <a:pt x="355174" y="678837"/>
                  </a:lnTo>
                  <a:lnTo>
                    <a:pt x="1100366" y="579584"/>
                  </a:lnTo>
                  <a:lnTo>
                    <a:pt x="1161182" y="567875"/>
                  </a:lnTo>
                  <a:lnTo>
                    <a:pt x="1222509" y="553134"/>
                  </a:lnTo>
                  <a:lnTo>
                    <a:pt x="1271376" y="537209"/>
                  </a:lnTo>
                  <a:lnTo>
                    <a:pt x="1318711" y="518674"/>
                  </a:lnTo>
                  <a:lnTo>
                    <a:pt x="1364475" y="497662"/>
                  </a:lnTo>
                  <a:lnTo>
                    <a:pt x="1408631" y="474303"/>
                  </a:lnTo>
                  <a:lnTo>
                    <a:pt x="1451140" y="448728"/>
                  </a:lnTo>
                  <a:lnTo>
                    <a:pt x="1491964" y="421070"/>
                  </a:lnTo>
                  <a:lnTo>
                    <a:pt x="1531066" y="391460"/>
                  </a:lnTo>
                  <a:lnTo>
                    <a:pt x="1568408" y="360028"/>
                  </a:lnTo>
                  <a:lnTo>
                    <a:pt x="1603950" y="326906"/>
                  </a:lnTo>
                  <a:lnTo>
                    <a:pt x="1637657" y="292225"/>
                  </a:lnTo>
                  <a:lnTo>
                    <a:pt x="1669488" y="256117"/>
                  </a:lnTo>
                  <a:lnTo>
                    <a:pt x="1699407" y="218713"/>
                  </a:lnTo>
                  <a:lnTo>
                    <a:pt x="1727375" y="180144"/>
                  </a:lnTo>
                  <a:lnTo>
                    <a:pt x="1753355" y="140542"/>
                  </a:lnTo>
                  <a:lnTo>
                    <a:pt x="1777308" y="100037"/>
                  </a:lnTo>
                  <a:lnTo>
                    <a:pt x="1799197" y="58762"/>
                  </a:lnTo>
                  <a:lnTo>
                    <a:pt x="1818983" y="16847"/>
                  </a:lnTo>
                  <a:lnTo>
                    <a:pt x="1824313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object 6" descr="element układu graficznego slajdu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8171656"/>
            <a:ext cx="20104099" cy="3136900"/>
          </a:xfrm>
          <a:prstGeom prst="rect">
            <a:avLst/>
          </a:prstGeom>
        </p:spPr>
      </p:pic>
      <p:pic>
        <p:nvPicPr>
          <p:cNvPr id="10" name="Obraz 9" descr="element dekoracyjny z napisem &quot;Twój wiek Twoim atutem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498" y="5376636"/>
            <a:ext cx="7086600" cy="257694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27050" y="3399492"/>
            <a:ext cx="13675224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Elastyczny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czas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pracy. 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Indywidualny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czas pracy dla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pracowników. 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Zwiększenie dofinansowania kosztów egzaminu</a:t>
            </a:r>
            <a:b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na urzędnika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mianowanego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do 75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Szkolenia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grupowe z niemieckiego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angielskiego.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Koperta życia.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Warsztaty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+.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Szkolenia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miękkie z organizacji pracy,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radzenia</a:t>
            </a:r>
            <a:b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sobie ze stresem.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Organizacja badań diagnostycznych, wykładów</a:t>
            </a:r>
            <a:b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prozdrowotnych i konkursów.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biletów na </a:t>
            </a: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wydarzenia</a:t>
            </a:r>
            <a:b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kulturalne.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500" y="432635"/>
            <a:ext cx="17937949" cy="2784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pl-PL" sz="6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PRZYKŁADY DOBRYCH PRAKTYK WDROŻONYCH DZIĘKI POLITYCE ZARZĄDZANIA WIEKIEM</a:t>
            </a:r>
            <a:endParaRPr sz="6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3545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604</Words>
  <Application>Microsoft Office PowerPoint</Application>
  <PresentationFormat>Niestandardowy</PresentationFormat>
  <Paragraphs>78</Paragraphs>
  <Slides>14</Slides>
  <Notes>14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Trajan Pro</vt:lpstr>
      <vt:lpstr>Wingdings</vt:lpstr>
      <vt:lpstr>Office Theme</vt:lpstr>
      <vt:lpstr>Wykres programu Microsoft Excel</vt:lpstr>
      <vt:lpstr>TWÓJ WIEK TWOIM ATUTEM,  CZYLI JAK W PEŁNI WYKORZYSTAĆ POTENCJAŁ CZŁOWIEKA </vt:lpstr>
      <vt:lpstr>Lubuski Urząd Wojewódzki  w Gorzowie Wielkopolskim</vt:lpstr>
      <vt:lpstr>Najbardziej pożądane przez pracowników sektora publicznego świadczenia dodatkowe w 2018 roku*  </vt:lpstr>
      <vt:lpstr>ETAPY WDRAŻANIA POLITYKI ZARZĄDZANIA WIEKIEM</vt:lpstr>
      <vt:lpstr>KOLEJNE ETAPY WDRAŻANIA (4-6)</vt:lpstr>
      <vt:lpstr>KOLEJNE ETAPY WDRAŻANIA (7-9)</vt:lpstr>
      <vt:lpstr>KOLEJNE ETAPY WDRAŻANIA (10-11)</vt:lpstr>
      <vt:lpstr>PROBLEMY W TRAKCIE WDRAŻANIA DOKUMENTU</vt:lpstr>
      <vt:lpstr>PRZYKŁADY DOBRYCH PRAKTYK WDROŻONYCH DZIĘKI POLITYCE ZARZĄDZANIA WIEKIEM</vt:lpstr>
      <vt:lpstr>EWALUACJA POLITYKI  ZARZĄDZANIA WIEKIEM</vt:lpstr>
      <vt:lpstr>INFORMACJA ZWROTNA  OD PRACOWNIKÓW  NA TEMAT PRACY ZESPOŁU DS. WDRAŻANIA POLITYKI </vt:lpstr>
      <vt:lpstr>Polityka zarządzania wiekiem  w Lubuskim Urzędzie Wojewódzkim </vt:lpstr>
      <vt:lpstr>Zapraszamy do kontaktu  Emilia Rutkowska Specjalista  w Biurze Organizacji i Kadr  mail: emilia.rutkowska@lubuskie.uw.gov.pl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prezentacja_luw1</dc:title>
  <dc:creator>Aleksandra Fąfara</dc:creator>
  <cp:lastModifiedBy>Pawłowski Jacek</cp:lastModifiedBy>
  <cp:revision>77</cp:revision>
  <dcterms:created xsi:type="dcterms:W3CDTF">2021-11-15T08:39:01Z</dcterms:created>
  <dcterms:modified xsi:type="dcterms:W3CDTF">2021-12-17T15:10:02Z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2021-11-15T00:00:00Z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2021-11-15T00:00:00Z</vt:filetime>
  </property>
</Properties>
</file>