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4128538"/>
            <a:ext cx="1047318" cy="95664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6294764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650" y="5131216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237" y="6038780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Finansów, </a:t>
            </a:r>
            <a:r>
              <a:rPr lang="pl-PL" altLang="pl-PL" sz="1100" b="1" dirty="0" smtClean="0">
                <a:latin typeface="Calibri" panose="020F0502020204030204" pitchFamily="34" charset="0"/>
              </a:rPr>
              <a:t>                             Funduszy </a:t>
            </a:r>
            <a:r>
              <a:rPr lang="pl-PL" altLang="pl-PL" sz="1100" b="1" dirty="0" smtClean="0">
                <a:latin typeface="Calibri" panose="020F0502020204030204" pitchFamily="34" charset="0"/>
              </a:rPr>
              <a:t>i Polityki Regionalnej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93798" y="379277"/>
            <a:ext cx="1345069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513678" y="371949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5157192"/>
            <a:ext cx="1032987" cy="104675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37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</a:t>
            </a:r>
            <a:r>
              <a:rPr lang="pl-PL" altLang="pl-PL" sz="800" dirty="0">
                <a:latin typeface="Calibri" panose="020F0502020204030204" pitchFamily="34" charset="0"/>
              </a:rPr>
              <a:t>, Majątku i Kadr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23219" y="5565621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815917" y="3284984"/>
            <a:ext cx="1043767" cy="7527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Organizacji </a:t>
            </a:r>
            <a:r>
              <a:rPr lang="pl-PL" altLang="pl-PL" sz="800" dirty="0">
                <a:latin typeface="Calibri" panose="020F0502020204030204" pitchFamily="34" charset="0"/>
              </a:rPr>
              <a:t>i 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4560737" y="4641680"/>
            <a:ext cx="1121000" cy="75045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16502</TotalTime>
  <Words>359</Words>
  <Application>Microsoft Office PowerPoint</Application>
  <PresentationFormat>Slajdy 35 mm</PresentationFormat>
  <Paragraphs>175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1424</cp:revision>
  <cp:lastPrinted>2019-06-18T08:41:22Z</cp:lastPrinted>
  <dcterms:created xsi:type="dcterms:W3CDTF">2006-06-26T12:00:33Z</dcterms:created>
  <dcterms:modified xsi:type="dcterms:W3CDTF">2020-10-13T12:20:53Z</dcterms:modified>
</cp:coreProperties>
</file>