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41" r:id="rId2"/>
  </p:sldMasterIdLst>
  <p:sldIdLst>
    <p:sldId id="304" r:id="rId3"/>
    <p:sldId id="324" r:id="rId4"/>
    <p:sldId id="363" r:id="rId5"/>
    <p:sldId id="311" r:id="rId6"/>
    <p:sldId id="352" r:id="rId7"/>
    <p:sldId id="344" r:id="rId8"/>
    <p:sldId id="342" r:id="rId9"/>
    <p:sldId id="360" r:id="rId10"/>
    <p:sldId id="353" r:id="rId11"/>
    <p:sldId id="355" r:id="rId12"/>
    <p:sldId id="356" r:id="rId13"/>
    <p:sldId id="358" r:id="rId14"/>
    <p:sldId id="354" r:id="rId15"/>
    <p:sldId id="343" r:id="rId16"/>
    <p:sldId id="309" r:id="rId17"/>
    <p:sldId id="310" r:id="rId18"/>
    <p:sldId id="345" r:id="rId19"/>
    <p:sldId id="346" r:id="rId20"/>
    <p:sldId id="350" r:id="rId21"/>
    <p:sldId id="351" r:id="rId22"/>
    <p:sldId id="357" r:id="rId23"/>
    <p:sldId id="361" r:id="rId24"/>
    <p:sldId id="359" r:id="rId25"/>
    <p:sldId id="362" r:id="rId26"/>
    <p:sldId id="341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cj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B58674FE-3756-492D-AC59-896253A7F5EB}"/>
              </a:ext>
            </a:extLst>
          </p:cNvPr>
          <p:cNvSpPr txBox="1">
            <a:spLocks/>
          </p:cNvSpPr>
          <p:nvPr userDrawn="1"/>
        </p:nvSpPr>
        <p:spPr>
          <a:xfrm>
            <a:off x="1015468" y="0"/>
            <a:ext cx="10171426" cy="18590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14" dirty="0"/>
              <a:t>Instrukcja korzystania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832278B-8B1E-49B9-81A0-51DBB01AB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60C4DF-91DC-4520-87DC-F6385E0EA66B}"/>
              </a:ext>
            </a:extLst>
          </p:cNvPr>
          <p:cNvSpPr txBox="1"/>
          <p:nvPr userDrawn="1"/>
        </p:nvSpPr>
        <p:spPr>
          <a:xfrm>
            <a:off x="1015469" y="2191601"/>
            <a:ext cx="5107959" cy="38895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482"/>
              </a:spcAft>
            </a:pPr>
            <a:r>
              <a:rPr lang="pl-PL" sz="1286" dirty="0"/>
              <a:t>Niniejszy szablon zawiera ponad 30 różnych układów slajdów </a:t>
            </a:r>
            <a:br>
              <a:rPr lang="pl-PL" sz="1286" dirty="0"/>
            </a:br>
            <a:r>
              <a:rPr lang="pl-PL" sz="1286" dirty="0"/>
              <a:t>w identyfikacji NASK-PIB. </a:t>
            </a:r>
          </a:p>
          <a:p>
            <a:pPr marL="0" lvl="4" indent="0">
              <a:spcAft>
                <a:spcPts val="482"/>
              </a:spcAft>
            </a:pPr>
            <a:r>
              <a:rPr lang="pl-PL" sz="1286" b="1" dirty="0">
                <a:solidFill>
                  <a:schemeClr val="accent3"/>
                </a:solidFill>
              </a:rPr>
              <a:t>Aby dodać slajd należy kliknąć jak na obrazku obok &gt;&gt;</a:t>
            </a:r>
          </a:p>
          <a:p>
            <a:pPr marL="0" indent="0">
              <a:spcAft>
                <a:spcPts val="482"/>
              </a:spcAft>
              <a:buNone/>
            </a:pPr>
            <a:r>
              <a:rPr lang="pl-PL" sz="1286" dirty="0"/>
              <a:t>Zalecane jest używanie </a:t>
            </a:r>
            <a:r>
              <a:rPr lang="pl-PL" sz="1286" dirty="0" err="1"/>
              <a:t>key</a:t>
            </a:r>
            <a:r>
              <a:rPr lang="pl-PL" sz="1286" dirty="0"/>
              <a:t> </a:t>
            </a:r>
            <a:r>
              <a:rPr lang="pl-PL" sz="1286" dirty="0" err="1"/>
              <a:t>visuali</a:t>
            </a:r>
            <a:r>
              <a:rPr lang="pl-PL" sz="1286" dirty="0"/>
              <a:t> marek/produktów na każdy pierwszy slajd prezentacji, a następnie swoich zdjęć jako przerywniki. Zaprojektowano kilka przykładów slajdów tytułowych do wyboru.</a:t>
            </a:r>
          </a:p>
          <a:p>
            <a:pPr marL="0" indent="0">
              <a:spcAft>
                <a:spcPts val="482"/>
              </a:spcAft>
              <a:buNone/>
            </a:pPr>
            <a:r>
              <a:rPr lang="pl-PL" sz="1286" dirty="0"/>
              <a:t>Każdy układ posiada odpowiednie „ramki” (</a:t>
            </a:r>
            <a:r>
              <a:rPr lang="pl-PL" sz="1286" dirty="0" err="1"/>
              <a:t>placeholder’y</a:t>
            </a:r>
            <a:r>
              <a:rPr lang="pl-PL" sz="1286" dirty="0"/>
              <a:t>) </a:t>
            </a:r>
            <a:br>
              <a:rPr lang="pl-PL" sz="1286" dirty="0"/>
            </a:br>
            <a:r>
              <a:rPr lang="pl-PL" sz="1286" dirty="0"/>
              <a:t>na </a:t>
            </a:r>
            <a:r>
              <a:rPr lang="pl-PL" sz="1286" dirty="0" err="1"/>
              <a:t>content</a:t>
            </a:r>
            <a:r>
              <a:rPr lang="pl-PL" sz="1286" dirty="0"/>
              <a:t> oraz linie pomocnicze (prowadnice), wyznaczające obszary do umieszczania </a:t>
            </a:r>
            <a:r>
              <a:rPr lang="pl-PL" sz="1286" dirty="0" err="1"/>
              <a:t>contentu</a:t>
            </a:r>
            <a:r>
              <a:rPr lang="pl-PL" sz="1286" dirty="0"/>
              <a:t>, według zasad projektowania NASK-PIB (</a:t>
            </a:r>
            <a:r>
              <a:rPr lang="pl-PL" sz="1286" dirty="0" err="1"/>
              <a:t>grid</a:t>
            </a:r>
            <a:r>
              <a:rPr lang="pl-PL" sz="1286" dirty="0"/>
              <a:t> </a:t>
            </a:r>
            <a:r>
              <a:rPr lang="pl-PL" sz="1286" dirty="0" err="1"/>
              <a:t>method</a:t>
            </a:r>
            <a:r>
              <a:rPr lang="pl-PL" sz="1286" dirty="0"/>
              <a:t>). </a:t>
            </a:r>
          </a:p>
          <a:p>
            <a:pPr marL="0" indent="0">
              <a:spcAft>
                <a:spcPts val="482"/>
              </a:spcAft>
              <a:buNone/>
            </a:pPr>
            <a:r>
              <a:rPr lang="pl-PL" sz="1286" dirty="0"/>
              <a:t>Prowadnice włączamy klikając prawym przyciskiem myszy </a:t>
            </a:r>
            <a:br>
              <a:rPr lang="pl-PL" sz="1286" dirty="0"/>
            </a:br>
            <a:r>
              <a:rPr lang="pl-PL" sz="1286" dirty="0"/>
              <a:t>w puste tło -&gt; „Siatka i prowadnice” -&gt; „Prowadnice”.</a:t>
            </a:r>
          </a:p>
          <a:p>
            <a:pPr marL="0" indent="0">
              <a:spcAft>
                <a:spcPts val="482"/>
              </a:spcAft>
              <a:buNone/>
            </a:pPr>
            <a:r>
              <a:rPr lang="pl-PL" sz="1286" dirty="0"/>
              <a:t>Jeśli występuje zapotrzebowanie na zdjęcia, prośba o kontakt </a:t>
            </a:r>
            <a:br>
              <a:rPr lang="pl-PL" sz="1286" dirty="0"/>
            </a:br>
            <a:r>
              <a:rPr lang="pl-PL" sz="1286" dirty="0"/>
              <a:t>z </a:t>
            </a:r>
            <a:r>
              <a:rPr lang="pl-PL" sz="1286" b="1" dirty="0"/>
              <a:t>Zespołem Obsługi Wizualnej. </a:t>
            </a:r>
            <a:r>
              <a:rPr lang="pl-PL" sz="1286" b="0" dirty="0"/>
              <a:t>Pomożemy dobrać, wstawić lub po prostu podeślemy wybrane.</a:t>
            </a:r>
            <a:endParaRPr lang="pl-PL" sz="1286" b="1" dirty="0"/>
          </a:p>
          <a:p>
            <a:pPr marL="0" indent="0">
              <a:spcAft>
                <a:spcPts val="482"/>
              </a:spcAft>
              <a:buNone/>
            </a:pPr>
            <a:endParaRPr lang="pl-PL" sz="1286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3843758-5098-2CC8-D54E-38A657359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067"/>
          <a:stretch/>
        </p:blipFill>
        <p:spPr>
          <a:xfrm>
            <a:off x="7728276" y="2043623"/>
            <a:ext cx="4463724" cy="4814376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8BA7AAD5-B6DD-4A21-BC91-3580685C723E}"/>
              </a:ext>
            </a:extLst>
          </p:cNvPr>
          <p:cNvSpPr/>
          <p:nvPr userDrawn="1"/>
        </p:nvSpPr>
        <p:spPr>
          <a:xfrm>
            <a:off x="7728275" y="2191601"/>
            <a:ext cx="4463726" cy="4666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29D878DD-FF83-F23A-FE49-D18264B48733}"/>
              </a:ext>
            </a:extLst>
          </p:cNvPr>
          <p:cNvGrpSpPr/>
          <p:nvPr userDrawn="1"/>
        </p:nvGrpSpPr>
        <p:grpSpPr>
          <a:xfrm>
            <a:off x="-5629726" y="-665900"/>
            <a:ext cx="5629726" cy="7522792"/>
            <a:chOff x="-7005638" y="-828676"/>
            <a:chExt cx="7005637" cy="9361697"/>
          </a:xfrm>
        </p:grpSpPr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2BB317E9-EC9D-DB1A-318D-BC3A26C8D115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110C1F5A-E3CE-29FB-89BA-4E29A7DD7D1B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68C75C49-DE40-E061-4053-E18F3228071D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1FC712CB-67FB-1CE0-65EA-A792FC2C6787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AFBFA055-C7A9-8999-5A90-6DCE54D5D2AA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79D5AC8E-D39E-207C-D480-45A1802EC069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933CD441-5A8A-789A-5AD3-0D7BE4287A2A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F9CFF747-3122-CD7B-B52B-5CC4DFE29CFE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44D63210-6DDD-F7CD-9CA7-C5E8CBF859F3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95E93D3A-EFEB-38B2-572C-EB6B78C0BF05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7CC9D1A9-3247-10E5-86CD-3F63D543EB6D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EEF11C8E-521C-6675-78CE-5EAEC29C4272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E6A578D0-8B3E-9D88-C5E5-B24C618C00E9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B7227DEC-C420-2DF6-4C54-7CC0073A2B36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0ED81322-12E1-B21B-9CFA-3736A4ED90D8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324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AC7DF2BA-CA0D-DDFE-823A-1DC606ECFFFA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C3906E5A-8C4D-05F0-8A36-F961C1C1FBA7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A06FDD63-6C4A-5302-521F-F96BC4DD2F06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1B334254-57E5-A705-1800-6DDCDE9F32A8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B2F702E5-4381-1D76-B48F-2E2F36DAE73A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DCD3D030-64C4-B404-2132-F5F7B31AF8B9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D7DDD26C-363F-396D-4615-D8469DC1223D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B3F02B8-FB4D-6057-E879-5C40504D3D2A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0CF72678-25BC-55B8-88AE-D082CD99F8FE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D4541481-E2D8-395D-626D-752FF53F95E9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7F543D74-C6CC-6FD9-D477-1D450E552E41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16F6F4B1-F369-8D0B-BBFD-3AC3E7EA11DA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73C3C86-D3D4-4DD3-9C18-DC3817F7327A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ADADAB1E-AD32-F570-6CE8-79D95E81A2F8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A375A282-02FF-9AC9-D964-FB889B18B1C2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8C78C2D6-5E03-9C56-073B-BE5BE270E026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53DB278B-17A2-667B-43DC-AB24EC8D71FE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44F470BA-397D-E9D6-7E31-85BA1C4059D8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3" name="Dowolny kształt: kształt 42">
              <a:extLst>
                <a:ext uri="{FF2B5EF4-FFF2-40B4-BE49-F238E27FC236}">
                  <a16:creationId xmlns:a16="http://schemas.microsoft.com/office/drawing/2014/main" id="{5AD82D1D-BFAA-0CD2-46A5-3554036BA989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5CC982E2-8CE1-62E0-345D-250AC612F010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5" name="Dowolny kształt: kształt 44">
              <a:extLst>
                <a:ext uri="{FF2B5EF4-FFF2-40B4-BE49-F238E27FC236}">
                  <a16:creationId xmlns:a16="http://schemas.microsoft.com/office/drawing/2014/main" id="{C32D05FF-5424-DC8E-4B77-E92492C9441D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6" name="Dowolny kształt: kształt 45">
              <a:extLst>
                <a:ext uri="{FF2B5EF4-FFF2-40B4-BE49-F238E27FC236}">
                  <a16:creationId xmlns:a16="http://schemas.microsoft.com/office/drawing/2014/main" id="{45208F8F-5DC2-48BA-B444-2151869A7796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417F7AC4-0850-3772-A0E6-22C9B71FDC70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8" name="Dowolny kształt: kształt 47">
              <a:extLst>
                <a:ext uri="{FF2B5EF4-FFF2-40B4-BE49-F238E27FC236}">
                  <a16:creationId xmlns:a16="http://schemas.microsoft.com/office/drawing/2014/main" id="{AF491D58-40E4-BE94-B0AA-B07A3AFCE6E5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9" name="Dowolny kształt: kształt 48">
              <a:extLst>
                <a:ext uri="{FF2B5EF4-FFF2-40B4-BE49-F238E27FC236}">
                  <a16:creationId xmlns:a16="http://schemas.microsoft.com/office/drawing/2014/main" id="{DE8D95BE-B319-97BE-F7FB-4D3A2CBE2BEC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DE359CA0-21AC-A63A-2A44-FCB525E7DB83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NASK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B8C41CC5-7442-782C-C1B7-4E166DABF88D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Kadry/Rekrutacja</a:t>
              </a:r>
            </a:p>
          </p:txBody>
        </p: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A5A0C120-0B10-34A7-0BD2-DE3EED8D7D6F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ESA</a:t>
              </a:r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2A73B297-F9AA-6ED8-7E8C-052DD1D4DB43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Cyber</a:t>
              </a:r>
              <a:endParaRPr lang="pl-PL" sz="1446" dirty="0"/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669D7C2E-62F3-C09C-069D-CD5E64F83310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Certyfikacja</a:t>
              </a:r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BA99429C-4452-55FA-020C-30D9B82A21D9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Telemetria</a:t>
              </a:r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EA276F99-7EB1-1318-3A4B-4E5AFAA0FD03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Akademia</a:t>
              </a:r>
            </a:p>
          </p:txBody>
        </p:sp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EDDC0D51-8E3B-A499-BD21-6D60B2B9BA92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thinkstat</a:t>
              </a:r>
              <a:endParaRPr lang="pl-PL" sz="1446" dirty="0"/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98B61216-982F-0F1E-31C6-0BB0552F9ED5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.</a:t>
              </a:r>
              <a:r>
                <a:rPr lang="pl-PL" sz="1446" dirty="0" err="1"/>
                <a:t>pl</a:t>
              </a:r>
              <a:endParaRPr lang="pl-PL" sz="1446" dirty="0"/>
            </a:p>
          </p:txBody>
        </p:sp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7DFA507B-55D2-684D-7E52-B9E138699156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Dyżurnet</a:t>
              </a:r>
              <a:endParaRPr lang="pl-PL" sz="1446" dirty="0"/>
            </a:p>
          </p:txBody>
        </p:sp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14BD84DA-C05B-40A1-9E2B-0AF150CBF080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Produkty komercyjne</a:t>
              </a:r>
            </a:p>
          </p:txBody>
        </p:sp>
        <p:sp>
          <p:nvSpPr>
            <p:cNvPr id="61" name="pole tekstowe 60">
              <a:extLst>
                <a:ext uri="{FF2B5EF4-FFF2-40B4-BE49-F238E27FC236}">
                  <a16:creationId xmlns:a16="http://schemas.microsoft.com/office/drawing/2014/main" id="{936C8777-86CC-93A7-78FE-1AD6B98E9F80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sz="1446" dirty="0"/>
                <a:t>Paleta kolorów NASK </a:t>
              </a:r>
              <a:br>
                <a:rPr lang="pl-PL" sz="1446" dirty="0"/>
              </a:br>
              <a:r>
                <a:rPr lang="pl-PL" sz="1125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469" y="2026789"/>
            <a:ext cx="4912776" cy="18601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757" y="2026788"/>
            <a:ext cx="4912775" cy="40582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6040" y="4219563"/>
            <a:ext cx="4059322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5468" y="4218519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5468" y="5273286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6040" y="5273285"/>
            <a:ext cx="4059322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969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471FB6-4E54-4AB2-9362-A7DFDDECE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8522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469" y="2031620"/>
            <a:ext cx="4912775" cy="6402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/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3756" y="2031620"/>
            <a:ext cx="4923138" cy="6402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/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3756" y="2855533"/>
            <a:ext cx="4923138" cy="32294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6040" y="4068969"/>
            <a:ext cx="3892204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5468" y="4067925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5468" y="5273286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6040" y="5273285"/>
            <a:ext cx="3892204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6040" y="2865698"/>
            <a:ext cx="3892204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15468" y="2864654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</p:spTree>
    <p:extLst>
      <p:ext uri="{BB962C8B-B14F-4D97-AF65-F5344CB8AC3E}">
        <p14:creationId xmlns:p14="http://schemas.microsoft.com/office/powerpoint/2010/main" val="41935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31" y="2027042"/>
            <a:ext cx="8140338" cy="2023366"/>
          </a:xfrm>
        </p:spPr>
        <p:txBody>
          <a:bodyPr anchor="ctr"/>
          <a:lstStyle>
            <a:lvl1pPr>
              <a:defRPr sz="6429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025831" y="4235847"/>
            <a:ext cx="102567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7705" y="4050408"/>
            <a:ext cx="6098464" cy="20345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045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BD9158-AE36-424A-9ABE-0F90908A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1010330"/>
            <a:ext cx="4068253" cy="20206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4BACFCC-41A6-4B55-BDF5-29A74E222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F2A95253-DCF5-493D-87F8-144499D8A3D2}"/>
              </a:ext>
            </a:extLst>
          </p:cNvPr>
          <p:cNvCxnSpPr>
            <a:cxnSpLocks/>
          </p:cNvCxnSpPr>
          <p:nvPr userDrawn="1"/>
        </p:nvCxnSpPr>
        <p:spPr>
          <a:xfrm>
            <a:off x="1003988" y="4056524"/>
            <a:ext cx="101840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8">
            <a:extLst>
              <a:ext uri="{FF2B5EF4-FFF2-40B4-BE49-F238E27FC236}">
                <a16:creationId xmlns:a16="http://schemas.microsoft.com/office/drawing/2014/main" id="{0C9ECA00-DFD8-4C3D-A6D3-799D4FD8FCF3}"/>
              </a:ext>
            </a:extLst>
          </p:cNvPr>
          <p:cNvCxnSpPr>
            <a:cxnSpLocks/>
          </p:cNvCxnSpPr>
          <p:nvPr userDrawn="1"/>
        </p:nvCxnSpPr>
        <p:spPr>
          <a:xfrm>
            <a:off x="2033489" y="4056524"/>
            <a:ext cx="203348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E065F37E-AC25-46E6-BA9A-41D58A20A9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3757" y="1010330"/>
            <a:ext cx="4912775" cy="20206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BF1A6BDC-2058-4B9B-9E05-F13A5355EDC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15469" y="4832616"/>
            <a:ext cx="3048956" cy="1245054"/>
          </a:xfrm>
          <a:prstGeom prst="rect">
            <a:avLst/>
          </a:prstGeom>
        </p:spPr>
        <p:txBody>
          <a:bodyPr/>
          <a:lstStyle>
            <a:lvl1pPr>
              <a:spcAft>
                <a:spcPts val="241"/>
              </a:spcAft>
              <a:defRPr sz="964"/>
            </a:lvl1pPr>
            <a:lvl2pPr>
              <a:spcAft>
                <a:spcPts val="241"/>
              </a:spcAft>
              <a:defRPr sz="964"/>
            </a:lvl2pPr>
            <a:lvl3pPr>
              <a:spcAft>
                <a:spcPts val="241"/>
              </a:spcAft>
              <a:defRPr sz="964"/>
            </a:lvl3pPr>
            <a:lvl4pPr>
              <a:spcAft>
                <a:spcPts val="241"/>
              </a:spcAft>
              <a:defRPr sz="964"/>
            </a:lvl4pPr>
            <a:lvl5pPr>
              <a:spcAft>
                <a:spcPts val="241"/>
              </a:spcAft>
              <a:defRPr sz="964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5" name="Symbol zastępczy zawartości 13">
            <a:extLst>
              <a:ext uri="{FF2B5EF4-FFF2-40B4-BE49-F238E27FC236}">
                <a16:creationId xmlns:a16="http://schemas.microsoft.com/office/drawing/2014/main" id="{31E2D831-ACE9-4491-A6C8-218BF8C8FD1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6702" y="4832616"/>
            <a:ext cx="3048957" cy="12450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964" dirty="0" smtClean="0"/>
            </a:lvl1pPr>
            <a:lvl2pPr>
              <a:defRPr lang="pl-PL" sz="964" dirty="0" smtClean="0"/>
            </a:lvl2pPr>
            <a:lvl3pPr>
              <a:defRPr lang="pl-PL" sz="964" dirty="0" smtClean="0"/>
            </a:lvl3pPr>
            <a:lvl4pPr>
              <a:defRPr lang="pl-PL" sz="964" dirty="0" smtClean="0"/>
            </a:lvl4pPr>
            <a:lvl5pPr>
              <a:defRPr lang="pl-PL" sz="964" dirty="0"/>
            </a:lvl5pPr>
          </a:lstStyle>
          <a:p>
            <a:pPr lvl="0">
              <a:spcAft>
                <a:spcPts val="241"/>
              </a:spcAft>
            </a:pPr>
            <a:r>
              <a:rPr lang="pl-PL"/>
              <a:t>Kliknij, aby edytować style wzorca tekstu</a:t>
            </a:r>
          </a:p>
          <a:p>
            <a:pPr lvl="1">
              <a:spcAft>
                <a:spcPts val="241"/>
              </a:spcAft>
            </a:pPr>
            <a:r>
              <a:rPr lang="pl-PL"/>
              <a:t>Drugi poziom</a:t>
            </a:r>
          </a:p>
          <a:p>
            <a:pPr lvl="2">
              <a:spcAft>
                <a:spcPts val="241"/>
              </a:spcAft>
            </a:pPr>
            <a:r>
              <a:rPr lang="pl-PL"/>
              <a:t>Trzeci poziom</a:t>
            </a:r>
          </a:p>
          <a:p>
            <a:pPr lvl="3">
              <a:spcAft>
                <a:spcPts val="241"/>
              </a:spcAft>
            </a:pPr>
            <a:r>
              <a:rPr lang="pl-PL"/>
              <a:t>Czwarty poziom</a:t>
            </a:r>
          </a:p>
          <a:p>
            <a:pPr lvl="4">
              <a:spcAft>
                <a:spcPts val="241"/>
              </a:spcAft>
            </a:pPr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zawartości 13">
            <a:extLst>
              <a:ext uri="{FF2B5EF4-FFF2-40B4-BE49-F238E27FC236}">
                <a16:creationId xmlns:a16="http://schemas.microsoft.com/office/drawing/2014/main" id="{607D7CEB-5E89-4B25-8639-369FAE5F873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137937" y="4832616"/>
            <a:ext cx="3048957" cy="12450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964" dirty="0" smtClean="0"/>
            </a:lvl1pPr>
            <a:lvl2pPr>
              <a:defRPr lang="pl-PL" sz="964" dirty="0" smtClean="0"/>
            </a:lvl2pPr>
            <a:lvl3pPr>
              <a:defRPr lang="pl-PL" sz="964" dirty="0" smtClean="0"/>
            </a:lvl3pPr>
            <a:lvl4pPr>
              <a:defRPr lang="pl-PL" sz="964" dirty="0" smtClean="0"/>
            </a:lvl4pPr>
            <a:lvl5pPr>
              <a:defRPr lang="pl-PL" sz="964" dirty="0"/>
            </a:lvl5pPr>
          </a:lstStyle>
          <a:p>
            <a:pPr lvl="0">
              <a:spcAft>
                <a:spcPts val="241"/>
              </a:spcAft>
            </a:pPr>
            <a:r>
              <a:rPr lang="pl-PL"/>
              <a:t>Kliknij, aby edytować style wzorca tekstu</a:t>
            </a:r>
          </a:p>
          <a:p>
            <a:pPr lvl="1">
              <a:spcAft>
                <a:spcPts val="241"/>
              </a:spcAft>
            </a:pPr>
            <a:r>
              <a:rPr lang="pl-PL"/>
              <a:t>Drugi poziom</a:t>
            </a:r>
          </a:p>
          <a:p>
            <a:pPr lvl="2">
              <a:spcAft>
                <a:spcPts val="241"/>
              </a:spcAft>
            </a:pPr>
            <a:r>
              <a:rPr lang="pl-PL"/>
              <a:t>Trzeci poziom</a:t>
            </a:r>
          </a:p>
          <a:p>
            <a:pPr lvl="3">
              <a:spcAft>
                <a:spcPts val="241"/>
              </a:spcAft>
            </a:pPr>
            <a:r>
              <a:rPr lang="pl-PL"/>
              <a:t>Czwarty poziom</a:t>
            </a:r>
          </a:p>
          <a:p>
            <a:pPr lvl="4">
              <a:spcAft>
                <a:spcPts val="241"/>
              </a:spcAft>
            </a:pPr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73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1544" y="2191601"/>
            <a:ext cx="10184024" cy="839391"/>
          </a:xfrm>
          <a:prstGeom prst="rect">
            <a:avLst/>
          </a:prstGeom>
        </p:spPr>
        <p:txBody>
          <a:bodyPr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15468" y="3429001"/>
            <a:ext cx="2030937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25085" y="3429001"/>
            <a:ext cx="2030937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34702" y="3429001"/>
            <a:ext cx="2030937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44319" y="3429001"/>
            <a:ext cx="2030937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53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5">
            <a:extLst>
              <a:ext uri="{FF2B5EF4-FFF2-40B4-BE49-F238E27FC236}">
                <a16:creationId xmlns:a16="http://schemas.microsoft.com/office/drawing/2014/main" id="{85DF1417-93FC-47F3-BAB6-6DCDFDCEC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26139" y="0"/>
            <a:ext cx="5065860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0"/>
            <a:ext cx="5081170" cy="185900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468" y="2191601"/>
            <a:ext cx="5080532" cy="16953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22" name="Symbol zastępczy tekstu 21">
            <a:extLst>
              <a:ext uri="{FF2B5EF4-FFF2-40B4-BE49-F238E27FC236}">
                <a16:creationId xmlns:a16="http://schemas.microsoft.com/office/drawing/2014/main" id="{6130A99F-32AF-42D5-AD68-4D52B1E373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6040" y="4219563"/>
            <a:ext cx="4059322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Symbol zastępczy obrazu 5">
            <a:extLst>
              <a:ext uri="{FF2B5EF4-FFF2-40B4-BE49-F238E27FC236}">
                <a16:creationId xmlns:a16="http://schemas.microsoft.com/office/drawing/2014/main" id="{A742E1FC-5F19-47D6-A9D8-A38CDBA363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5468" y="4218519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4" name="Symbol zastępczy obrazu 5">
            <a:extLst>
              <a:ext uri="{FF2B5EF4-FFF2-40B4-BE49-F238E27FC236}">
                <a16:creationId xmlns:a16="http://schemas.microsoft.com/office/drawing/2014/main" id="{280B5B37-B3BC-42C4-8AE6-C421B81586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5468" y="5273286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5" name="Symbol zastępczy tekstu 21">
            <a:extLst>
              <a:ext uri="{FF2B5EF4-FFF2-40B4-BE49-F238E27FC236}">
                <a16:creationId xmlns:a16="http://schemas.microsoft.com/office/drawing/2014/main" id="{F77E03A5-0D51-4696-AB01-062E3F4191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6040" y="5273285"/>
            <a:ext cx="4059322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801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97E852-3F7B-4579-8C94-D2B4F72D5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576" y="0"/>
            <a:ext cx="4259317" cy="202410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0D42958-E6FE-491A-9000-2A77E307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9223B16-7278-4E35-B20F-E7D692BBEA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9442" y="997575"/>
            <a:ext cx="3065541" cy="508354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4307F31-F0DD-40A6-A14A-7CE1104778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71252" y="4051527"/>
            <a:ext cx="2024111" cy="202831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9D32B747-62E3-413C-9637-DA0D4985DD48}"/>
              </a:ext>
            </a:extLst>
          </p:cNvPr>
          <p:cNvSpPr/>
          <p:nvPr userDrawn="1"/>
        </p:nvSpPr>
        <p:spPr>
          <a:xfrm>
            <a:off x="4071251" y="997575"/>
            <a:ext cx="2024558" cy="2541770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6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DE6313-0AC6-44CA-B7D1-EFCA322F38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3245" y="1011607"/>
            <a:ext cx="1012535" cy="10125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844"/>
            </a:lvl1pPr>
          </a:lstStyle>
          <a:p>
            <a:r>
              <a:rPr lang="pl-PL" dirty="0"/>
              <a:t>Kliknij w ikonę </a:t>
            </a:r>
            <a:br>
              <a:rPr lang="pl-PL" dirty="0"/>
            </a:br>
            <a:r>
              <a:rPr lang="pl-PL" dirty="0"/>
              <a:t>by dodać piktogram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D3D2291A-15DF-4A57-BCFC-109559E5582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927576" y="2527447"/>
            <a:ext cx="4259317" cy="35523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BD434779-FDDC-48C6-B8C6-8F59DF228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9404" y="2120164"/>
            <a:ext cx="1667358" cy="1323125"/>
          </a:xfrm>
          <a:prstGeom prst="rect">
            <a:avLst/>
          </a:prstGeom>
        </p:spPr>
        <p:txBody>
          <a:bodyPr/>
          <a:lstStyle>
            <a:lvl1pPr algn="ctr">
              <a:defRPr sz="964">
                <a:solidFill>
                  <a:schemeClr val="bg1"/>
                </a:solidFill>
              </a:defRPr>
            </a:lvl1pPr>
            <a:lvl2pPr>
              <a:defRPr sz="964">
                <a:solidFill>
                  <a:schemeClr val="bg1"/>
                </a:solidFill>
              </a:defRPr>
            </a:lvl2pPr>
            <a:lvl3pPr>
              <a:defRPr sz="964">
                <a:solidFill>
                  <a:schemeClr val="bg1"/>
                </a:solidFill>
              </a:defRPr>
            </a:lvl3pPr>
            <a:lvl4pPr>
              <a:defRPr sz="964">
                <a:solidFill>
                  <a:schemeClr val="bg1"/>
                </a:solidFill>
              </a:defRPr>
            </a:lvl4pPr>
            <a:lvl5pPr>
              <a:defRPr sz="964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828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89DD3C-19CF-46F2-9CC4-B107A54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92" y="0"/>
            <a:ext cx="4389577" cy="185900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C85B16B-7463-4224-A031-832620E751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obrazu 35">
            <a:extLst>
              <a:ext uri="{FF2B5EF4-FFF2-40B4-BE49-F238E27FC236}">
                <a16:creationId xmlns:a16="http://schemas.microsoft.com/office/drawing/2014/main" id="{748EE252-0DF7-48FB-A51C-9297B8DCE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6870" y="0"/>
            <a:ext cx="3045130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obrazu 35">
            <a:extLst>
              <a:ext uri="{FF2B5EF4-FFF2-40B4-BE49-F238E27FC236}">
                <a16:creationId xmlns:a16="http://schemas.microsoft.com/office/drawing/2014/main" id="{2D4D9B47-83B9-4812-ABB2-C7977BED00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45130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4BF5042-C572-41E3-B4F5-DA540F18F3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96025" y="2191600"/>
            <a:ext cx="4389745" cy="3893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C54E900F-AF65-217E-BA55-B611C72CB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0137" y="6284660"/>
            <a:ext cx="1541521" cy="3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0"/>
            <a:ext cx="4075144" cy="185900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468" y="2026788"/>
            <a:ext cx="4074632" cy="18590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D86D6C0-6CEF-496D-BC58-534CB1F94E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5745" y="998850"/>
            <a:ext cx="3049988" cy="491387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1A11E48E-427D-488F-BFE0-C60CAFA93C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998850"/>
            <a:ext cx="2033476" cy="491387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165B04EF-F038-486C-BF57-7FEC98CFD2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6041" y="4219563"/>
            <a:ext cx="3054060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E98F89B4-370A-47D0-A0C9-358C494A464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5468" y="4218519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9A6556B4-53E3-4653-88AB-D52AE5D743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5468" y="5273286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6B59C19C-854B-4351-A503-5435C726F9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6041" y="5273285"/>
            <a:ext cx="3054060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034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080364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80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re prakty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B58674FE-3756-492D-AC59-896253A7F5EB}"/>
              </a:ext>
            </a:extLst>
          </p:cNvPr>
          <p:cNvSpPr txBox="1">
            <a:spLocks/>
          </p:cNvSpPr>
          <p:nvPr userDrawn="1"/>
        </p:nvSpPr>
        <p:spPr>
          <a:xfrm>
            <a:off x="1015468" y="0"/>
            <a:ext cx="10171426" cy="18590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14" dirty="0"/>
              <a:t>Dobre praktyki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832278B-8B1E-49B9-81A0-51DBB01AB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60C4DF-91DC-4520-87DC-F6385E0EA66B}"/>
              </a:ext>
            </a:extLst>
          </p:cNvPr>
          <p:cNvSpPr txBox="1"/>
          <p:nvPr userDrawn="1"/>
        </p:nvSpPr>
        <p:spPr>
          <a:xfrm>
            <a:off x="1015469" y="2191601"/>
            <a:ext cx="4912775" cy="38895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482"/>
              </a:spcAft>
            </a:pPr>
            <a:r>
              <a:rPr lang="pl-PL" sz="1286" b="1" dirty="0">
                <a:solidFill>
                  <a:schemeClr val="accent5"/>
                </a:solidFill>
              </a:rPr>
              <a:t>Zalecane praktyki:</a:t>
            </a:r>
          </a:p>
          <a:p>
            <a:pPr marL="229629" lvl="4" indent="-229629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dirty="0"/>
              <a:t>Dodawanie swoich zdjęć, schematów, treści, wykresów etc. z wykorzystaniem palety kolorów NASK-PIB.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Zmienianie wielkości czcionki w tekście podstawowym (możliwie jak najmniej).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Przesuwanie </a:t>
            </a:r>
            <a:r>
              <a:rPr lang="pl-PL" sz="128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placeholderów</a:t>
            </a: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tylko w ramach wyznaczonych prowadnicami linii (zachowujemy marginesy i odstępy!), np. zamiast dwóch kolumn zrobić jedną szeroką, albo zrobić tylko dwie kolumny bez nagłówków.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Utrzymanie spójności w odległościach między elementami, wielkości czcionek.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Dbanie o odpowiednią ilość „powietrza” w prezentacji.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Używanie jak najmniejszej ilości treści pisanej i stosowanie </a:t>
            </a:r>
            <a:r>
              <a:rPr lang="pl-PL" sz="128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bullet</a:t>
            </a: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8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pointów</a:t>
            </a: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Używanie nie tylko zdjęć ale i ikon.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2D44053-6685-4B5B-AE0C-E7EA44A1B45E}"/>
              </a:ext>
            </a:extLst>
          </p:cNvPr>
          <p:cNvSpPr txBox="1"/>
          <p:nvPr userDrawn="1"/>
        </p:nvSpPr>
        <p:spPr>
          <a:xfrm>
            <a:off x="6274118" y="2191601"/>
            <a:ext cx="4912775" cy="38895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482"/>
              </a:spcAft>
            </a:pPr>
            <a:r>
              <a:rPr lang="pl-PL" sz="1286" b="1" dirty="0">
                <a:solidFill>
                  <a:schemeClr val="accent3"/>
                </a:solidFill>
              </a:rPr>
              <a:t>Nie powinno się: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Zmieniać wielkości czcionki nagłówków.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Zmieniać kolorów na „przypadkowe”. Zakodowana jest paleta kolorystyczna NASK i należy jej używać jako wyjściowej. Alternatywnie na prawo od slajdów umieszczona jest paleta kolorów NASK, z której można zaciągać kolory „pipetą”.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Wychodzić poza wskazane prowadnice (marginesy).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Modyfikować wzorca szablonu.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Umieszczać dużej ilości tekstu na jednym slajdzie. Dużo lepszą praktyką jest rozbijanie jej na wiele slajdów z animacjami przejścia.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1E10662C-DA9F-A4A8-C45E-8F66FB3E9CAF}"/>
              </a:ext>
            </a:extLst>
          </p:cNvPr>
          <p:cNvGrpSpPr/>
          <p:nvPr userDrawn="1"/>
        </p:nvGrpSpPr>
        <p:grpSpPr>
          <a:xfrm>
            <a:off x="-5629726" y="-665900"/>
            <a:ext cx="5629726" cy="7522792"/>
            <a:chOff x="-7005638" y="-828676"/>
            <a:chExt cx="7005637" cy="9361697"/>
          </a:xfrm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48556367-1893-3D26-2D55-3AF5D366FFB7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7B3B6C87-9422-783C-C3C8-CBD57FB07B16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4864BB58-EB63-81C6-F3CA-5C371E35070C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BEFDC2E5-39FC-1E62-ECB3-343AF72209FC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0D1D1729-3759-DFBE-059F-D97E6B4A726B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33E2DDC8-E84E-E1F5-C1DA-7ECF293E2EE9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30941153-5564-8CD9-AA9D-80DD4727CFA0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CE1A8673-65C1-9FAD-94C4-1B3585864A1A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BF59888A-154A-835D-B092-D4B9968429A8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2DA37E19-27ED-E0AD-8C10-D414B8661EC1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43D0ACA4-10F1-C258-AC73-F76E186D4C73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71C78B2C-F525-43C2-3D54-4192DD5271AF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0398A5A7-F413-4224-8F62-E58ED1D8EE61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F7939D2F-199D-6DBF-2A48-9FE09B70B4AB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B34C04F7-2156-A68A-7163-ADDABEB02033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324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129F10BA-503C-08FC-42D5-20D99AAD5D6C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16AD96F9-1D3C-4EE2-BEE7-5529C7599428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5BF781DF-F6A3-58AF-F584-47116F63822B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C3EAB56F-09BB-C3E6-1C16-33863B02208A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7036E9D0-D083-4532-E0E0-E52AF8B239E6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68797B6E-E38F-230B-9287-85C783E317E7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74380ED5-32BB-F660-72B4-53E76A912B32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9253BE49-C07C-5F45-8F15-4AEEABC2CFD4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8372CDF5-2D23-3D34-CC1C-F89C449A3F28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83EA764F-9821-8F85-845A-031CF92258CA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556A2EAB-3BFA-7D8B-520E-89BE60503E4E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4713B90B-C09E-BC22-4FD4-A32D86FED3DC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76E40DFB-F8D3-30EE-6A0C-81F85F35361E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B401CED4-B0B5-C6E8-D492-2AF07655A300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60394BC3-8073-93CC-23E0-1793ABB9A990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A1C44F1A-0F1D-C0E7-C742-2B0BB8EA2168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A32D3240-536B-9358-C3F2-5C6D2FCA3E76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70F6AB88-8830-FD1F-A668-91987E189488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8B01306B-258C-9990-D7BA-32CD9943EACA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3" name="Dowolny kształt: kształt 42">
              <a:extLst>
                <a:ext uri="{FF2B5EF4-FFF2-40B4-BE49-F238E27FC236}">
                  <a16:creationId xmlns:a16="http://schemas.microsoft.com/office/drawing/2014/main" id="{2145B300-3816-AF17-35AC-4BBB32842E12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653D5C90-CE6C-5AF1-8460-58F0EB2CE2DC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5" name="Dowolny kształt: kształt 44">
              <a:extLst>
                <a:ext uri="{FF2B5EF4-FFF2-40B4-BE49-F238E27FC236}">
                  <a16:creationId xmlns:a16="http://schemas.microsoft.com/office/drawing/2014/main" id="{6A007A71-FD9C-E85C-3C48-A7A29E8C8FBC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6" name="Dowolny kształt: kształt 45">
              <a:extLst>
                <a:ext uri="{FF2B5EF4-FFF2-40B4-BE49-F238E27FC236}">
                  <a16:creationId xmlns:a16="http://schemas.microsoft.com/office/drawing/2014/main" id="{7C42A6BE-255B-A961-0AA7-6D1EFA3F41A3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F19B1A55-E5A1-8A5E-A232-C07A65F144FA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8" name="Dowolny kształt: kształt 47">
              <a:extLst>
                <a:ext uri="{FF2B5EF4-FFF2-40B4-BE49-F238E27FC236}">
                  <a16:creationId xmlns:a16="http://schemas.microsoft.com/office/drawing/2014/main" id="{5589BF00-964B-97ED-3E5C-E7E791D2FBDC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63A4C11B-0898-A708-5B3F-65E86B690A46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NASK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515FFFFB-5D2F-613F-923A-54997C8E467B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Kadry/Rekrutacja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94B23B97-4EF9-7A80-E20D-D1272B714305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ESA</a:t>
              </a:r>
            </a:p>
          </p:txBody>
        </p: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FC923E4E-FD16-D3E6-81C4-391A2CB73C29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Cyber</a:t>
              </a:r>
              <a:endParaRPr lang="pl-PL" sz="1446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E0E6E5B4-D977-8F72-AEBD-A9C3619053FD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Certyfikacja</a:t>
              </a:r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F2F93100-1A33-0C66-B4D0-505F9D63EDA6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Telemetria</a:t>
              </a:r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04DF1C78-2453-E63F-F576-64707C459EF7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Akademia</a:t>
              </a:r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0FB76D44-E0E5-1D78-C5B2-49F8EE4266FF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thinkstat</a:t>
              </a:r>
              <a:endParaRPr lang="pl-PL" sz="1446" dirty="0"/>
            </a:p>
          </p:txBody>
        </p:sp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6350A563-0646-763A-5DD3-CDAEEBA47869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.</a:t>
              </a:r>
              <a:r>
                <a:rPr lang="pl-PL" sz="1446" dirty="0" err="1"/>
                <a:t>pl</a:t>
              </a:r>
              <a:endParaRPr lang="pl-PL" sz="1446" dirty="0"/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5DEB3F01-6063-4630-44E5-F0626FB0C179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Dyżurnet</a:t>
              </a:r>
              <a:endParaRPr lang="pl-PL" sz="1446" dirty="0"/>
            </a:p>
          </p:txBody>
        </p:sp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F07BBE93-7664-4C1D-F7C2-634E5C718F9C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Produkty komercyjne</a:t>
              </a:r>
            </a:p>
          </p:txBody>
        </p:sp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37786F20-D266-0AE8-2577-A232314ECB74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sz="1446" dirty="0"/>
                <a:t>Paleta kolorów NASK </a:t>
              </a:r>
              <a:br>
                <a:rPr lang="pl-PL" sz="1446" dirty="0"/>
              </a:br>
              <a:r>
                <a:rPr lang="pl-PL" sz="1125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8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102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6CDF26A-57B2-869F-E8B4-6C0A341E1AE9}"/>
              </a:ext>
            </a:extLst>
          </p:cNvPr>
          <p:cNvSpPr/>
          <p:nvPr userDrawn="1"/>
        </p:nvSpPr>
        <p:spPr>
          <a:xfrm>
            <a:off x="5928244" y="3886966"/>
            <a:ext cx="6263756" cy="297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6903E8-57E7-4197-8090-F57CAA8837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3756" y="4219915"/>
            <a:ext cx="1696700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461901C-FE1E-468E-BB81-6EC5882864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8940" y="4219915"/>
            <a:ext cx="1683728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B2845B7-61BB-4429-8C71-CD0E49D1A2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41153" y="4219915"/>
            <a:ext cx="1683729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C48CF01-BFE7-4615-B12C-099A9782C1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886966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lvl="0" algn="ctr"/>
            <a:endParaRPr lang="en-US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E271E24-6BE7-450B-9B12-14A2FF5E20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512" y="4221192"/>
            <a:ext cx="5592732" cy="1691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FEBE3750-208C-48EC-F008-BC8170500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11" y="6284660"/>
            <a:ext cx="1541521" cy="3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4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5864A496-B34E-378C-C53C-10CD4A2427DE}"/>
              </a:ext>
            </a:extLst>
          </p:cNvPr>
          <p:cNvSpPr/>
          <p:nvPr userDrawn="1"/>
        </p:nvSpPr>
        <p:spPr>
          <a:xfrm>
            <a:off x="6095362" y="3886966"/>
            <a:ext cx="6096638" cy="297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ACC697-85D2-4036-9177-C642F671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25" y="0"/>
            <a:ext cx="5750919" cy="185900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1ACB8F-A660-44CA-AB33-C35470E180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95969" y="4219915"/>
            <a:ext cx="1696700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DCE8D1F-CA69-4A8B-B277-833BA16AA3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3756" y="4219915"/>
            <a:ext cx="1696700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obrazu 8">
            <a:extLst>
              <a:ext uri="{FF2B5EF4-FFF2-40B4-BE49-F238E27FC236}">
                <a16:creationId xmlns:a16="http://schemas.microsoft.com/office/drawing/2014/main" id="{FEE8CBB3-71B2-49B5-A767-CB9C8A87B2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2191601"/>
            <a:ext cx="6095361" cy="4666400"/>
          </a:xfrm>
          <a:custGeom>
            <a:avLst/>
            <a:gdLst>
              <a:gd name="connsiteX0" fmla="*/ 1114426 w 7585074"/>
              <a:gd name="connsiteY0" fmla="*/ 5262581 h 5807076"/>
              <a:gd name="connsiteX1" fmla="*/ 1115855 w 7585074"/>
              <a:gd name="connsiteY1" fmla="*/ 5262581 h 5807076"/>
              <a:gd name="connsiteX2" fmla="*/ 1157903 w 7585074"/>
              <a:gd name="connsiteY2" fmla="*/ 5349534 h 5807076"/>
              <a:gd name="connsiteX3" fmla="*/ 1071229 w 7585074"/>
              <a:gd name="connsiteY3" fmla="*/ 5349534 h 5807076"/>
              <a:gd name="connsiteX4" fmla="*/ 1572361 w 7585074"/>
              <a:gd name="connsiteY4" fmla="*/ 5220983 h 5807076"/>
              <a:gd name="connsiteX5" fmla="*/ 1572392 w 7585074"/>
              <a:gd name="connsiteY5" fmla="*/ 5430417 h 5807076"/>
              <a:gd name="connsiteX6" fmla="*/ 1663118 w 7585074"/>
              <a:gd name="connsiteY6" fmla="*/ 5430417 h 5807076"/>
              <a:gd name="connsiteX7" fmla="*/ 1663118 w 7585074"/>
              <a:gd name="connsiteY7" fmla="*/ 5319085 h 5807076"/>
              <a:gd name="connsiteX8" fmla="*/ 1664578 w 7585074"/>
              <a:gd name="connsiteY8" fmla="*/ 5319085 h 5807076"/>
              <a:gd name="connsiteX9" fmla="*/ 1770366 w 7585074"/>
              <a:gd name="connsiteY9" fmla="*/ 5430541 h 5807076"/>
              <a:gd name="connsiteX10" fmla="*/ 1881962 w 7585074"/>
              <a:gd name="connsiteY10" fmla="*/ 5430541 h 5807076"/>
              <a:gd name="connsiteX11" fmla="*/ 1761096 w 7585074"/>
              <a:gd name="connsiteY11" fmla="*/ 5313138 h 5807076"/>
              <a:gd name="connsiteX12" fmla="*/ 1872397 w 7585074"/>
              <a:gd name="connsiteY12" fmla="*/ 5220983 h 5807076"/>
              <a:gd name="connsiteX13" fmla="*/ 1767727 w 7585074"/>
              <a:gd name="connsiteY13" fmla="*/ 5220983 h 5807076"/>
              <a:gd name="connsiteX14" fmla="*/ 1664547 w 7585074"/>
              <a:gd name="connsiteY14" fmla="*/ 5313138 h 5807076"/>
              <a:gd name="connsiteX15" fmla="*/ 1663087 w 7585074"/>
              <a:gd name="connsiteY15" fmla="*/ 5313138 h 5807076"/>
              <a:gd name="connsiteX16" fmla="*/ 1663087 w 7585074"/>
              <a:gd name="connsiteY16" fmla="*/ 5220983 h 5807076"/>
              <a:gd name="connsiteX17" fmla="*/ 1064568 w 7585074"/>
              <a:gd name="connsiteY17" fmla="*/ 5220843 h 5807076"/>
              <a:gd name="connsiteX18" fmla="*/ 935566 w 7585074"/>
              <a:gd name="connsiteY18" fmla="*/ 5430463 h 5807076"/>
              <a:gd name="connsiteX19" fmla="*/ 1026603 w 7585074"/>
              <a:gd name="connsiteY19" fmla="*/ 5430463 h 5807076"/>
              <a:gd name="connsiteX20" fmla="*/ 1048341 w 7585074"/>
              <a:gd name="connsiteY20" fmla="*/ 5390465 h 5807076"/>
              <a:gd name="connsiteX21" fmla="*/ 1179641 w 7585074"/>
              <a:gd name="connsiteY21" fmla="*/ 5390465 h 5807076"/>
              <a:gd name="connsiteX22" fmla="*/ 1201380 w 7585074"/>
              <a:gd name="connsiteY22" fmla="*/ 5430463 h 5807076"/>
              <a:gd name="connsiteX23" fmla="*/ 1303084 w 7585074"/>
              <a:gd name="connsiteY23" fmla="*/ 5430463 h 5807076"/>
              <a:gd name="connsiteX24" fmla="*/ 1174409 w 7585074"/>
              <a:gd name="connsiteY24" fmla="*/ 5220843 h 5807076"/>
              <a:gd name="connsiteX25" fmla="*/ 610639 w 7585074"/>
              <a:gd name="connsiteY25" fmla="*/ 5220843 h 5807076"/>
              <a:gd name="connsiteX26" fmla="*/ 610639 w 7585074"/>
              <a:gd name="connsiteY26" fmla="*/ 5430401 h 5807076"/>
              <a:gd name="connsiteX27" fmla="*/ 692391 w 7585074"/>
              <a:gd name="connsiteY27" fmla="*/ 5430401 h 5807076"/>
              <a:gd name="connsiteX28" fmla="*/ 692391 w 7585074"/>
              <a:gd name="connsiteY28" fmla="*/ 5270376 h 5807076"/>
              <a:gd name="connsiteX29" fmla="*/ 693556 w 7585074"/>
              <a:gd name="connsiteY29" fmla="*/ 5270376 h 5807076"/>
              <a:gd name="connsiteX30" fmla="*/ 809188 w 7585074"/>
              <a:gd name="connsiteY30" fmla="*/ 5430463 h 5807076"/>
              <a:gd name="connsiteX31" fmla="*/ 932678 w 7585074"/>
              <a:gd name="connsiteY31" fmla="*/ 5430463 h 5807076"/>
              <a:gd name="connsiteX32" fmla="*/ 932678 w 7585074"/>
              <a:gd name="connsiteY32" fmla="*/ 5220843 h 5807076"/>
              <a:gd name="connsiteX33" fmla="*/ 855351 w 7585074"/>
              <a:gd name="connsiteY33" fmla="*/ 5220843 h 5807076"/>
              <a:gd name="connsiteX34" fmla="*/ 855351 w 7585074"/>
              <a:gd name="connsiteY34" fmla="*/ 5376536 h 5807076"/>
              <a:gd name="connsiteX35" fmla="*/ 853799 w 7585074"/>
              <a:gd name="connsiteY35" fmla="*/ 5377359 h 5807076"/>
              <a:gd name="connsiteX36" fmla="*/ 739641 w 7585074"/>
              <a:gd name="connsiteY36" fmla="*/ 5220843 h 5807076"/>
              <a:gd name="connsiteX37" fmla="*/ 1419928 w 7585074"/>
              <a:gd name="connsiteY37" fmla="*/ 5218312 h 5807076"/>
              <a:gd name="connsiteX38" fmla="*/ 1347741 w 7585074"/>
              <a:gd name="connsiteY38" fmla="*/ 5225253 h 5807076"/>
              <a:gd name="connsiteX39" fmla="*/ 1297603 w 7585074"/>
              <a:gd name="connsiteY39" fmla="*/ 5246991 h 5807076"/>
              <a:gd name="connsiteX40" fmla="*/ 1279948 w 7585074"/>
              <a:gd name="connsiteY40" fmla="*/ 5284366 h 5807076"/>
              <a:gd name="connsiteX41" fmla="*/ 1296454 w 7585074"/>
              <a:gd name="connsiteY41" fmla="*/ 5317393 h 5807076"/>
              <a:gd name="connsiteX42" fmla="*/ 1337027 w 7585074"/>
              <a:gd name="connsiteY42" fmla="*/ 5334799 h 5807076"/>
              <a:gd name="connsiteX43" fmla="*/ 1400814 w 7585074"/>
              <a:gd name="connsiteY43" fmla="*/ 5346972 h 5807076"/>
              <a:gd name="connsiteX44" fmla="*/ 1422552 w 7585074"/>
              <a:gd name="connsiteY44" fmla="*/ 5350435 h 5807076"/>
              <a:gd name="connsiteX45" fmla="*/ 1443141 w 7585074"/>
              <a:gd name="connsiteY45" fmla="*/ 5354798 h 5807076"/>
              <a:gd name="connsiteX46" fmla="*/ 1459368 w 7585074"/>
              <a:gd name="connsiteY46" fmla="*/ 5362562 h 5807076"/>
              <a:gd name="connsiteX47" fmla="*/ 1465982 w 7585074"/>
              <a:gd name="connsiteY47" fmla="*/ 5373881 h 5807076"/>
              <a:gd name="connsiteX48" fmla="*/ 1450936 w 7585074"/>
              <a:gd name="connsiteY48" fmla="*/ 5388663 h 5807076"/>
              <a:gd name="connsiteX49" fmla="*/ 1412956 w 7585074"/>
              <a:gd name="connsiteY49" fmla="*/ 5394750 h 5807076"/>
              <a:gd name="connsiteX50" fmla="*/ 1376451 w 7585074"/>
              <a:gd name="connsiteY50" fmla="*/ 5385201 h 5807076"/>
              <a:gd name="connsiteX51" fmla="*/ 1365427 w 7585074"/>
              <a:gd name="connsiteY51" fmla="*/ 5365170 h 5807076"/>
              <a:gd name="connsiteX52" fmla="*/ 1274359 w 7585074"/>
              <a:gd name="connsiteY52" fmla="*/ 5365170 h 5807076"/>
              <a:gd name="connsiteX53" fmla="*/ 1274389 w 7585074"/>
              <a:gd name="connsiteY53" fmla="*/ 5365310 h 5807076"/>
              <a:gd name="connsiteX54" fmla="*/ 1290911 w 7585074"/>
              <a:gd name="connsiteY54" fmla="*/ 5404455 h 5807076"/>
              <a:gd name="connsiteX55" fmla="*/ 1338456 w 7585074"/>
              <a:gd name="connsiteY55" fmla="*/ 5427932 h 5807076"/>
              <a:gd name="connsiteX56" fmla="*/ 1418453 w 7585074"/>
              <a:gd name="connsiteY56" fmla="*/ 5434593 h 5807076"/>
              <a:gd name="connsiteX57" fmla="*/ 1490314 w 7585074"/>
              <a:gd name="connsiteY57" fmla="*/ 5427932 h 5807076"/>
              <a:gd name="connsiteX58" fmla="*/ 1543355 w 7585074"/>
              <a:gd name="connsiteY58" fmla="*/ 5405340 h 5807076"/>
              <a:gd name="connsiteX59" fmla="*/ 1562516 w 7585074"/>
              <a:gd name="connsiteY59" fmla="*/ 5367065 h 5807076"/>
              <a:gd name="connsiteX60" fmla="*/ 1550094 w 7585074"/>
              <a:gd name="connsiteY60" fmla="*/ 5338401 h 5807076"/>
              <a:gd name="connsiteX61" fmla="*/ 1520220 w 7585074"/>
              <a:gd name="connsiteY61" fmla="*/ 5320125 h 5807076"/>
              <a:gd name="connsiteX62" fmla="*/ 1483730 w 7585074"/>
              <a:gd name="connsiteY62" fmla="*/ 5310576 h 5807076"/>
              <a:gd name="connsiteX63" fmla="*/ 1429508 w 7585074"/>
              <a:gd name="connsiteY63" fmla="*/ 5302719 h 5807076"/>
              <a:gd name="connsiteX64" fmla="*/ 1375023 w 7585074"/>
              <a:gd name="connsiteY64" fmla="*/ 5279242 h 5807076"/>
              <a:gd name="connsiteX65" fmla="*/ 1387181 w 7585074"/>
              <a:gd name="connsiteY65" fmla="*/ 5265267 h 5807076"/>
              <a:gd name="connsiteX66" fmla="*/ 1415891 w 7585074"/>
              <a:gd name="connsiteY66" fmla="*/ 5259180 h 5807076"/>
              <a:gd name="connsiteX67" fmla="*/ 1448343 w 7585074"/>
              <a:gd name="connsiteY67" fmla="*/ 5266152 h 5807076"/>
              <a:gd name="connsiteX68" fmla="*/ 1459368 w 7585074"/>
              <a:gd name="connsiteY68" fmla="*/ 5284412 h 5807076"/>
              <a:gd name="connsiteX69" fmla="*/ 1550079 w 7585074"/>
              <a:gd name="connsiteY69" fmla="*/ 5284412 h 5807076"/>
              <a:gd name="connsiteX70" fmla="*/ 1550079 w 7585074"/>
              <a:gd name="connsiteY70" fmla="*/ 5278295 h 5807076"/>
              <a:gd name="connsiteX71" fmla="*/ 1517595 w 7585074"/>
              <a:gd name="connsiteY71" fmla="*/ 5234818 h 5807076"/>
              <a:gd name="connsiteX72" fmla="*/ 1419928 w 7585074"/>
              <a:gd name="connsiteY72" fmla="*/ 5218312 h 5807076"/>
              <a:gd name="connsiteX73" fmla="*/ 0 w 7585074"/>
              <a:gd name="connsiteY73" fmla="*/ 0 h 5807076"/>
              <a:gd name="connsiteX74" fmla="*/ 7585074 w 7585074"/>
              <a:gd name="connsiteY74" fmla="*/ 0 h 5807076"/>
              <a:gd name="connsiteX75" fmla="*/ 7585074 w 7585074"/>
              <a:gd name="connsiteY75" fmla="*/ 5807076 h 5807076"/>
              <a:gd name="connsiteX76" fmla="*/ 0 w 7585074"/>
              <a:gd name="connsiteY76" fmla="*/ 5807076 h 580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585074" h="5807076">
                <a:moveTo>
                  <a:pt x="1114426" y="5262581"/>
                </a:moveTo>
                <a:lnTo>
                  <a:pt x="1115855" y="5262581"/>
                </a:lnTo>
                <a:lnTo>
                  <a:pt x="1157903" y="5349534"/>
                </a:lnTo>
                <a:lnTo>
                  <a:pt x="1071229" y="5349534"/>
                </a:lnTo>
                <a:close/>
                <a:moveTo>
                  <a:pt x="1572361" y="5220983"/>
                </a:moveTo>
                <a:lnTo>
                  <a:pt x="1572392" y="5430417"/>
                </a:lnTo>
                <a:lnTo>
                  <a:pt x="1663118" y="5430417"/>
                </a:lnTo>
                <a:lnTo>
                  <a:pt x="1663118" y="5319085"/>
                </a:lnTo>
                <a:lnTo>
                  <a:pt x="1664578" y="5319085"/>
                </a:lnTo>
                <a:lnTo>
                  <a:pt x="1770366" y="5430541"/>
                </a:lnTo>
                <a:lnTo>
                  <a:pt x="1881962" y="5430541"/>
                </a:lnTo>
                <a:lnTo>
                  <a:pt x="1761096" y="5313138"/>
                </a:lnTo>
                <a:lnTo>
                  <a:pt x="1872397" y="5220983"/>
                </a:lnTo>
                <a:lnTo>
                  <a:pt x="1767727" y="5220983"/>
                </a:lnTo>
                <a:lnTo>
                  <a:pt x="1664547" y="5313138"/>
                </a:lnTo>
                <a:lnTo>
                  <a:pt x="1663087" y="5313138"/>
                </a:lnTo>
                <a:lnTo>
                  <a:pt x="1663087" y="5220983"/>
                </a:lnTo>
                <a:close/>
                <a:moveTo>
                  <a:pt x="1064568" y="5220843"/>
                </a:moveTo>
                <a:lnTo>
                  <a:pt x="935566" y="5430463"/>
                </a:lnTo>
                <a:lnTo>
                  <a:pt x="1026603" y="5430463"/>
                </a:lnTo>
                <a:lnTo>
                  <a:pt x="1048341" y="5390465"/>
                </a:lnTo>
                <a:lnTo>
                  <a:pt x="1179641" y="5390465"/>
                </a:lnTo>
                <a:lnTo>
                  <a:pt x="1201380" y="5430463"/>
                </a:lnTo>
                <a:lnTo>
                  <a:pt x="1303084" y="5430463"/>
                </a:lnTo>
                <a:lnTo>
                  <a:pt x="1174409" y="5220843"/>
                </a:lnTo>
                <a:close/>
                <a:moveTo>
                  <a:pt x="610639" y="5220843"/>
                </a:moveTo>
                <a:lnTo>
                  <a:pt x="610639" y="5430401"/>
                </a:lnTo>
                <a:lnTo>
                  <a:pt x="692391" y="5430401"/>
                </a:lnTo>
                <a:lnTo>
                  <a:pt x="692391" y="5270376"/>
                </a:lnTo>
                <a:lnTo>
                  <a:pt x="693556" y="5270376"/>
                </a:lnTo>
                <a:lnTo>
                  <a:pt x="809188" y="5430463"/>
                </a:lnTo>
                <a:lnTo>
                  <a:pt x="932678" y="5430463"/>
                </a:lnTo>
                <a:lnTo>
                  <a:pt x="932678" y="5220843"/>
                </a:lnTo>
                <a:lnTo>
                  <a:pt x="855351" y="5220843"/>
                </a:lnTo>
                <a:lnTo>
                  <a:pt x="855351" y="5376536"/>
                </a:lnTo>
                <a:lnTo>
                  <a:pt x="853799" y="5377359"/>
                </a:lnTo>
                <a:lnTo>
                  <a:pt x="739641" y="5220843"/>
                </a:lnTo>
                <a:close/>
                <a:moveTo>
                  <a:pt x="1419928" y="5218312"/>
                </a:moveTo>
                <a:cubicBezTo>
                  <a:pt x="1395691" y="5218144"/>
                  <a:pt x="1371501" y="5220471"/>
                  <a:pt x="1347741" y="5225253"/>
                </a:cubicBezTo>
                <a:cubicBezTo>
                  <a:pt x="1326298" y="5229585"/>
                  <a:pt x="1309792" y="5237426"/>
                  <a:pt x="1297603" y="5246991"/>
                </a:cubicBezTo>
                <a:cubicBezTo>
                  <a:pt x="1285414" y="5256556"/>
                  <a:pt x="1279948" y="5268699"/>
                  <a:pt x="1279948" y="5284366"/>
                </a:cubicBezTo>
                <a:cubicBezTo>
                  <a:pt x="1279948" y="5298247"/>
                  <a:pt x="1285414" y="5308713"/>
                  <a:pt x="1296454" y="5317393"/>
                </a:cubicBezTo>
                <a:cubicBezTo>
                  <a:pt x="1308823" y="5325583"/>
                  <a:pt x="1322568" y="5331479"/>
                  <a:pt x="1337027" y="5334799"/>
                </a:cubicBezTo>
                <a:cubicBezTo>
                  <a:pt x="1353253" y="5339208"/>
                  <a:pt x="1375007" y="5342640"/>
                  <a:pt x="1400814" y="5346972"/>
                </a:cubicBezTo>
                <a:cubicBezTo>
                  <a:pt x="1407475" y="5347857"/>
                  <a:pt x="1414447" y="5348711"/>
                  <a:pt x="1422552" y="5350435"/>
                </a:cubicBezTo>
                <a:cubicBezTo>
                  <a:pt x="1429515" y="5351370"/>
                  <a:pt x="1436398" y="5352828"/>
                  <a:pt x="1443141" y="5354798"/>
                </a:cubicBezTo>
                <a:cubicBezTo>
                  <a:pt x="1449059" y="5356151"/>
                  <a:pt x="1454602" y="5358801"/>
                  <a:pt x="1459368" y="5362562"/>
                </a:cubicBezTo>
                <a:cubicBezTo>
                  <a:pt x="1463330" y="5364989"/>
                  <a:pt x="1465813" y="5369239"/>
                  <a:pt x="1465982" y="5373881"/>
                </a:cubicBezTo>
                <a:cubicBezTo>
                  <a:pt x="1465982" y="5379952"/>
                  <a:pt x="1460517" y="5385201"/>
                  <a:pt x="1450936" y="5388663"/>
                </a:cubicBezTo>
                <a:cubicBezTo>
                  <a:pt x="1441666" y="5392980"/>
                  <a:pt x="1429493" y="5394750"/>
                  <a:pt x="1412956" y="5394750"/>
                </a:cubicBezTo>
                <a:cubicBezTo>
                  <a:pt x="1395286" y="5393896"/>
                  <a:pt x="1383082" y="5390402"/>
                  <a:pt x="1376451" y="5385201"/>
                </a:cubicBezTo>
                <a:cubicBezTo>
                  <a:pt x="1368315" y="5379145"/>
                  <a:pt x="1365427" y="5372934"/>
                  <a:pt x="1365427" y="5365170"/>
                </a:cubicBezTo>
                <a:lnTo>
                  <a:pt x="1274359" y="5365170"/>
                </a:lnTo>
                <a:lnTo>
                  <a:pt x="1274389" y="5365310"/>
                </a:lnTo>
                <a:cubicBezTo>
                  <a:pt x="1274036" y="5380122"/>
                  <a:pt x="1280051" y="5394376"/>
                  <a:pt x="1290911" y="5404455"/>
                </a:cubicBezTo>
                <a:cubicBezTo>
                  <a:pt x="1301640" y="5414889"/>
                  <a:pt x="1317866" y="5422746"/>
                  <a:pt x="1338456" y="5427932"/>
                </a:cubicBezTo>
                <a:cubicBezTo>
                  <a:pt x="1358750" y="5432280"/>
                  <a:pt x="1385970" y="5434593"/>
                  <a:pt x="1418453" y="5434593"/>
                </a:cubicBezTo>
                <a:cubicBezTo>
                  <a:pt x="1442567" y="5434736"/>
                  <a:pt x="1466638" y="5432505"/>
                  <a:pt x="1490314" y="5427932"/>
                </a:cubicBezTo>
                <a:cubicBezTo>
                  <a:pt x="1512301" y="5422746"/>
                  <a:pt x="1529738" y="5415759"/>
                  <a:pt x="1543355" y="5405340"/>
                </a:cubicBezTo>
                <a:cubicBezTo>
                  <a:pt x="1555839" y="5394890"/>
                  <a:pt x="1562516" y="5382701"/>
                  <a:pt x="1562516" y="5367065"/>
                </a:cubicBezTo>
                <a:cubicBezTo>
                  <a:pt x="1561103" y="5355761"/>
                  <a:pt x="1557050" y="5345311"/>
                  <a:pt x="1550094" y="5338401"/>
                </a:cubicBezTo>
                <a:cubicBezTo>
                  <a:pt x="1541702" y="5330058"/>
                  <a:pt x="1531469" y="5323798"/>
                  <a:pt x="1520220" y="5320125"/>
                </a:cubicBezTo>
                <a:cubicBezTo>
                  <a:pt x="1508295" y="5316096"/>
                  <a:pt x="1496101" y="5312905"/>
                  <a:pt x="1483730" y="5310576"/>
                </a:cubicBezTo>
                <a:cubicBezTo>
                  <a:pt x="1471526" y="5308806"/>
                  <a:pt x="1453855" y="5306166"/>
                  <a:pt x="1429508" y="5302719"/>
                </a:cubicBezTo>
                <a:cubicBezTo>
                  <a:pt x="1392693" y="5297502"/>
                  <a:pt x="1375023" y="5289661"/>
                  <a:pt x="1375023" y="5279242"/>
                </a:cubicBezTo>
                <a:cubicBezTo>
                  <a:pt x="1375023" y="5273962"/>
                  <a:pt x="1379075" y="5268745"/>
                  <a:pt x="1387181" y="5265267"/>
                </a:cubicBezTo>
                <a:cubicBezTo>
                  <a:pt x="1394153" y="5260919"/>
                  <a:pt x="1403717" y="5259180"/>
                  <a:pt x="1415891" y="5259180"/>
                </a:cubicBezTo>
                <a:cubicBezTo>
                  <a:pt x="1429508" y="5259180"/>
                  <a:pt x="1440238" y="5260919"/>
                  <a:pt x="1448343" y="5266152"/>
                </a:cubicBezTo>
                <a:cubicBezTo>
                  <a:pt x="1456479" y="5270438"/>
                  <a:pt x="1459368" y="5276649"/>
                  <a:pt x="1459368" y="5284412"/>
                </a:cubicBezTo>
                <a:lnTo>
                  <a:pt x="1550079" y="5284412"/>
                </a:lnTo>
                <a:lnTo>
                  <a:pt x="1550079" y="5278295"/>
                </a:lnTo>
                <a:cubicBezTo>
                  <a:pt x="1550079" y="5260050"/>
                  <a:pt x="1539334" y="5245268"/>
                  <a:pt x="1517595" y="5234818"/>
                </a:cubicBezTo>
                <a:cubicBezTo>
                  <a:pt x="1497317" y="5224383"/>
                  <a:pt x="1463405" y="5218312"/>
                  <a:pt x="1419928" y="5218312"/>
                </a:cubicBezTo>
                <a:close/>
                <a:moveTo>
                  <a:pt x="0" y="0"/>
                </a:moveTo>
                <a:lnTo>
                  <a:pt x="7585074" y="0"/>
                </a:lnTo>
                <a:lnTo>
                  <a:pt x="7585074" y="5807076"/>
                </a:lnTo>
                <a:lnTo>
                  <a:pt x="0" y="58070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0505EEC-5716-4B37-8A9C-02DED5B26D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28182" y="4219915"/>
            <a:ext cx="1696700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ECDF5F6B-C311-4324-99A1-474CC34B2A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63756" y="159459"/>
            <a:ext cx="5750919" cy="37275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351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B0E65-8F1C-4B30-A34C-BDE3EAE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00" y="0"/>
            <a:ext cx="6096794" cy="185900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84E694-AC38-4C56-AF61-36A47D2056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176AF9-5274-4A15-B071-6F009DF12D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4064424" cy="6858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BAAD440-9F0B-4B1D-ADB6-5402012676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9522" y="3766832"/>
            <a:ext cx="1935427" cy="2314286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EC6ECBB-0842-4C4C-9E35-CAF1BEF7C2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79516" y="3766832"/>
            <a:ext cx="1891014" cy="2314286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83D23C4-4A71-445D-B39C-6634D53BFD4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35098" y="3766832"/>
            <a:ext cx="1939253" cy="2314286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3F998030-55A2-4EE8-A111-6D6E81F6AD3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90099" y="2191601"/>
            <a:ext cx="6083881" cy="123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566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C8B16C-72CD-46A4-A9E7-63721536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FB87573-1AF3-4D1C-8BBF-81767520E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2B8326-72F4-4A65-BC1D-A1E1AFD79D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051527"/>
            <a:ext cx="2462464" cy="202959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763BDBD-BDEC-4F77-AA54-FF924210D2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62464" y="4051527"/>
            <a:ext cx="2462464" cy="202959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E0E618A-9726-4593-818E-8C7D3B77EF9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24928" y="4051527"/>
            <a:ext cx="2462464" cy="202959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44249CE-A216-4748-85B9-9FA245D0D69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87392" y="4051527"/>
            <a:ext cx="2462464" cy="202959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B588AC4-AED5-45C7-B678-F46A9D4B39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857880" y="4051527"/>
            <a:ext cx="2334120" cy="202959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BA68EFA0-39A4-40D0-87E7-4976BF59F64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005263" y="2191601"/>
            <a:ext cx="10171269" cy="16953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791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6806BEF7-F081-5E2E-0DE3-5B3A3945F05A}"/>
              </a:ext>
            </a:extLst>
          </p:cNvPr>
          <p:cNvSpPr/>
          <p:nvPr userDrawn="1"/>
        </p:nvSpPr>
        <p:spPr>
          <a:xfrm>
            <a:off x="6263757" y="3886966"/>
            <a:ext cx="4922981" cy="297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3689AC2F-A65C-4B3A-A80B-94606A70E8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3757" y="0"/>
            <a:ext cx="5236624" cy="6858000"/>
          </a:xfrm>
          <a:custGeom>
            <a:avLst/>
            <a:gdLst>
              <a:gd name="connsiteX0" fmla="*/ 1092094 w 6516461"/>
              <a:gd name="connsiteY0" fmla="*/ 0 h 8534400"/>
              <a:gd name="connsiteX1" fmla="*/ 6516461 w 6516461"/>
              <a:gd name="connsiteY1" fmla="*/ 0 h 8534400"/>
              <a:gd name="connsiteX2" fmla="*/ 5424367 w 6516461"/>
              <a:gd name="connsiteY2" fmla="*/ 8534400 h 8534400"/>
              <a:gd name="connsiteX3" fmla="*/ 0 w 6516461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461" h="8534400">
                <a:moveTo>
                  <a:pt x="1092094" y="0"/>
                </a:moveTo>
                <a:lnTo>
                  <a:pt x="6516461" y="0"/>
                </a:lnTo>
                <a:lnTo>
                  <a:pt x="5424367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7AC1BD7-85D4-4163-8D62-298BB3B7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C248646-9422-439D-9EA4-3492E4F2D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6434BECB-5DBD-4115-A054-EB493ADDE4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05263" y="2191601"/>
            <a:ext cx="5091375" cy="28600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B8CAC933-C431-AD20-9DE2-9C95F30926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263" y="6284660"/>
            <a:ext cx="1541521" cy="3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13C0F6-623B-4F20-B504-8C579FB1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139" y="0"/>
            <a:ext cx="4060754" cy="185900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576701A-A876-4BEC-906D-CADC5A8FCD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2CB3B1E7-1D4E-47B5-BFCA-708F6D473C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67" y="159459"/>
            <a:ext cx="2717850" cy="274370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49F3A7A-9726-4511-83CB-F8142727E9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7951" y="159459"/>
            <a:ext cx="2717850" cy="274370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1303EB7-684B-41A7-9A7D-AAAC661C1E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567" y="3194973"/>
            <a:ext cx="2717850" cy="274370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B40ECDD-21AE-47BF-A938-2DC1EC1643B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07951" y="3194973"/>
            <a:ext cx="2717850" cy="274370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D0E52C5-CAD3-41C5-B52B-59377F53EC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126140" y="2191601"/>
            <a:ext cx="4060598" cy="38895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967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0F535AA-9722-A539-6292-A529984A0D2A}"/>
              </a:ext>
            </a:extLst>
          </p:cNvPr>
          <p:cNvSpPr/>
          <p:nvPr userDrawn="1"/>
        </p:nvSpPr>
        <p:spPr>
          <a:xfrm>
            <a:off x="8348273" y="3886966"/>
            <a:ext cx="3843727" cy="297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22" name="Symbol zastępczy obrazu 21">
            <a:extLst>
              <a:ext uri="{FF2B5EF4-FFF2-40B4-BE49-F238E27FC236}">
                <a16:creationId xmlns:a16="http://schemas.microsoft.com/office/drawing/2014/main" id="{4F8707AB-7B01-4DA4-B9FD-124A7F2D7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638" y="0"/>
            <a:ext cx="6095362" cy="6858000"/>
          </a:xfrm>
          <a:custGeom>
            <a:avLst/>
            <a:gdLst>
              <a:gd name="connsiteX0" fmla="*/ 0 w 7585075"/>
              <a:gd name="connsiteY0" fmla="*/ 0 h 8534400"/>
              <a:gd name="connsiteX1" fmla="*/ 7585075 w 7585075"/>
              <a:gd name="connsiteY1" fmla="*/ 0 h 8534400"/>
              <a:gd name="connsiteX2" fmla="*/ 7585075 w 7585075"/>
              <a:gd name="connsiteY2" fmla="*/ 8534400 h 8534400"/>
              <a:gd name="connsiteX3" fmla="*/ 5062732 w 7585075"/>
              <a:gd name="connsiteY3" fmla="*/ 8534400 h 8534400"/>
              <a:gd name="connsiteX4" fmla="*/ 0 w 7585075"/>
              <a:gd name="connsiteY4" fmla="*/ 1337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075" h="8534400">
                <a:moveTo>
                  <a:pt x="0" y="0"/>
                </a:moveTo>
                <a:lnTo>
                  <a:pt x="7585075" y="0"/>
                </a:lnTo>
                <a:lnTo>
                  <a:pt x="7585075" y="8534400"/>
                </a:lnTo>
                <a:lnTo>
                  <a:pt x="5062732" y="8534400"/>
                </a:lnTo>
                <a:lnTo>
                  <a:pt x="0" y="13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7D752C-EEBE-4FAD-B344-D85B0D8E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-545"/>
            <a:ext cx="4074631" cy="185900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4E7E95E-6796-414F-89A5-8AABAF5B7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982A0255-6C83-4E31-B89C-6EB3D36D7B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15469" y="2164994"/>
            <a:ext cx="6095362" cy="39161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C23C10D-6664-13DA-F563-C84427ED0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263" y="6284660"/>
            <a:ext cx="1541521" cy="3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32213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79894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576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221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989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57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05666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2C0AC-39D7-43CF-A921-BC79070E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32213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79894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576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221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989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57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5889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6F087C-0827-4D2F-D561-8902055B0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&lt;- Kolory NASK-PIB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711AFDA-65D6-E4A6-B46C-03CEFA3B3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468" name="Grupa 1467">
            <a:extLst>
              <a:ext uri="{FF2B5EF4-FFF2-40B4-BE49-F238E27FC236}">
                <a16:creationId xmlns:a16="http://schemas.microsoft.com/office/drawing/2014/main" id="{AEDBA289-55F3-5414-EB25-406FDB9FE803}"/>
              </a:ext>
            </a:extLst>
          </p:cNvPr>
          <p:cNvGrpSpPr/>
          <p:nvPr userDrawn="1"/>
        </p:nvGrpSpPr>
        <p:grpSpPr>
          <a:xfrm>
            <a:off x="-5629726" y="-665900"/>
            <a:ext cx="5629726" cy="7522792"/>
            <a:chOff x="-7005638" y="-828676"/>
            <a:chExt cx="7005637" cy="9361697"/>
          </a:xfrm>
        </p:grpSpPr>
        <p:sp>
          <p:nvSpPr>
            <p:cNvPr id="1469" name="Dowolny kształt: kształt 1468">
              <a:extLst>
                <a:ext uri="{FF2B5EF4-FFF2-40B4-BE49-F238E27FC236}">
                  <a16:creationId xmlns:a16="http://schemas.microsoft.com/office/drawing/2014/main" id="{DFF6124A-028F-F77B-51F1-300DFED8F41E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0" name="Dowolny kształt: kształt 1469">
              <a:extLst>
                <a:ext uri="{FF2B5EF4-FFF2-40B4-BE49-F238E27FC236}">
                  <a16:creationId xmlns:a16="http://schemas.microsoft.com/office/drawing/2014/main" id="{7C61DA97-FD5C-9290-8E85-F619345673C1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1" name="Dowolny kształt: kształt 1470">
              <a:extLst>
                <a:ext uri="{FF2B5EF4-FFF2-40B4-BE49-F238E27FC236}">
                  <a16:creationId xmlns:a16="http://schemas.microsoft.com/office/drawing/2014/main" id="{4C595066-DAF9-35DD-95C6-717B896B5288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2" name="Dowolny kształt: kształt 1471">
              <a:extLst>
                <a:ext uri="{FF2B5EF4-FFF2-40B4-BE49-F238E27FC236}">
                  <a16:creationId xmlns:a16="http://schemas.microsoft.com/office/drawing/2014/main" id="{CCBAF21A-FACC-BAFF-BDAB-7E74600F28A4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3" name="Dowolny kształt: kształt 1472">
              <a:extLst>
                <a:ext uri="{FF2B5EF4-FFF2-40B4-BE49-F238E27FC236}">
                  <a16:creationId xmlns:a16="http://schemas.microsoft.com/office/drawing/2014/main" id="{310A3954-651A-72EC-982A-5127BFFE5548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4" name="Dowolny kształt: kształt 1473">
              <a:extLst>
                <a:ext uri="{FF2B5EF4-FFF2-40B4-BE49-F238E27FC236}">
                  <a16:creationId xmlns:a16="http://schemas.microsoft.com/office/drawing/2014/main" id="{4F797ACE-2648-C6CA-EDB6-07ACECBD9B5D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5" name="Dowolny kształt: kształt 1474">
              <a:extLst>
                <a:ext uri="{FF2B5EF4-FFF2-40B4-BE49-F238E27FC236}">
                  <a16:creationId xmlns:a16="http://schemas.microsoft.com/office/drawing/2014/main" id="{4F74063B-7DC5-364A-8D11-4E8F4DB2232C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6" name="Dowolny kształt: kształt 1475">
              <a:extLst>
                <a:ext uri="{FF2B5EF4-FFF2-40B4-BE49-F238E27FC236}">
                  <a16:creationId xmlns:a16="http://schemas.microsoft.com/office/drawing/2014/main" id="{5F761A69-9F27-3315-78EA-35206F9806A3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7" name="Dowolny kształt: kształt 1476">
              <a:extLst>
                <a:ext uri="{FF2B5EF4-FFF2-40B4-BE49-F238E27FC236}">
                  <a16:creationId xmlns:a16="http://schemas.microsoft.com/office/drawing/2014/main" id="{ACFEC812-2F0D-E03B-6D59-68FD4A67E0AB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8" name="Dowolny kształt: kształt 1477">
              <a:extLst>
                <a:ext uri="{FF2B5EF4-FFF2-40B4-BE49-F238E27FC236}">
                  <a16:creationId xmlns:a16="http://schemas.microsoft.com/office/drawing/2014/main" id="{5D11638D-2EBA-9EA2-63E8-DCB681E20C22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9" name="Dowolny kształt: kształt 1478">
              <a:extLst>
                <a:ext uri="{FF2B5EF4-FFF2-40B4-BE49-F238E27FC236}">
                  <a16:creationId xmlns:a16="http://schemas.microsoft.com/office/drawing/2014/main" id="{074B7985-66CE-4E2F-AA14-78305012FD7F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0" name="Dowolny kształt: kształt 1479">
              <a:extLst>
                <a:ext uri="{FF2B5EF4-FFF2-40B4-BE49-F238E27FC236}">
                  <a16:creationId xmlns:a16="http://schemas.microsoft.com/office/drawing/2014/main" id="{7222B1D4-B775-44A4-B8D9-CD95045FDD5A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1" name="Dowolny kształt: kształt 1480">
              <a:extLst>
                <a:ext uri="{FF2B5EF4-FFF2-40B4-BE49-F238E27FC236}">
                  <a16:creationId xmlns:a16="http://schemas.microsoft.com/office/drawing/2014/main" id="{D9A7D29E-FAEB-28E9-0C2B-F35352BAD6DA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2" name="Dowolny kształt: kształt 1481">
              <a:extLst>
                <a:ext uri="{FF2B5EF4-FFF2-40B4-BE49-F238E27FC236}">
                  <a16:creationId xmlns:a16="http://schemas.microsoft.com/office/drawing/2014/main" id="{C36AF745-8DF4-8A2B-850B-D1393D9639B2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3" name="Dowolny kształt: kształt 1482">
              <a:extLst>
                <a:ext uri="{FF2B5EF4-FFF2-40B4-BE49-F238E27FC236}">
                  <a16:creationId xmlns:a16="http://schemas.microsoft.com/office/drawing/2014/main" id="{159B4FEC-66F8-1D5D-0001-678C7B321AC2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324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4" name="Dowolny kształt: kształt 1483">
              <a:extLst>
                <a:ext uri="{FF2B5EF4-FFF2-40B4-BE49-F238E27FC236}">
                  <a16:creationId xmlns:a16="http://schemas.microsoft.com/office/drawing/2014/main" id="{D0D23C0B-4257-BD69-B9D8-5A2882A11995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5" name="Dowolny kształt: kształt 1484">
              <a:extLst>
                <a:ext uri="{FF2B5EF4-FFF2-40B4-BE49-F238E27FC236}">
                  <a16:creationId xmlns:a16="http://schemas.microsoft.com/office/drawing/2014/main" id="{9F3B8C41-193F-F042-2354-B290D3D24C40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6" name="Dowolny kształt: kształt 1485">
              <a:extLst>
                <a:ext uri="{FF2B5EF4-FFF2-40B4-BE49-F238E27FC236}">
                  <a16:creationId xmlns:a16="http://schemas.microsoft.com/office/drawing/2014/main" id="{C52EADD2-2D51-2F4C-9722-A77CA47F4330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7" name="Dowolny kształt: kształt 1486">
              <a:extLst>
                <a:ext uri="{FF2B5EF4-FFF2-40B4-BE49-F238E27FC236}">
                  <a16:creationId xmlns:a16="http://schemas.microsoft.com/office/drawing/2014/main" id="{B761616F-07F1-B410-2114-A4EDA220AE0E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8" name="Dowolny kształt: kształt 1487">
              <a:extLst>
                <a:ext uri="{FF2B5EF4-FFF2-40B4-BE49-F238E27FC236}">
                  <a16:creationId xmlns:a16="http://schemas.microsoft.com/office/drawing/2014/main" id="{353C99C8-4DFF-6C49-4716-505D9A0027CF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9" name="Dowolny kształt: kształt 1488">
              <a:extLst>
                <a:ext uri="{FF2B5EF4-FFF2-40B4-BE49-F238E27FC236}">
                  <a16:creationId xmlns:a16="http://schemas.microsoft.com/office/drawing/2014/main" id="{28B59C3B-017B-9829-A116-C0EE9440C7E2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0" name="Dowolny kształt: kształt 1489">
              <a:extLst>
                <a:ext uri="{FF2B5EF4-FFF2-40B4-BE49-F238E27FC236}">
                  <a16:creationId xmlns:a16="http://schemas.microsoft.com/office/drawing/2014/main" id="{5F8A6516-A632-F816-71CB-05DECFDE4505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1" name="Dowolny kształt: kształt 1490">
              <a:extLst>
                <a:ext uri="{FF2B5EF4-FFF2-40B4-BE49-F238E27FC236}">
                  <a16:creationId xmlns:a16="http://schemas.microsoft.com/office/drawing/2014/main" id="{7AA864D4-357F-1F1F-5A93-564ACFE8F94E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2" name="Dowolny kształt: kształt 1491">
              <a:extLst>
                <a:ext uri="{FF2B5EF4-FFF2-40B4-BE49-F238E27FC236}">
                  <a16:creationId xmlns:a16="http://schemas.microsoft.com/office/drawing/2014/main" id="{E4C9A52A-7CB1-6723-2CF0-2F1B0AE66869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3" name="Dowolny kształt: kształt 1492">
              <a:extLst>
                <a:ext uri="{FF2B5EF4-FFF2-40B4-BE49-F238E27FC236}">
                  <a16:creationId xmlns:a16="http://schemas.microsoft.com/office/drawing/2014/main" id="{FEE6263F-09E9-FEC1-3809-94D37D7CB751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4" name="Dowolny kształt: kształt 1493">
              <a:extLst>
                <a:ext uri="{FF2B5EF4-FFF2-40B4-BE49-F238E27FC236}">
                  <a16:creationId xmlns:a16="http://schemas.microsoft.com/office/drawing/2014/main" id="{A280BBFB-0BD7-2AAB-868C-78AEFD46D8F2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5" name="Dowolny kształt: kształt 1494">
              <a:extLst>
                <a:ext uri="{FF2B5EF4-FFF2-40B4-BE49-F238E27FC236}">
                  <a16:creationId xmlns:a16="http://schemas.microsoft.com/office/drawing/2014/main" id="{34B9DB11-1EB3-D6E6-14DA-E87858720F5C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6" name="Dowolny kształt: kształt 1495">
              <a:extLst>
                <a:ext uri="{FF2B5EF4-FFF2-40B4-BE49-F238E27FC236}">
                  <a16:creationId xmlns:a16="http://schemas.microsoft.com/office/drawing/2014/main" id="{806D37AB-0A6B-DE50-A993-729FFD33ACD8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7" name="Dowolny kształt: kształt 1496">
              <a:extLst>
                <a:ext uri="{FF2B5EF4-FFF2-40B4-BE49-F238E27FC236}">
                  <a16:creationId xmlns:a16="http://schemas.microsoft.com/office/drawing/2014/main" id="{A9280269-B508-3A10-F947-6C5EFE1864EB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8" name="Dowolny kształt: kształt 1497">
              <a:extLst>
                <a:ext uri="{FF2B5EF4-FFF2-40B4-BE49-F238E27FC236}">
                  <a16:creationId xmlns:a16="http://schemas.microsoft.com/office/drawing/2014/main" id="{F6868A74-5BED-8D1D-34EA-6D2E085E193F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9" name="Dowolny kształt: kształt 1498">
              <a:extLst>
                <a:ext uri="{FF2B5EF4-FFF2-40B4-BE49-F238E27FC236}">
                  <a16:creationId xmlns:a16="http://schemas.microsoft.com/office/drawing/2014/main" id="{EC2C6F25-2CDF-68A8-5E01-2F667A16B25E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0" name="Dowolny kształt: kształt 1499">
              <a:extLst>
                <a:ext uri="{FF2B5EF4-FFF2-40B4-BE49-F238E27FC236}">
                  <a16:creationId xmlns:a16="http://schemas.microsoft.com/office/drawing/2014/main" id="{9413AFED-0AFB-0EBF-5FD1-66E006AAE215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1" name="Dowolny kształt: kształt 1500">
              <a:extLst>
                <a:ext uri="{FF2B5EF4-FFF2-40B4-BE49-F238E27FC236}">
                  <a16:creationId xmlns:a16="http://schemas.microsoft.com/office/drawing/2014/main" id="{1940549B-4DCB-B058-A3C8-C23DEC0856AE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2" name="Dowolny kształt: kształt 1501">
              <a:extLst>
                <a:ext uri="{FF2B5EF4-FFF2-40B4-BE49-F238E27FC236}">
                  <a16:creationId xmlns:a16="http://schemas.microsoft.com/office/drawing/2014/main" id="{A653FE63-8F58-02A7-202C-BBCA9645DEEA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3" name="Dowolny kształt: kształt 1502">
              <a:extLst>
                <a:ext uri="{FF2B5EF4-FFF2-40B4-BE49-F238E27FC236}">
                  <a16:creationId xmlns:a16="http://schemas.microsoft.com/office/drawing/2014/main" id="{C91A6BE8-358D-74D8-1FEC-69101A8BE1EB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4" name="Dowolny kształt: kształt 1503">
              <a:extLst>
                <a:ext uri="{FF2B5EF4-FFF2-40B4-BE49-F238E27FC236}">
                  <a16:creationId xmlns:a16="http://schemas.microsoft.com/office/drawing/2014/main" id="{BFBA88BB-5B36-78AA-80A9-096ADBCA7DA2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5" name="Dowolny kształt: kształt 1504">
              <a:extLst>
                <a:ext uri="{FF2B5EF4-FFF2-40B4-BE49-F238E27FC236}">
                  <a16:creationId xmlns:a16="http://schemas.microsoft.com/office/drawing/2014/main" id="{B1B73A8F-8D28-EC42-96B6-BFD5984C7B6C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6" name="Dowolny kształt: kształt 1505">
              <a:extLst>
                <a:ext uri="{FF2B5EF4-FFF2-40B4-BE49-F238E27FC236}">
                  <a16:creationId xmlns:a16="http://schemas.microsoft.com/office/drawing/2014/main" id="{7ED38378-9941-A39D-27BE-8DB195EF3041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7" name="Dowolny kształt: kształt 1506">
              <a:extLst>
                <a:ext uri="{FF2B5EF4-FFF2-40B4-BE49-F238E27FC236}">
                  <a16:creationId xmlns:a16="http://schemas.microsoft.com/office/drawing/2014/main" id="{3E58A2FA-4128-6C29-0DD7-995EDA6FB562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8" name="Dowolny kształt: kształt 1507">
              <a:extLst>
                <a:ext uri="{FF2B5EF4-FFF2-40B4-BE49-F238E27FC236}">
                  <a16:creationId xmlns:a16="http://schemas.microsoft.com/office/drawing/2014/main" id="{0255B03C-C4B4-0179-809A-231D6A9D48AC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9" name="pole tekstowe 1508">
              <a:extLst>
                <a:ext uri="{FF2B5EF4-FFF2-40B4-BE49-F238E27FC236}">
                  <a16:creationId xmlns:a16="http://schemas.microsoft.com/office/drawing/2014/main" id="{6B6B6626-4F63-FA51-79EE-1969DA079B0B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NASK</a:t>
              </a:r>
            </a:p>
          </p:txBody>
        </p:sp>
        <p:sp>
          <p:nvSpPr>
            <p:cNvPr id="1510" name="pole tekstowe 1509">
              <a:extLst>
                <a:ext uri="{FF2B5EF4-FFF2-40B4-BE49-F238E27FC236}">
                  <a16:creationId xmlns:a16="http://schemas.microsoft.com/office/drawing/2014/main" id="{0F1520CB-8AC7-7633-24FF-303668F5BB28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Kadry/Rekrutacja</a:t>
              </a:r>
            </a:p>
          </p:txBody>
        </p:sp>
        <p:sp>
          <p:nvSpPr>
            <p:cNvPr id="1511" name="pole tekstowe 1510">
              <a:extLst>
                <a:ext uri="{FF2B5EF4-FFF2-40B4-BE49-F238E27FC236}">
                  <a16:creationId xmlns:a16="http://schemas.microsoft.com/office/drawing/2014/main" id="{658E1E81-0CE2-15EF-AA25-CA0C6500F130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ESA</a:t>
              </a:r>
            </a:p>
          </p:txBody>
        </p:sp>
        <p:sp>
          <p:nvSpPr>
            <p:cNvPr id="1512" name="pole tekstowe 1511">
              <a:extLst>
                <a:ext uri="{FF2B5EF4-FFF2-40B4-BE49-F238E27FC236}">
                  <a16:creationId xmlns:a16="http://schemas.microsoft.com/office/drawing/2014/main" id="{95879851-64DA-F536-0254-5F205D1FE509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Cyber</a:t>
              </a:r>
              <a:endParaRPr lang="pl-PL" sz="1446" dirty="0"/>
            </a:p>
          </p:txBody>
        </p:sp>
        <p:sp>
          <p:nvSpPr>
            <p:cNvPr id="1513" name="pole tekstowe 1512">
              <a:extLst>
                <a:ext uri="{FF2B5EF4-FFF2-40B4-BE49-F238E27FC236}">
                  <a16:creationId xmlns:a16="http://schemas.microsoft.com/office/drawing/2014/main" id="{77F6E799-9455-1B14-AD51-BC8856967A5D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Certyfikacja</a:t>
              </a:r>
            </a:p>
          </p:txBody>
        </p:sp>
        <p:sp>
          <p:nvSpPr>
            <p:cNvPr id="1514" name="pole tekstowe 1513">
              <a:extLst>
                <a:ext uri="{FF2B5EF4-FFF2-40B4-BE49-F238E27FC236}">
                  <a16:creationId xmlns:a16="http://schemas.microsoft.com/office/drawing/2014/main" id="{9A1433E9-4E60-5D43-372A-A303589C1269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Telemetria</a:t>
              </a:r>
            </a:p>
          </p:txBody>
        </p:sp>
        <p:sp>
          <p:nvSpPr>
            <p:cNvPr id="1515" name="pole tekstowe 1514">
              <a:extLst>
                <a:ext uri="{FF2B5EF4-FFF2-40B4-BE49-F238E27FC236}">
                  <a16:creationId xmlns:a16="http://schemas.microsoft.com/office/drawing/2014/main" id="{194C784D-37C3-55CA-188C-2A702FC329F0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Akademia</a:t>
              </a:r>
            </a:p>
          </p:txBody>
        </p:sp>
        <p:sp>
          <p:nvSpPr>
            <p:cNvPr id="1516" name="pole tekstowe 1515">
              <a:extLst>
                <a:ext uri="{FF2B5EF4-FFF2-40B4-BE49-F238E27FC236}">
                  <a16:creationId xmlns:a16="http://schemas.microsoft.com/office/drawing/2014/main" id="{622620B6-8A95-AF18-8654-DA483E7DB6E7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thinkstat</a:t>
              </a:r>
              <a:endParaRPr lang="pl-PL" sz="1446" dirty="0"/>
            </a:p>
          </p:txBody>
        </p:sp>
        <p:sp>
          <p:nvSpPr>
            <p:cNvPr id="1517" name="pole tekstowe 1516">
              <a:extLst>
                <a:ext uri="{FF2B5EF4-FFF2-40B4-BE49-F238E27FC236}">
                  <a16:creationId xmlns:a16="http://schemas.microsoft.com/office/drawing/2014/main" id="{D71CDCA4-CA57-33D4-FB7F-D5238FF11EAC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.</a:t>
              </a:r>
              <a:r>
                <a:rPr lang="pl-PL" sz="1446" dirty="0" err="1"/>
                <a:t>pl</a:t>
              </a:r>
              <a:endParaRPr lang="pl-PL" sz="1446" dirty="0"/>
            </a:p>
          </p:txBody>
        </p:sp>
        <p:sp>
          <p:nvSpPr>
            <p:cNvPr id="1518" name="pole tekstowe 1517">
              <a:extLst>
                <a:ext uri="{FF2B5EF4-FFF2-40B4-BE49-F238E27FC236}">
                  <a16:creationId xmlns:a16="http://schemas.microsoft.com/office/drawing/2014/main" id="{39B96160-5B0E-A0AA-A9A3-70BEE98DFC99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Dyżurnet</a:t>
              </a:r>
              <a:endParaRPr lang="pl-PL" sz="1446" dirty="0"/>
            </a:p>
          </p:txBody>
        </p:sp>
        <p:sp>
          <p:nvSpPr>
            <p:cNvPr id="1519" name="pole tekstowe 1518">
              <a:extLst>
                <a:ext uri="{FF2B5EF4-FFF2-40B4-BE49-F238E27FC236}">
                  <a16:creationId xmlns:a16="http://schemas.microsoft.com/office/drawing/2014/main" id="{21E46BB4-3341-4D48-E42E-2A3F3D02E7E2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Produkty komercyjne</a:t>
              </a:r>
            </a:p>
          </p:txBody>
        </p:sp>
        <p:sp>
          <p:nvSpPr>
            <p:cNvPr id="1520" name="pole tekstowe 1519">
              <a:extLst>
                <a:ext uri="{FF2B5EF4-FFF2-40B4-BE49-F238E27FC236}">
                  <a16:creationId xmlns:a16="http://schemas.microsoft.com/office/drawing/2014/main" id="{F0B78728-D2B1-900B-B022-7EF26219D547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sz="1446" dirty="0"/>
                <a:t>Paleta kolorów NASK </a:t>
              </a:r>
              <a:br>
                <a:rPr lang="pl-PL" sz="1446" dirty="0"/>
              </a:br>
              <a:r>
                <a:rPr lang="pl-PL" sz="1125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997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28540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4682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28540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4682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1611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11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14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2C0AC-39D7-43CF-A921-BC79070E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28540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4682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28540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4682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1611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11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99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5468" y="2023212"/>
            <a:ext cx="1446479" cy="14464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96704" y="2023212"/>
            <a:ext cx="1446479" cy="14464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40414" y="2023212"/>
            <a:ext cx="1446479" cy="14464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96705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40414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59177" y="2023212"/>
            <a:ext cx="1446479" cy="14464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917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77941" y="2023212"/>
            <a:ext cx="1446479" cy="14464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7941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43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1446479" cy="144642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96704" y="2023212"/>
            <a:ext cx="1446479" cy="144642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0414" y="2023212"/>
            <a:ext cx="1446479" cy="144642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96705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40414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59177" y="2023212"/>
            <a:ext cx="1446479" cy="144642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917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377941" y="2023212"/>
            <a:ext cx="1446479" cy="144642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7941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69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78DE5B-A762-434A-872B-A4780A47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867DB6E-F97F-42DD-BAB2-3E6801FE9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E6E92996-407C-4F15-B98B-1DAF8B1DB7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7157" y="3194277"/>
            <a:ext cx="2272046" cy="27184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10">
            <a:extLst>
              <a:ext uri="{FF2B5EF4-FFF2-40B4-BE49-F238E27FC236}">
                <a16:creationId xmlns:a16="http://schemas.microsoft.com/office/drawing/2014/main" id="{B64C200A-5F6C-43AF-9263-1AD4ECAFC48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72121" y="3194277"/>
            <a:ext cx="2272046" cy="2718452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4" name="Symbol zastępczy zawartości 10">
            <a:extLst>
              <a:ext uri="{FF2B5EF4-FFF2-40B4-BE49-F238E27FC236}">
                <a16:creationId xmlns:a16="http://schemas.microsoft.com/office/drawing/2014/main" id="{DA93F077-B943-44C9-8703-E3B76BFAC4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7086" y="3194277"/>
            <a:ext cx="2272046" cy="27184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0">
            <a:extLst>
              <a:ext uri="{FF2B5EF4-FFF2-40B4-BE49-F238E27FC236}">
                <a16:creationId xmlns:a16="http://schemas.microsoft.com/office/drawing/2014/main" id="{EE3C5EE9-31A8-4694-A000-2CBF467D7F5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42052" y="3194277"/>
            <a:ext cx="2272046" cy="27184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DC46E9EE-5ED7-486A-AF26-BBA8052B9B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37156" y="2191601"/>
            <a:ext cx="10149581" cy="830461"/>
          </a:xfrm>
          <a:prstGeom prst="rect">
            <a:avLst/>
          </a:prstGeom>
        </p:spPr>
        <p:txBody>
          <a:bodyPr/>
          <a:lstStyle>
            <a:lvl1pPr>
              <a:defRPr sz="884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884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884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884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884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54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416345-FBD1-462F-B369-4E8C3A4EE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0F6D9737-FD64-45B0-8298-FA4E970270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90099" y="4303136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7" name="Symbol zastępczy obrazu 5">
            <a:extLst>
              <a:ext uri="{FF2B5EF4-FFF2-40B4-BE49-F238E27FC236}">
                <a16:creationId xmlns:a16="http://schemas.microsoft.com/office/drawing/2014/main" id="{CB30ECC0-CDFB-4BA5-A5DF-50B3E0D251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90099" y="5357903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8AC462B3-1E85-4A06-AA9E-9A48284EE8C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033329" y="2190556"/>
            <a:ext cx="3195664" cy="3890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5209232-9FA0-466D-B9D4-9A19BFDF35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10672" y="4305809"/>
            <a:ext cx="3054059" cy="720753"/>
          </a:xfrm>
          <a:prstGeom prst="rect">
            <a:avLst/>
          </a:prstGeom>
        </p:spPr>
        <p:txBody>
          <a:bodyPr anchor="ctr"/>
          <a:lstStyle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11">
            <a:extLst>
              <a:ext uri="{FF2B5EF4-FFF2-40B4-BE49-F238E27FC236}">
                <a16:creationId xmlns:a16="http://schemas.microsoft.com/office/drawing/2014/main" id="{097C20A1-7400-4169-8F4A-15A1F0EDCC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10672" y="5360365"/>
            <a:ext cx="3054059" cy="720753"/>
          </a:xfrm>
          <a:prstGeom prst="rect">
            <a:avLst/>
          </a:prstGeom>
        </p:spPr>
        <p:txBody>
          <a:bodyPr anchor="ctr"/>
          <a:lstStyle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id="{901C5E39-C272-48B5-B0BA-59B5EE77F0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93943" y="0"/>
            <a:ext cx="2198057" cy="6081118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3BDCDD33-CD11-4D11-AB40-2B1BE540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3213525" cy="185900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8" name="Symbol zastępczy obrazu 5">
            <a:extLst>
              <a:ext uri="{FF2B5EF4-FFF2-40B4-BE49-F238E27FC236}">
                <a16:creationId xmlns:a16="http://schemas.microsoft.com/office/drawing/2014/main" id="{474D5F8F-0D61-4328-A38F-446CAD92DB9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90099" y="3245908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11">
            <a:extLst>
              <a:ext uri="{FF2B5EF4-FFF2-40B4-BE49-F238E27FC236}">
                <a16:creationId xmlns:a16="http://schemas.microsoft.com/office/drawing/2014/main" id="{44138CE3-1120-4CDE-BFF9-08340774D7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0672" y="3248581"/>
            <a:ext cx="3054059" cy="720753"/>
          </a:xfrm>
          <a:prstGeom prst="rect">
            <a:avLst/>
          </a:prstGeom>
        </p:spPr>
        <p:txBody>
          <a:bodyPr anchor="ctr"/>
          <a:lstStyle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Symbol zastępczy obrazu 5">
            <a:extLst>
              <a:ext uri="{FF2B5EF4-FFF2-40B4-BE49-F238E27FC236}">
                <a16:creationId xmlns:a16="http://schemas.microsoft.com/office/drawing/2014/main" id="{57F2176C-7786-46BC-9838-C683CCD764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90099" y="2186007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69D68553-DA5D-4BAB-BEC1-4948718C07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10672" y="2188680"/>
            <a:ext cx="3054059" cy="720753"/>
          </a:xfrm>
          <a:prstGeom prst="rect">
            <a:avLst/>
          </a:prstGeom>
        </p:spPr>
        <p:txBody>
          <a:bodyPr anchor="ctr"/>
          <a:lstStyle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645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2963AC3-2267-42F7-9EA5-5A6289242E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817CFEA-7CFB-4AF2-9365-5EF02E1D52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413" y="484754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C2BD6D0-5A43-424E-9392-26E6F88ABF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71660" y="484755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AE1F3C30-1016-443E-845A-1F14DF8008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413" y="2505415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tekstu 6">
            <a:extLst>
              <a:ext uri="{FF2B5EF4-FFF2-40B4-BE49-F238E27FC236}">
                <a16:creationId xmlns:a16="http://schemas.microsoft.com/office/drawing/2014/main" id="{F2FB83CD-2D05-4E07-879F-DB295ABF2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71660" y="2505416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4">
            <a:extLst>
              <a:ext uri="{FF2B5EF4-FFF2-40B4-BE49-F238E27FC236}">
                <a16:creationId xmlns:a16="http://schemas.microsoft.com/office/drawing/2014/main" id="{BF55F777-BB34-4C26-8E89-2FC6E945F3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13" y="4526076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tekstu 6">
            <a:extLst>
              <a:ext uri="{FF2B5EF4-FFF2-40B4-BE49-F238E27FC236}">
                <a16:creationId xmlns:a16="http://schemas.microsoft.com/office/drawing/2014/main" id="{09A580D4-80A8-42C9-92C7-1970C6DFDA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1660" y="4526076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4">
            <a:extLst>
              <a:ext uri="{FF2B5EF4-FFF2-40B4-BE49-F238E27FC236}">
                <a16:creationId xmlns:a16="http://schemas.microsoft.com/office/drawing/2014/main" id="{B9AD5C0E-22AB-493C-AC02-DB04D1D719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8057" y="2505415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FED49278-359F-462A-A425-2E900FB633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27305" y="484755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4">
            <a:extLst>
              <a:ext uri="{FF2B5EF4-FFF2-40B4-BE49-F238E27FC236}">
                <a16:creationId xmlns:a16="http://schemas.microsoft.com/office/drawing/2014/main" id="{1727EF53-CF4A-4D61-B02C-64954D02D2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28057" y="484754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tekstu 6">
            <a:extLst>
              <a:ext uri="{FF2B5EF4-FFF2-40B4-BE49-F238E27FC236}">
                <a16:creationId xmlns:a16="http://schemas.microsoft.com/office/drawing/2014/main" id="{3839AAED-DC88-48C3-A0CA-99E47168FF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27305" y="2505416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9" name="Symbol zastępczy tekstu 6">
            <a:extLst>
              <a:ext uri="{FF2B5EF4-FFF2-40B4-BE49-F238E27FC236}">
                <a16:creationId xmlns:a16="http://schemas.microsoft.com/office/drawing/2014/main" id="{6ECF1563-0AFF-4564-9AE1-540C434C92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27305" y="4526076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0" name="Symbol zastępczy tekstu 4">
            <a:extLst>
              <a:ext uri="{FF2B5EF4-FFF2-40B4-BE49-F238E27FC236}">
                <a16:creationId xmlns:a16="http://schemas.microsoft.com/office/drawing/2014/main" id="{294FD350-7EB5-4C81-B7AF-FDAB53754A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28057" y="4526076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549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81729-36BB-4CB0-BCEB-67726E1A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4074632" cy="185900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78763E-FFA9-4713-9F9F-CDCD582F8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99F40F-F97E-4728-8894-791DC0AD9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469" y="2191600"/>
            <a:ext cx="4074631" cy="3893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4915DF13-5BE8-4C0D-8F54-CEDAAE804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8244" y="4655120"/>
            <a:ext cx="2367725" cy="142982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22B9B6F0-59E1-4AFE-AE22-B6C53488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89957" y="4655120"/>
            <a:ext cx="2366440" cy="1429824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05C4E134-814C-4034-9687-5036E709C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28244" y="1010331"/>
            <a:ext cx="2366440" cy="36447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>
            <a:extLst>
              <a:ext uri="{FF2B5EF4-FFF2-40B4-BE49-F238E27FC236}">
                <a16:creationId xmlns:a16="http://schemas.microsoft.com/office/drawing/2014/main" id="{0878AB01-8DC6-49B7-BBF6-ABF0ECE1CD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99516" y="1010331"/>
            <a:ext cx="2366440" cy="36447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57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81729-36BB-4CB0-BCEB-67726E1A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4074632" cy="185900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78763E-FFA9-4713-9F9F-CDCD582F8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99F40F-F97E-4728-8894-791DC0AD9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469" y="2191600"/>
            <a:ext cx="4074631" cy="3893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4915DF13-5BE8-4C0D-8F54-CEDAAE804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8244" y="4221192"/>
            <a:ext cx="2367725" cy="186375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22B9B6F0-59E1-4AFE-AE22-B6C53488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89957" y="4221192"/>
            <a:ext cx="2366440" cy="186375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05C4E134-814C-4034-9687-5036E709C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28244" y="1852272"/>
            <a:ext cx="2366440" cy="22005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>
            <a:extLst>
              <a:ext uri="{FF2B5EF4-FFF2-40B4-BE49-F238E27FC236}">
                <a16:creationId xmlns:a16="http://schemas.microsoft.com/office/drawing/2014/main" id="{0878AB01-8DC6-49B7-BBF6-ABF0ECE1CD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99516" y="1852272"/>
            <a:ext cx="2366440" cy="22005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202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2CB3B1E7-1D4E-47B5-BFCA-708F6D473C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7032" y="1010330"/>
            <a:ext cx="2717850" cy="18928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49F3A7A-9726-4511-83CB-F8142727E9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04589" y="3169029"/>
            <a:ext cx="2717850" cy="274370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1303EB7-684B-41A7-9A7D-AAAC661C1E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61204" y="1010331"/>
            <a:ext cx="2717850" cy="492834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13C0F6-623B-4F20-B504-8C579FB1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0"/>
            <a:ext cx="4060754" cy="185900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576701A-A876-4BEC-906D-CADC5A8FCD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D0E52C5-CAD3-41C5-B52B-59377F53EC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15469" y="2191601"/>
            <a:ext cx="4060598" cy="38895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4062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6F087C-0827-4D2F-D561-8902055B0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Ikony NASK-PIB -&gt;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711AFDA-65D6-E4A6-B46C-03CEFA3B3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736" name="Grupa 735">
            <a:extLst>
              <a:ext uri="{FF2B5EF4-FFF2-40B4-BE49-F238E27FC236}">
                <a16:creationId xmlns:a16="http://schemas.microsoft.com/office/drawing/2014/main" id="{378893A6-FBC7-7163-037C-C54A7D40BB47}"/>
              </a:ext>
            </a:extLst>
          </p:cNvPr>
          <p:cNvGrpSpPr/>
          <p:nvPr userDrawn="1"/>
        </p:nvGrpSpPr>
        <p:grpSpPr>
          <a:xfrm>
            <a:off x="14176620" y="-2740915"/>
            <a:ext cx="412717" cy="453973"/>
            <a:chOff x="3122324" y="353418"/>
            <a:chExt cx="261791" cy="287970"/>
          </a:xfrm>
        </p:grpSpPr>
        <p:sp>
          <p:nvSpPr>
            <p:cNvPr id="737" name="Dowolny kształt: kształt 736">
              <a:extLst>
                <a:ext uri="{FF2B5EF4-FFF2-40B4-BE49-F238E27FC236}">
                  <a16:creationId xmlns:a16="http://schemas.microsoft.com/office/drawing/2014/main" id="{2944CA8F-390D-80B2-D461-265186DB4C70}"/>
                </a:ext>
              </a:extLst>
            </p:cNvPr>
            <p:cNvSpPr/>
            <p:nvPr/>
          </p:nvSpPr>
          <p:spPr>
            <a:xfrm>
              <a:off x="3122324" y="353418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38" name="Dowolny kształt: kształt 737">
              <a:extLst>
                <a:ext uri="{FF2B5EF4-FFF2-40B4-BE49-F238E27FC236}">
                  <a16:creationId xmlns:a16="http://schemas.microsoft.com/office/drawing/2014/main" id="{AB86E8A2-298E-392B-7B4E-21AB02F2B479}"/>
                </a:ext>
              </a:extLst>
            </p:cNvPr>
            <p:cNvSpPr/>
            <p:nvPr/>
          </p:nvSpPr>
          <p:spPr>
            <a:xfrm>
              <a:off x="3122324" y="458134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39" name="Dowolny kształt: kształt 738">
              <a:extLst>
                <a:ext uri="{FF2B5EF4-FFF2-40B4-BE49-F238E27FC236}">
                  <a16:creationId xmlns:a16="http://schemas.microsoft.com/office/drawing/2014/main" id="{68F76AC0-86F3-5C7A-A40A-CCC3CB3219A5}"/>
                </a:ext>
              </a:extLst>
            </p:cNvPr>
            <p:cNvSpPr/>
            <p:nvPr/>
          </p:nvSpPr>
          <p:spPr>
            <a:xfrm>
              <a:off x="3122324" y="562851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40" name="Dowolny kształt: kształt 739">
            <a:extLst>
              <a:ext uri="{FF2B5EF4-FFF2-40B4-BE49-F238E27FC236}">
                <a16:creationId xmlns:a16="http://schemas.microsoft.com/office/drawing/2014/main" id="{14DB47EC-8911-256A-ED81-6515C09F1771}"/>
              </a:ext>
            </a:extLst>
          </p:cNvPr>
          <p:cNvSpPr/>
          <p:nvPr userDrawn="1"/>
        </p:nvSpPr>
        <p:spPr>
          <a:xfrm>
            <a:off x="23710401" y="-2740915"/>
            <a:ext cx="495260" cy="474609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52358 w 314149"/>
              <a:gd name="connsiteY32" fmla="*/ 104717 h 301060"/>
              <a:gd name="connsiteX33" fmla="*/ 26179 w 314149"/>
              <a:gd name="connsiteY33" fmla="*/ 65448 h 301060"/>
              <a:gd name="connsiteX34" fmla="*/ 26179 w 314149"/>
              <a:gd name="connsiteY34" fmla="*/ 39269 h 301060"/>
              <a:gd name="connsiteX35" fmla="*/ 65448 w 314149"/>
              <a:gd name="connsiteY35" fmla="*/ 39269 h 301060"/>
              <a:gd name="connsiteX36" fmla="*/ 52358 w 314149"/>
              <a:gd name="connsiteY36" fmla="*/ 65448 h 301060"/>
              <a:gd name="connsiteX37" fmla="*/ 65448 w 314149"/>
              <a:gd name="connsiteY37" fmla="*/ 117806 h 301060"/>
              <a:gd name="connsiteX38" fmla="*/ 52358 w 314149"/>
              <a:gd name="connsiteY38" fmla="*/ 104717 h 301060"/>
              <a:gd name="connsiteX39" fmla="*/ 287971 w 314149"/>
              <a:gd name="connsiteY39" fmla="*/ 65448 h 301060"/>
              <a:gd name="connsiteX40" fmla="*/ 261791 w 314149"/>
              <a:gd name="connsiteY40" fmla="*/ 104717 h 301060"/>
              <a:gd name="connsiteX41" fmla="*/ 248702 w 314149"/>
              <a:gd name="connsiteY41" fmla="*/ 117806 h 301060"/>
              <a:gd name="connsiteX42" fmla="*/ 261791 w 314149"/>
              <a:gd name="connsiteY42" fmla="*/ 65448 h 301060"/>
              <a:gd name="connsiteX43" fmla="*/ 248702 w 314149"/>
              <a:gd name="connsiteY43" fmla="*/ 39269 h 301060"/>
              <a:gd name="connsiteX44" fmla="*/ 287971 w 314149"/>
              <a:gd name="connsiteY44" fmla="*/ 39269 h 301060"/>
              <a:gd name="connsiteX45" fmla="*/ 287971 w 314149"/>
              <a:gd name="connsiteY45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52358" y="104717"/>
                </a:move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lnTo>
                  <a:pt x="52358" y="104717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41" name="Grupa 740">
            <a:extLst>
              <a:ext uri="{FF2B5EF4-FFF2-40B4-BE49-F238E27FC236}">
                <a16:creationId xmlns:a16="http://schemas.microsoft.com/office/drawing/2014/main" id="{B60E1A74-0CA2-3A37-0257-4DBE8A3C318F}"/>
              </a:ext>
            </a:extLst>
          </p:cNvPr>
          <p:cNvGrpSpPr/>
          <p:nvPr userDrawn="1"/>
        </p:nvGrpSpPr>
        <p:grpSpPr>
          <a:xfrm>
            <a:off x="18254245" y="8589755"/>
            <a:ext cx="477688" cy="481107"/>
            <a:chOff x="5708806" y="7540837"/>
            <a:chExt cx="303003" cy="305182"/>
          </a:xfrm>
        </p:grpSpPr>
        <p:sp>
          <p:nvSpPr>
            <p:cNvPr id="742" name="Dowolny kształt: kształt 741">
              <a:extLst>
                <a:ext uri="{FF2B5EF4-FFF2-40B4-BE49-F238E27FC236}">
                  <a16:creationId xmlns:a16="http://schemas.microsoft.com/office/drawing/2014/main" id="{86E407FE-ADDA-492F-45D1-F82EB6E650D3}"/>
                </a:ext>
              </a:extLst>
            </p:cNvPr>
            <p:cNvSpPr/>
            <p:nvPr/>
          </p:nvSpPr>
          <p:spPr>
            <a:xfrm>
              <a:off x="5708806" y="7575261"/>
              <a:ext cx="131895" cy="222195"/>
            </a:xfrm>
            <a:custGeom>
              <a:avLst/>
              <a:gdLst>
                <a:gd name="connsiteX0" fmla="*/ 78182 w 131895"/>
                <a:gd name="connsiteY0" fmla="*/ 36913 h 222195"/>
                <a:gd name="connsiteX1" fmla="*/ 102489 w 131895"/>
                <a:gd name="connsiteY1" fmla="*/ 121995 h 222195"/>
                <a:gd name="connsiteX2" fmla="*/ 41623 w 131895"/>
                <a:gd name="connsiteY2" fmla="*/ 182862 h 222195"/>
                <a:gd name="connsiteX3" fmla="*/ 34718 w 131895"/>
                <a:gd name="connsiteY3" fmla="*/ 169183 h 222195"/>
                <a:gd name="connsiteX4" fmla="*/ 26210 w 131895"/>
                <a:gd name="connsiteY4" fmla="*/ 129587 h 222195"/>
                <a:gd name="connsiteX5" fmla="*/ 54549 w 131895"/>
                <a:gd name="connsiteY5" fmla="*/ 56874 h 222195"/>
                <a:gd name="connsiteX6" fmla="*/ 78182 w 131895"/>
                <a:gd name="connsiteY6" fmla="*/ 36913 h 222195"/>
                <a:gd name="connsiteX7" fmla="*/ 94871 w 131895"/>
                <a:gd name="connsiteY7" fmla="*/ 0 h 222195"/>
                <a:gd name="connsiteX8" fmla="*/ 36040 w 131895"/>
                <a:gd name="connsiteY8" fmla="*/ 38352 h 222195"/>
                <a:gd name="connsiteX9" fmla="*/ 39339 w 131895"/>
                <a:gd name="connsiteY9" fmla="*/ 222195 h 222195"/>
                <a:gd name="connsiteX10" fmla="*/ 131895 w 131895"/>
                <a:gd name="connsiteY10" fmla="*/ 129587 h 222195"/>
                <a:gd name="connsiteX11" fmla="*/ 94871 w 131895"/>
                <a:gd name="connsiteY11" fmla="*/ 0 h 222195"/>
                <a:gd name="connsiteX12" fmla="*/ 94871 w 131895"/>
                <a:gd name="connsiteY12" fmla="*/ 0 h 2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895" h="222195">
                  <a:moveTo>
                    <a:pt x="78182" y="36913"/>
                  </a:moveTo>
                  <a:lnTo>
                    <a:pt x="102489" y="121995"/>
                  </a:lnTo>
                  <a:lnTo>
                    <a:pt x="41623" y="182862"/>
                  </a:lnTo>
                  <a:cubicBezTo>
                    <a:pt x="39018" y="178476"/>
                    <a:pt x="36714" y="173895"/>
                    <a:pt x="34718" y="169183"/>
                  </a:cubicBezTo>
                  <a:cubicBezTo>
                    <a:pt x="29410" y="156551"/>
                    <a:pt x="26544" y="143200"/>
                    <a:pt x="26210" y="129587"/>
                  </a:cubicBezTo>
                  <a:cubicBezTo>
                    <a:pt x="25523" y="101640"/>
                    <a:pt x="35582" y="75854"/>
                    <a:pt x="54549" y="56874"/>
                  </a:cubicBezTo>
                  <a:cubicBezTo>
                    <a:pt x="62534" y="48890"/>
                    <a:pt x="70525" y="42149"/>
                    <a:pt x="78182" y="36913"/>
                  </a:cubicBezTo>
                  <a:moveTo>
                    <a:pt x="94871" y="0"/>
                  </a:moveTo>
                  <a:cubicBezTo>
                    <a:pt x="73123" y="5825"/>
                    <a:pt x="52042" y="22383"/>
                    <a:pt x="36040" y="38352"/>
                  </a:cubicBezTo>
                  <a:cubicBezTo>
                    <a:pt x="-14158" y="88551"/>
                    <a:pt x="-10860" y="171997"/>
                    <a:pt x="39339" y="222195"/>
                  </a:cubicBezTo>
                  <a:lnTo>
                    <a:pt x="131895" y="129587"/>
                  </a:lnTo>
                  <a:lnTo>
                    <a:pt x="94871" y="0"/>
                  </a:lnTo>
                  <a:lnTo>
                    <a:pt x="948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43" name="Dowolny kształt: kształt 742">
              <a:extLst>
                <a:ext uri="{FF2B5EF4-FFF2-40B4-BE49-F238E27FC236}">
                  <a16:creationId xmlns:a16="http://schemas.microsoft.com/office/drawing/2014/main" id="{AD845343-19DA-947D-7777-67697D748A8F}"/>
                </a:ext>
              </a:extLst>
            </p:cNvPr>
            <p:cNvSpPr/>
            <p:nvPr/>
          </p:nvSpPr>
          <p:spPr>
            <a:xfrm>
              <a:off x="5844942" y="7540837"/>
              <a:ext cx="166867" cy="168984"/>
            </a:xfrm>
            <a:custGeom>
              <a:avLst/>
              <a:gdLst>
                <a:gd name="connsiteX0" fmla="*/ 0 w 166867"/>
                <a:gd name="connsiteY0" fmla="*/ 3860 h 168984"/>
                <a:gd name="connsiteX1" fmla="*/ 161061 w 166867"/>
                <a:gd name="connsiteY1" fmla="*/ 97777 h 168984"/>
                <a:gd name="connsiteX2" fmla="*/ 163319 w 166867"/>
                <a:gd name="connsiteY2" fmla="*/ 168985 h 168984"/>
                <a:gd name="connsiteX3" fmla="*/ 31500 w 166867"/>
                <a:gd name="connsiteY3" fmla="*/ 132858 h 168984"/>
                <a:gd name="connsiteX4" fmla="*/ 0 w 166867"/>
                <a:gd name="connsiteY4" fmla="*/ 3860 h 1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67" h="168984">
                  <a:moveTo>
                    <a:pt x="0" y="3860"/>
                  </a:moveTo>
                  <a:cubicBezTo>
                    <a:pt x="69944" y="-13222"/>
                    <a:pt x="143979" y="27879"/>
                    <a:pt x="161061" y="97777"/>
                  </a:cubicBezTo>
                  <a:cubicBezTo>
                    <a:pt x="166506" y="120096"/>
                    <a:pt x="169739" y="147060"/>
                    <a:pt x="163319" y="168985"/>
                  </a:cubicBezTo>
                  <a:lnTo>
                    <a:pt x="31500" y="132858"/>
                  </a:lnTo>
                  <a:lnTo>
                    <a:pt x="0" y="386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44" name="Dowolny kształt: kształt 743">
              <a:extLst>
                <a:ext uri="{FF2B5EF4-FFF2-40B4-BE49-F238E27FC236}">
                  <a16:creationId xmlns:a16="http://schemas.microsoft.com/office/drawing/2014/main" id="{AC6A1343-1605-5D9F-5C73-5F044FE285AA}"/>
                </a:ext>
              </a:extLst>
            </p:cNvPr>
            <p:cNvSpPr/>
            <p:nvPr/>
          </p:nvSpPr>
          <p:spPr>
            <a:xfrm>
              <a:off x="5757405" y="7714076"/>
              <a:ext cx="222136" cy="131943"/>
            </a:xfrm>
            <a:custGeom>
              <a:avLst/>
              <a:gdLst>
                <a:gd name="connsiteX0" fmla="*/ 100168 w 222136"/>
                <a:gd name="connsiteY0" fmla="*/ 29452 h 131943"/>
                <a:gd name="connsiteX1" fmla="*/ 185244 w 222136"/>
                <a:gd name="connsiteY1" fmla="*/ 53733 h 131943"/>
                <a:gd name="connsiteX2" fmla="*/ 165282 w 222136"/>
                <a:gd name="connsiteY2" fmla="*/ 77359 h 131943"/>
                <a:gd name="connsiteX3" fmla="*/ 95181 w 222136"/>
                <a:gd name="connsiteY3" fmla="*/ 105764 h 131943"/>
                <a:gd name="connsiteX4" fmla="*/ 39334 w 222136"/>
                <a:gd name="connsiteY4" fmla="*/ 90253 h 131943"/>
                <a:gd name="connsiteX5" fmla="*/ 100175 w 222136"/>
                <a:gd name="connsiteY5" fmla="*/ 29452 h 131943"/>
                <a:gd name="connsiteX6" fmla="*/ 92556 w 222136"/>
                <a:gd name="connsiteY6" fmla="*/ 66 h 131943"/>
                <a:gd name="connsiteX7" fmla="*/ 0 w 222136"/>
                <a:gd name="connsiteY7" fmla="*/ 92609 h 131943"/>
                <a:gd name="connsiteX8" fmla="*/ 95187 w 222136"/>
                <a:gd name="connsiteY8" fmla="*/ 131943 h 131943"/>
                <a:gd name="connsiteX9" fmla="*/ 183797 w 222136"/>
                <a:gd name="connsiteY9" fmla="*/ 95881 h 131943"/>
                <a:gd name="connsiteX10" fmla="*/ 222137 w 222136"/>
                <a:gd name="connsiteY10" fmla="*/ 37044 h 131943"/>
                <a:gd name="connsiteX11" fmla="*/ 92556 w 222136"/>
                <a:gd name="connsiteY11" fmla="*/ 0 h 131943"/>
                <a:gd name="connsiteX12" fmla="*/ 92556 w 222136"/>
                <a:gd name="connsiteY12" fmla="*/ 0 h 13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36" h="131943">
                  <a:moveTo>
                    <a:pt x="100168" y="29452"/>
                  </a:moveTo>
                  <a:lnTo>
                    <a:pt x="185244" y="53733"/>
                  </a:lnTo>
                  <a:cubicBezTo>
                    <a:pt x="179995" y="61391"/>
                    <a:pt x="173267" y="69375"/>
                    <a:pt x="165282" y="77359"/>
                  </a:cubicBezTo>
                  <a:cubicBezTo>
                    <a:pt x="146989" y="95685"/>
                    <a:pt x="122093" y="105764"/>
                    <a:pt x="95181" y="105764"/>
                  </a:cubicBezTo>
                  <a:cubicBezTo>
                    <a:pt x="75474" y="105764"/>
                    <a:pt x="56076" y="100266"/>
                    <a:pt x="39334" y="90253"/>
                  </a:cubicBezTo>
                  <a:lnTo>
                    <a:pt x="100175" y="29452"/>
                  </a:lnTo>
                  <a:moveTo>
                    <a:pt x="92556" y="66"/>
                  </a:moveTo>
                  <a:lnTo>
                    <a:pt x="0" y="92609"/>
                  </a:lnTo>
                  <a:cubicBezTo>
                    <a:pt x="25924" y="118526"/>
                    <a:pt x="60696" y="131943"/>
                    <a:pt x="95187" y="131943"/>
                  </a:cubicBezTo>
                  <a:cubicBezTo>
                    <a:pt x="127479" y="131943"/>
                    <a:pt x="159523" y="120163"/>
                    <a:pt x="183797" y="95881"/>
                  </a:cubicBezTo>
                  <a:cubicBezTo>
                    <a:pt x="199799" y="79912"/>
                    <a:pt x="216331" y="58773"/>
                    <a:pt x="222137" y="37044"/>
                  </a:cubicBezTo>
                  <a:lnTo>
                    <a:pt x="92556" y="0"/>
                  </a:lnTo>
                  <a:lnTo>
                    <a:pt x="925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45" name="Grafika 52">
            <a:extLst>
              <a:ext uri="{FF2B5EF4-FFF2-40B4-BE49-F238E27FC236}">
                <a16:creationId xmlns:a16="http://schemas.microsoft.com/office/drawing/2014/main" id="{7A9F5D64-4B93-F9A1-88C6-BA1456D01F52}"/>
              </a:ext>
            </a:extLst>
          </p:cNvPr>
          <p:cNvGrpSpPr/>
          <p:nvPr userDrawn="1"/>
        </p:nvGrpSpPr>
        <p:grpSpPr>
          <a:xfrm>
            <a:off x="27259774" y="3800433"/>
            <a:ext cx="494745" cy="392067"/>
            <a:chOff x="11421112" y="4502812"/>
            <a:chExt cx="313822" cy="248701"/>
          </a:xfrm>
          <a:solidFill>
            <a:srgbClr val="212E39"/>
          </a:solidFill>
        </p:grpSpPr>
        <p:sp>
          <p:nvSpPr>
            <p:cNvPr id="746" name="Dowolny kształt: kształt 745">
              <a:extLst>
                <a:ext uri="{FF2B5EF4-FFF2-40B4-BE49-F238E27FC236}">
                  <a16:creationId xmlns:a16="http://schemas.microsoft.com/office/drawing/2014/main" id="{EE9A74D2-C0B1-2B1C-BD3D-0EEC1DD5295E}"/>
                </a:ext>
              </a:extLst>
            </p:cNvPr>
            <p:cNvSpPr/>
            <p:nvPr/>
          </p:nvSpPr>
          <p:spPr>
            <a:xfrm>
              <a:off x="11421112" y="4502812"/>
              <a:ext cx="313822" cy="248701"/>
            </a:xfrm>
            <a:custGeom>
              <a:avLst/>
              <a:gdLst>
                <a:gd name="connsiteX0" fmla="*/ 287971 w 313822"/>
                <a:gd name="connsiteY0" fmla="*/ 195571 h 248701"/>
                <a:gd name="connsiteX1" fmla="*/ 301715 w 313822"/>
                <a:gd name="connsiteY1" fmla="*/ 183254 h 248701"/>
                <a:gd name="connsiteX2" fmla="*/ 301715 w 313822"/>
                <a:gd name="connsiteY2" fmla="*/ 0 h 248701"/>
                <a:gd name="connsiteX3" fmla="*/ 13090 w 313822"/>
                <a:gd name="connsiteY3" fmla="*/ 0 h 248701"/>
                <a:gd name="connsiteX4" fmla="*/ 12762 w 313822"/>
                <a:gd name="connsiteY4" fmla="*/ 183254 h 248701"/>
                <a:gd name="connsiteX5" fmla="*/ 26179 w 313822"/>
                <a:gd name="connsiteY5" fmla="*/ 195971 h 248701"/>
                <a:gd name="connsiteX6" fmla="*/ 0 w 313822"/>
                <a:gd name="connsiteY6" fmla="*/ 222523 h 248701"/>
                <a:gd name="connsiteX7" fmla="*/ 0 w 313822"/>
                <a:gd name="connsiteY7" fmla="*/ 248702 h 248701"/>
                <a:gd name="connsiteX8" fmla="*/ 313822 w 313822"/>
                <a:gd name="connsiteY8" fmla="*/ 248702 h 248701"/>
                <a:gd name="connsiteX9" fmla="*/ 313822 w 313822"/>
                <a:gd name="connsiteY9" fmla="*/ 222523 h 248701"/>
                <a:gd name="connsiteX10" fmla="*/ 287971 w 313822"/>
                <a:gd name="connsiteY10" fmla="*/ 195571 h 248701"/>
                <a:gd name="connsiteX11" fmla="*/ 274292 w 313822"/>
                <a:gd name="connsiteY11" fmla="*/ 169274 h 248701"/>
                <a:gd name="connsiteX12" fmla="*/ 263951 w 313822"/>
                <a:gd name="connsiteY12" fmla="*/ 183254 h 248701"/>
                <a:gd name="connsiteX13" fmla="*/ 130896 w 313822"/>
                <a:gd name="connsiteY13" fmla="*/ 183254 h 248701"/>
                <a:gd name="connsiteX14" fmla="*/ 39269 w 313822"/>
                <a:gd name="connsiteY14" fmla="*/ 104717 h 248701"/>
                <a:gd name="connsiteX15" fmla="*/ 39269 w 313822"/>
                <a:gd name="connsiteY15" fmla="*/ 26179 h 248701"/>
                <a:gd name="connsiteX16" fmla="*/ 274292 w 313822"/>
                <a:gd name="connsiteY16" fmla="*/ 26179 h 248701"/>
                <a:gd name="connsiteX17" fmla="*/ 274292 w 313822"/>
                <a:gd name="connsiteY17" fmla="*/ 169274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3822" h="248701">
                  <a:moveTo>
                    <a:pt x="287971" y="195571"/>
                  </a:moveTo>
                  <a:lnTo>
                    <a:pt x="301715" y="183254"/>
                  </a:lnTo>
                  <a:lnTo>
                    <a:pt x="301715" y="0"/>
                  </a:lnTo>
                  <a:lnTo>
                    <a:pt x="13090" y="0"/>
                  </a:lnTo>
                  <a:lnTo>
                    <a:pt x="12762" y="183254"/>
                  </a:lnTo>
                  <a:lnTo>
                    <a:pt x="26179" y="195971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313822" y="248702"/>
                  </a:lnTo>
                  <a:lnTo>
                    <a:pt x="313822" y="222523"/>
                  </a:lnTo>
                  <a:lnTo>
                    <a:pt x="287971" y="195571"/>
                  </a:lnTo>
                  <a:close/>
                  <a:moveTo>
                    <a:pt x="274292" y="169274"/>
                  </a:moveTo>
                  <a:lnTo>
                    <a:pt x="263951" y="183254"/>
                  </a:lnTo>
                  <a:lnTo>
                    <a:pt x="130896" y="183254"/>
                  </a:lnTo>
                  <a:lnTo>
                    <a:pt x="39269" y="104717"/>
                  </a:lnTo>
                  <a:lnTo>
                    <a:pt x="39269" y="26179"/>
                  </a:lnTo>
                  <a:lnTo>
                    <a:pt x="274292" y="26179"/>
                  </a:lnTo>
                  <a:lnTo>
                    <a:pt x="274292" y="1692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47" name="Dowolny kształt: kształt 746">
              <a:extLst>
                <a:ext uri="{FF2B5EF4-FFF2-40B4-BE49-F238E27FC236}">
                  <a16:creationId xmlns:a16="http://schemas.microsoft.com/office/drawing/2014/main" id="{67CC9726-EE47-A1CE-F5C7-14CB1AB71E8D}"/>
                </a:ext>
              </a:extLst>
            </p:cNvPr>
            <p:cNvSpPr/>
            <p:nvPr/>
          </p:nvSpPr>
          <p:spPr>
            <a:xfrm>
              <a:off x="11525829" y="4542080"/>
              <a:ext cx="91626" cy="104716"/>
            </a:xfrm>
            <a:custGeom>
              <a:avLst/>
              <a:gdLst>
                <a:gd name="connsiteX0" fmla="*/ 91627 w 91626"/>
                <a:gd name="connsiteY0" fmla="*/ 104717 h 104716"/>
                <a:gd name="connsiteX1" fmla="*/ 91627 w 91626"/>
                <a:gd name="connsiteY1" fmla="*/ 17828 h 104716"/>
                <a:gd name="connsiteX2" fmla="*/ 78406 w 91626"/>
                <a:gd name="connsiteY2" fmla="*/ 17828 h 104716"/>
                <a:gd name="connsiteX3" fmla="*/ 78406 w 91626"/>
                <a:gd name="connsiteY3" fmla="*/ 48242 h 104716"/>
                <a:gd name="connsiteX4" fmla="*/ 74021 w 91626"/>
                <a:gd name="connsiteY4" fmla="*/ 48242 h 104716"/>
                <a:gd name="connsiteX5" fmla="*/ 74021 w 91626"/>
                <a:gd name="connsiteY5" fmla="*/ 4797 h 104716"/>
                <a:gd name="connsiteX6" fmla="*/ 60867 w 91626"/>
                <a:gd name="connsiteY6" fmla="*/ 4797 h 104716"/>
                <a:gd name="connsiteX7" fmla="*/ 60867 w 91626"/>
                <a:gd name="connsiteY7" fmla="*/ 48242 h 104716"/>
                <a:gd name="connsiteX8" fmla="*/ 56416 w 91626"/>
                <a:gd name="connsiteY8" fmla="*/ 48242 h 104716"/>
                <a:gd name="connsiteX9" fmla="*/ 56416 w 91626"/>
                <a:gd name="connsiteY9" fmla="*/ 0 h 104716"/>
                <a:gd name="connsiteX10" fmla="*/ 43261 w 91626"/>
                <a:gd name="connsiteY10" fmla="*/ 0 h 104716"/>
                <a:gd name="connsiteX11" fmla="*/ 43261 w 91626"/>
                <a:gd name="connsiteY11" fmla="*/ 48242 h 104716"/>
                <a:gd name="connsiteX12" fmla="*/ 38876 w 91626"/>
                <a:gd name="connsiteY12" fmla="*/ 48242 h 104716"/>
                <a:gd name="connsiteX13" fmla="*/ 38876 w 91626"/>
                <a:gd name="connsiteY13" fmla="*/ 13090 h 104716"/>
                <a:gd name="connsiteX14" fmla="*/ 26179 w 91626"/>
                <a:gd name="connsiteY14" fmla="*/ 13090 h 104716"/>
                <a:gd name="connsiteX15" fmla="*/ 25656 w 91626"/>
                <a:gd name="connsiteY15" fmla="*/ 69571 h 104716"/>
                <a:gd name="connsiteX16" fmla="*/ 13090 w 91626"/>
                <a:gd name="connsiteY16" fmla="*/ 58628 h 104716"/>
                <a:gd name="connsiteX17" fmla="*/ 0 w 91626"/>
                <a:gd name="connsiteY17" fmla="*/ 65448 h 104716"/>
                <a:gd name="connsiteX18" fmla="*/ 26179 w 91626"/>
                <a:gd name="connsiteY18" fmla="*/ 104717 h 104716"/>
                <a:gd name="connsiteX19" fmla="*/ 91627 w 91626"/>
                <a:gd name="connsiteY19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626" h="104716">
                  <a:moveTo>
                    <a:pt x="91627" y="104717"/>
                  </a:moveTo>
                  <a:lnTo>
                    <a:pt x="91627" y="17828"/>
                  </a:lnTo>
                  <a:lnTo>
                    <a:pt x="78406" y="17828"/>
                  </a:lnTo>
                  <a:lnTo>
                    <a:pt x="78406" y="48242"/>
                  </a:lnTo>
                  <a:lnTo>
                    <a:pt x="74021" y="48242"/>
                  </a:lnTo>
                  <a:lnTo>
                    <a:pt x="74021" y="4797"/>
                  </a:lnTo>
                  <a:lnTo>
                    <a:pt x="60867" y="4797"/>
                  </a:lnTo>
                  <a:lnTo>
                    <a:pt x="60867" y="48242"/>
                  </a:lnTo>
                  <a:lnTo>
                    <a:pt x="56416" y="48242"/>
                  </a:lnTo>
                  <a:lnTo>
                    <a:pt x="56416" y="0"/>
                  </a:lnTo>
                  <a:lnTo>
                    <a:pt x="43261" y="0"/>
                  </a:lnTo>
                  <a:lnTo>
                    <a:pt x="43261" y="48242"/>
                  </a:lnTo>
                  <a:lnTo>
                    <a:pt x="38876" y="48242"/>
                  </a:lnTo>
                  <a:lnTo>
                    <a:pt x="38876" y="13090"/>
                  </a:lnTo>
                  <a:lnTo>
                    <a:pt x="26179" y="13090"/>
                  </a:lnTo>
                  <a:lnTo>
                    <a:pt x="25656" y="69571"/>
                  </a:lnTo>
                  <a:lnTo>
                    <a:pt x="13090" y="58628"/>
                  </a:lnTo>
                  <a:lnTo>
                    <a:pt x="0" y="65448"/>
                  </a:lnTo>
                  <a:lnTo>
                    <a:pt x="26179" y="104717"/>
                  </a:lnTo>
                  <a:lnTo>
                    <a:pt x="91627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48" name="Grupa 747">
            <a:extLst>
              <a:ext uri="{FF2B5EF4-FFF2-40B4-BE49-F238E27FC236}">
                <a16:creationId xmlns:a16="http://schemas.microsoft.com/office/drawing/2014/main" id="{49F6D0C5-F79B-AD3B-CAD5-C775BD28D544}"/>
              </a:ext>
            </a:extLst>
          </p:cNvPr>
          <p:cNvGrpSpPr/>
          <p:nvPr userDrawn="1"/>
        </p:nvGrpSpPr>
        <p:grpSpPr>
          <a:xfrm>
            <a:off x="14135080" y="3841704"/>
            <a:ext cx="496777" cy="330163"/>
            <a:chOff x="3095975" y="4528991"/>
            <a:chExt cx="315111" cy="209433"/>
          </a:xfrm>
        </p:grpSpPr>
        <p:sp>
          <p:nvSpPr>
            <p:cNvPr id="749" name="Dowolny kształt: kształt 748">
              <a:extLst>
                <a:ext uri="{FF2B5EF4-FFF2-40B4-BE49-F238E27FC236}">
                  <a16:creationId xmlns:a16="http://schemas.microsoft.com/office/drawing/2014/main" id="{0CA14B6A-72FB-6F00-3EAC-9AA4DB288A9E}"/>
                </a:ext>
              </a:extLst>
            </p:cNvPr>
            <p:cNvSpPr/>
            <p:nvPr/>
          </p:nvSpPr>
          <p:spPr>
            <a:xfrm>
              <a:off x="3095975" y="4528991"/>
              <a:ext cx="314319" cy="209433"/>
            </a:xfrm>
            <a:custGeom>
              <a:avLst/>
              <a:gdLst>
                <a:gd name="connsiteX0" fmla="*/ 288141 w 314319"/>
                <a:gd name="connsiteY0" fmla="*/ 183254 h 209433"/>
                <a:gd name="connsiteX1" fmla="*/ 26349 w 314319"/>
                <a:gd name="connsiteY1" fmla="*/ 183254 h 209433"/>
                <a:gd name="connsiteX2" fmla="*/ 26349 w 314319"/>
                <a:gd name="connsiteY2" fmla="*/ 26179 h 209433"/>
                <a:gd name="connsiteX3" fmla="*/ 288141 w 314319"/>
                <a:gd name="connsiteY3" fmla="*/ 26179 h 209433"/>
                <a:gd name="connsiteX4" fmla="*/ 0 w 314319"/>
                <a:gd name="connsiteY4" fmla="*/ 0 h 209433"/>
                <a:gd name="connsiteX5" fmla="*/ 170 w 314319"/>
                <a:gd name="connsiteY5" fmla="*/ 209433 h 209433"/>
                <a:gd name="connsiteX6" fmla="*/ 314320 w 314319"/>
                <a:gd name="connsiteY6" fmla="*/ 209433 h 209433"/>
                <a:gd name="connsiteX7" fmla="*/ 314320 w 314319"/>
                <a:gd name="connsiteY7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19" h="209433">
                  <a:moveTo>
                    <a:pt x="288141" y="183254"/>
                  </a:moveTo>
                  <a:lnTo>
                    <a:pt x="26349" y="183254"/>
                  </a:lnTo>
                  <a:lnTo>
                    <a:pt x="26349" y="26179"/>
                  </a:lnTo>
                  <a:lnTo>
                    <a:pt x="288141" y="26179"/>
                  </a:lnTo>
                  <a:moveTo>
                    <a:pt x="0" y="0"/>
                  </a:moveTo>
                  <a:lnTo>
                    <a:pt x="170" y="209433"/>
                  </a:lnTo>
                  <a:lnTo>
                    <a:pt x="314320" y="209433"/>
                  </a:lnTo>
                  <a:lnTo>
                    <a:pt x="31432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0" name="Dowolny kształt: kształt 749">
              <a:extLst>
                <a:ext uri="{FF2B5EF4-FFF2-40B4-BE49-F238E27FC236}">
                  <a16:creationId xmlns:a16="http://schemas.microsoft.com/office/drawing/2014/main" id="{808827F6-88A8-D58E-2731-3D33EFF6F371}"/>
                </a:ext>
              </a:extLst>
            </p:cNvPr>
            <p:cNvSpPr/>
            <p:nvPr/>
          </p:nvSpPr>
          <p:spPr>
            <a:xfrm>
              <a:off x="3135414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85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85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1" name="Dowolny kształt: kształt 750">
              <a:extLst>
                <a:ext uri="{FF2B5EF4-FFF2-40B4-BE49-F238E27FC236}">
                  <a16:creationId xmlns:a16="http://schemas.microsoft.com/office/drawing/2014/main" id="{534BAE5A-173A-7943-3C38-D1BB55657FFF}"/>
                </a:ext>
              </a:extLst>
            </p:cNvPr>
            <p:cNvSpPr/>
            <p:nvPr/>
          </p:nvSpPr>
          <p:spPr>
            <a:xfrm>
              <a:off x="3218448" y="4594308"/>
              <a:ext cx="69551" cy="65709"/>
            </a:xfrm>
            <a:custGeom>
              <a:avLst/>
              <a:gdLst>
                <a:gd name="connsiteX0" fmla="*/ 44374 w 69551"/>
                <a:gd name="connsiteY0" fmla="*/ 0 h 65709"/>
                <a:gd name="connsiteX1" fmla="*/ 25171 w 69551"/>
                <a:gd name="connsiteY1" fmla="*/ 0 h 65709"/>
                <a:gd name="connsiteX2" fmla="*/ 26663 w 69551"/>
                <a:gd name="connsiteY2" fmla="*/ 22187 h 65709"/>
                <a:gd name="connsiteX3" fmla="*/ 6185 w 69551"/>
                <a:gd name="connsiteY3" fmla="*/ 13653 h 65709"/>
                <a:gd name="connsiteX4" fmla="*/ 0 w 69551"/>
                <a:gd name="connsiteY4" fmla="*/ 32214 h 65709"/>
                <a:gd name="connsiteX5" fmla="*/ 21971 w 69551"/>
                <a:gd name="connsiteY5" fmla="*/ 37548 h 65709"/>
                <a:gd name="connsiteX6" fmla="*/ 7468 w 69551"/>
                <a:gd name="connsiteY6" fmla="*/ 54616 h 65709"/>
                <a:gd name="connsiteX7" fmla="*/ 23038 w 69551"/>
                <a:gd name="connsiteY7" fmla="*/ 65710 h 65709"/>
                <a:gd name="connsiteX8" fmla="*/ 34772 w 69551"/>
                <a:gd name="connsiteY8" fmla="*/ 46723 h 65709"/>
                <a:gd name="connsiteX9" fmla="*/ 46507 w 69551"/>
                <a:gd name="connsiteY9" fmla="*/ 65710 h 65709"/>
                <a:gd name="connsiteX10" fmla="*/ 62084 w 69551"/>
                <a:gd name="connsiteY10" fmla="*/ 54616 h 65709"/>
                <a:gd name="connsiteX11" fmla="*/ 47574 w 69551"/>
                <a:gd name="connsiteY11" fmla="*/ 37548 h 65709"/>
                <a:gd name="connsiteX12" fmla="*/ 69551 w 69551"/>
                <a:gd name="connsiteY12" fmla="*/ 32214 h 65709"/>
                <a:gd name="connsiteX13" fmla="*/ 63360 w 69551"/>
                <a:gd name="connsiteY13" fmla="*/ 13653 h 65709"/>
                <a:gd name="connsiteX14" fmla="*/ 42881 w 69551"/>
                <a:gd name="connsiteY14" fmla="*/ 22187 h 65709"/>
                <a:gd name="connsiteX15" fmla="*/ 44374 w 69551"/>
                <a:gd name="connsiteY15" fmla="*/ 0 h 65709"/>
                <a:gd name="connsiteX16" fmla="*/ 44374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74" y="0"/>
                  </a:moveTo>
                  <a:lnTo>
                    <a:pt x="25171" y="0"/>
                  </a:lnTo>
                  <a:lnTo>
                    <a:pt x="26663" y="22187"/>
                  </a:lnTo>
                  <a:lnTo>
                    <a:pt x="6185" y="13653"/>
                  </a:lnTo>
                  <a:lnTo>
                    <a:pt x="0" y="32214"/>
                  </a:lnTo>
                  <a:lnTo>
                    <a:pt x="21971" y="37548"/>
                  </a:lnTo>
                  <a:lnTo>
                    <a:pt x="7468" y="54616"/>
                  </a:lnTo>
                  <a:lnTo>
                    <a:pt x="23038" y="65710"/>
                  </a:lnTo>
                  <a:lnTo>
                    <a:pt x="34772" y="46723"/>
                  </a:lnTo>
                  <a:lnTo>
                    <a:pt x="46507" y="65710"/>
                  </a:lnTo>
                  <a:lnTo>
                    <a:pt x="62084" y="54616"/>
                  </a:lnTo>
                  <a:lnTo>
                    <a:pt x="47574" y="37548"/>
                  </a:lnTo>
                  <a:lnTo>
                    <a:pt x="69551" y="32214"/>
                  </a:lnTo>
                  <a:lnTo>
                    <a:pt x="63360" y="13653"/>
                  </a:lnTo>
                  <a:lnTo>
                    <a:pt x="42881" y="22187"/>
                  </a:lnTo>
                  <a:lnTo>
                    <a:pt x="44374" y="0"/>
                  </a:lnTo>
                  <a:lnTo>
                    <a:pt x="4437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2" name="Dowolny kształt: kształt 751">
              <a:extLst>
                <a:ext uri="{FF2B5EF4-FFF2-40B4-BE49-F238E27FC236}">
                  <a16:creationId xmlns:a16="http://schemas.microsoft.com/office/drawing/2014/main" id="{EDD3A5A7-D8F5-ED65-94BA-227CFA8A41E5}"/>
                </a:ext>
              </a:extLst>
            </p:cNvPr>
            <p:cNvSpPr/>
            <p:nvPr/>
          </p:nvSpPr>
          <p:spPr>
            <a:xfrm>
              <a:off x="3301475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91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91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3" name="Dowolny kształt: kształt 752">
              <a:extLst>
                <a:ext uri="{FF2B5EF4-FFF2-40B4-BE49-F238E27FC236}">
                  <a16:creationId xmlns:a16="http://schemas.microsoft.com/office/drawing/2014/main" id="{8D86CCB6-E0F4-2753-8706-0551102B6009}"/>
                </a:ext>
              </a:extLst>
            </p:cNvPr>
            <p:cNvSpPr/>
            <p:nvPr/>
          </p:nvSpPr>
          <p:spPr>
            <a:xfrm>
              <a:off x="3331757" y="4646797"/>
              <a:ext cx="79329" cy="84440"/>
            </a:xfrm>
            <a:custGeom>
              <a:avLst/>
              <a:gdLst>
                <a:gd name="connsiteX0" fmla="*/ 52358 w 79329"/>
                <a:gd name="connsiteY0" fmla="*/ 0 h 84440"/>
                <a:gd name="connsiteX1" fmla="*/ 0 w 79329"/>
                <a:gd name="connsiteY1" fmla="*/ 65448 h 84440"/>
                <a:gd name="connsiteX2" fmla="*/ 49034 w 79329"/>
                <a:gd name="connsiteY2" fmla="*/ 84441 h 84440"/>
                <a:gd name="connsiteX3" fmla="*/ 79329 w 79329"/>
                <a:gd name="connsiteY3" fmla="*/ 44995 h 84440"/>
                <a:gd name="connsiteX4" fmla="*/ 52358 w 79329"/>
                <a:gd name="connsiteY4" fmla="*/ 0 h 8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29" h="84440">
                  <a:moveTo>
                    <a:pt x="52358" y="0"/>
                  </a:moveTo>
                  <a:lnTo>
                    <a:pt x="0" y="65448"/>
                  </a:lnTo>
                  <a:lnTo>
                    <a:pt x="49034" y="84441"/>
                  </a:lnTo>
                  <a:lnTo>
                    <a:pt x="79329" y="44995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54" name="Grafika 52">
            <a:extLst>
              <a:ext uri="{FF2B5EF4-FFF2-40B4-BE49-F238E27FC236}">
                <a16:creationId xmlns:a16="http://schemas.microsoft.com/office/drawing/2014/main" id="{24A6F2A9-D669-0DDF-25D3-ECBCD7D6ABCE}"/>
              </a:ext>
            </a:extLst>
          </p:cNvPr>
          <p:cNvGrpSpPr/>
          <p:nvPr userDrawn="1"/>
        </p:nvGrpSpPr>
        <p:grpSpPr>
          <a:xfrm>
            <a:off x="14155985" y="3243282"/>
            <a:ext cx="474625" cy="474609"/>
            <a:chOff x="3109235" y="4149393"/>
            <a:chExt cx="301060" cy="301060"/>
          </a:xfrm>
          <a:solidFill>
            <a:srgbClr val="212E39"/>
          </a:solidFill>
        </p:grpSpPr>
        <p:sp>
          <p:nvSpPr>
            <p:cNvPr id="755" name="Dowolny kształt: kształt 754">
              <a:extLst>
                <a:ext uri="{FF2B5EF4-FFF2-40B4-BE49-F238E27FC236}">
                  <a16:creationId xmlns:a16="http://schemas.microsoft.com/office/drawing/2014/main" id="{9EA755B8-2EAE-A6F5-2FB2-F5CF40550238}"/>
                </a:ext>
              </a:extLst>
            </p:cNvPr>
            <p:cNvSpPr/>
            <p:nvPr/>
          </p:nvSpPr>
          <p:spPr>
            <a:xfrm>
              <a:off x="3109235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6" name="Dowolny kształt: kształt 755">
              <a:extLst>
                <a:ext uri="{FF2B5EF4-FFF2-40B4-BE49-F238E27FC236}">
                  <a16:creationId xmlns:a16="http://schemas.microsoft.com/office/drawing/2014/main" id="{F9DE9524-D83E-FDDD-9F25-8C58361B1C90}"/>
                </a:ext>
              </a:extLst>
            </p:cNvPr>
            <p:cNvSpPr/>
            <p:nvPr/>
          </p:nvSpPr>
          <p:spPr>
            <a:xfrm>
              <a:off x="3305578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57" name="Grafika 52">
            <a:extLst>
              <a:ext uri="{FF2B5EF4-FFF2-40B4-BE49-F238E27FC236}">
                <a16:creationId xmlns:a16="http://schemas.microsoft.com/office/drawing/2014/main" id="{9A62F2B8-8A9A-C389-12F7-3634F9491932}"/>
              </a:ext>
            </a:extLst>
          </p:cNvPr>
          <p:cNvGrpSpPr/>
          <p:nvPr userDrawn="1"/>
        </p:nvGrpSpPr>
        <p:grpSpPr>
          <a:xfrm>
            <a:off x="14692518" y="3243282"/>
            <a:ext cx="474625" cy="474609"/>
            <a:chOff x="3449564" y="4149393"/>
            <a:chExt cx="301060" cy="301060"/>
          </a:xfrm>
          <a:solidFill>
            <a:srgbClr val="212E39"/>
          </a:solidFill>
        </p:grpSpPr>
        <p:sp>
          <p:nvSpPr>
            <p:cNvPr id="758" name="Dowolny kształt: kształt 757">
              <a:extLst>
                <a:ext uri="{FF2B5EF4-FFF2-40B4-BE49-F238E27FC236}">
                  <a16:creationId xmlns:a16="http://schemas.microsoft.com/office/drawing/2014/main" id="{D9FB1197-12CA-90F0-464F-3BAC57770AF9}"/>
                </a:ext>
              </a:extLst>
            </p:cNvPr>
            <p:cNvSpPr/>
            <p:nvPr/>
          </p:nvSpPr>
          <p:spPr>
            <a:xfrm>
              <a:off x="3449564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9" name="Dowolny kształt: kształt 758">
              <a:extLst>
                <a:ext uri="{FF2B5EF4-FFF2-40B4-BE49-F238E27FC236}">
                  <a16:creationId xmlns:a16="http://schemas.microsoft.com/office/drawing/2014/main" id="{34F6F952-1C1F-D978-EE83-BF76BB9CA7C1}"/>
                </a:ext>
              </a:extLst>
            </p:cNvPr>
            <p:cNvSpPr/>
            <p:nvPr/>
          </p:nvSpPr>
          <p:spPr>
            <a:xfrm>
              <a:off x="3645907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60" name="Grafika 52">
            <a:extLst>
              <a:ext uri="{FF2B5EF4-FFF2-40B4-BE49-F238E27FC236}">
                <a16:creationId xmlns:a16="http://schemas.microsoft.com/office/drawing/2014/main" id="{CECBD075-BE13-0CC8-AF34-205508BB4FF8}"/>
              </a:ext>
            </a:extLst>
          </p:cNvPr>
          <p:cNvGrpSpPr/>
          <p:nvPr userDrawn="1"/>
        </p:nvGrpSpPr>
        <p:grpSpPr>
          <a:xfrm>
            <a:off x="13082918" y="3800433"/>
            <a:ext cx="453989" cy="392067"/>
            <a:chOff x="2428577" y="4502812"/>
            <a:chExt cx="287970" cy="248701"/>
          </a:xfrm>
          <a:solidFill>
            <a:srgbClr val="212E39"/>
          </a:solidFill>
        </p:grpSpPr>
        <p:sp>
          <p:nvSpPr>
            <p:cNvPr id="761" name="Dowolny kształt: kształt 760">
              <a:extLst>
                <a:ext uri="{FF2B5EF4-FFF2-40B4-BE49-F238E27FC236}">
                  <a16:creationId xmlns:a16="http://schemas.microsoft.com/office/drawing/2014/main" id="{4A31BEEA-CD57-F735-9A28-79DEAC5A3CD2}"/>
                </a:ext>
              </a:extLst>
            </p:cNvPr>
            <p:cNvSpPr/>
            <p:nvPr/>
          </p:nvSpPr>
          <p:spPr>
            <a:xfrm>
              <a:off x="2428577" y="4502812"/>
              <a:ext cx="183325" cy="209433"/>
            </a:xfrm>
            <a:custGeom>
              <a:avLst/>
              <a:gdLst>
                <a:gd name="connsiteX0" fmla="*/ 0 w 183325"/>
                <a:gd name="connsiteY0" fmla="*/ 0 h 209433"/>
                <a:gd name="connsiteX1" fmla="*/ 0 w 183325"/>
                <a:gd name="connsiteY1" fmla="*/ 209433 h 209433"/>
                <a:gd name="connsiteX2" fmla="*/ 39269 w 183325"/>
                <a:gd name="connsiteY2" fmla="*/ 157075 h 209433"/>
                <a:gd name="connsiteX3" fmla="*/ 130896 w 183325"/>
                <a:gd name="connsiteY3" fmla="*/ 157075 h 209433"/>
                <a:gd name="connsiteX4" fmla="*/ 130896 w 183325"/>
                <a:gd name="connsiteY4" fmla="*/ 78537 h 209433"/>
                <a:gd name="connsiteX5" fmla="*/ 183254 w 183325"/>
                <a:gd name="connsiteY5" fmla="*/ 78537 h 209433"/>
                <a:gd name="connsiteX6" fmla="*/ 183326 w 183325"/>
                <a:gd name="connsiteY6" fmla="*/ 0 h 209433"/>
                <a:gd name="connsiteX7" fmla="*/ 0 w 183325"/>
                <a:gd name="connsiteY7" fmla="*/ 0 h 209433"/>
                <a:gd name="connsiteX8" fmla="*/ 0 w 183325"/>
                <a:gd name="connsiteY8" fmla="*/ 0 h 209433"/>
                <a:gd name="connsiteX9" fmla="*/ 0 w 183325"/>
                <a:gd name="connsiteY9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325" h="209433">
                  <a:moveTo>
                    <a:pt x="0" y="0"/>
                  </a:moveTo>
                  <a:lnTo>
                    <a:pt x="0" y="209433"/>
                  </a:lnTo>
                  <a:lnTo>
                    <a:pt x="39269" y="157075"/>
                  </a:lnTo>
                  <a:lnTo>
                    <a:pt x="130896" y="157075"/>
                  </a:lnTo>
                  <a:lnTo>
                    <a:pt x="130896" y="78537"/>
                  </a:lnTo>
                  <a:lnTo>
                    <a:pt x="183254" y="78537"/>
                  </a:lnTo>
                  <a:lnTo>
                    <a:pt x="18332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62" name="Dowolny kształt: kształt 761">
              <a:extLst>
                <a:ext uri="{FF2B5EF4-FFF2-40B4-BE49-F238E27FC236}">
                  <a16:creationId xmlns:a16="http://schemas.microsoft.com/office/drawing/2014/main" id="{4F39BD1B-7B79-1045-78C8-575B51600F5C}"/>
                </a:ext>
              </a:extLst>
            </p:cNvPr>
            <p:cNvSpPr/>
            <p:nvPr/>
          </p:nvSpPr>
          <p:spPr>
            <a:xfrm>
              <a:off x="2585554" y="4607528"/>
              <a:ext cx="130993" cy="143985"/>
            </a:xfrm>
            <a:custGeom>
              <a:avLst/>
              <a:gdLst>
                <a:gd name="connsiteX0" fmla="*/ 98 w 130993"/>
                <a:gd name="connsiteY0" fmla="*/ 104717 h 143985"/>
                <a:gd name="connsiteX1" fmla="*/ 91725 w 130993"/>
                <a:gd name="connsiteY1" fmla="*/ 104717 h 143985"/>
                <a:gd name="connsiteX2" fmla="*/ 130994 w 130993"/>
                <a:gd name="connsiteY2" fmla="*/ 143985 h 143985"/>
                <a:gd name="connsiteX3" fmla="*/ 130994 w 130993"/>
                <a:gd name="connsiteY3" fmla="*/ 0 h 143985"/>
                <a:gd name="connsiteX4" fmla="*/ 0 w 130993"/>
                <a:gd name="connsiteY4" fmla="*/ 0 h 143985"/>
                <a:gd name="connsiteX5" fmla="*/ 26277 w 130993"/>
                <a:gd name="connsiteY5" fmla="*/ 26179 h 143985"/>
                <a:gd name="connsiteX6" fmla="*/ 104815 w 130993"/>
                <a:gd name="connsiteY6" fmla="*/ 26179 h 143985"/>
                <a:gd name="connsiteX7" fmla="*/ 104815 w 130993"/>
                <a:gd name="connsiteY7" fmla="*/ 79257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993" h="143985">
                  <a:moveTo>
                    <a:pt x="98" y="104717"/>
                  </a:moveTo>
                  <a:lnTo>
                    <a:pt x="91725" y="104717"/>
                  </a:lnTo>
                  <a:lnTo>
                    <a:pt x="130994" y="143985"/>
                  </a:lnTo>
                  <a:lnTo>
                    <a:pt x="130994" y="0"/>
                  </a:lnTo>
                  <a:lnTo>
                    <a:pt x="0" y="0"/>
                  </a:lnTo>
                  <a:moveTo>
                    <a:pt x="26277" y="26179"/>
                  </a:moveTo>
                  <a:lnTo>
                    <a:pt x="104815" y="26179"/>
                  </a:lnTo>
                  <a:lnTo>
                    <a:pt x="104815" y="7925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63" name="Dowolny kształt: kształt 762">
            <a:extLst>
              <a:ext uri="{FF2B5EF4-FFF2-40B4-BE49-F238E27FC236}">
                <a16:creationId xmlns:a16="http://schemas.microsoft.com/office/drawing/2014/main" id="{9D073F73-A8DA-F951-D34D-45F2AF21AAD9}"/>
              </a:ext>
            </a:extLst>
          </p:cNvPr>
          <p:cNvSpPr/>
          <p:nvPr userDrawn="1"/>
        </p:nvSpPr>
        <p:spPr>
          <a:xfrm>
            <a:off x="13619451" y="3759163"/>
            <a:ext cx="453989" cy="495243"/>
          </a:xfrm>
          <a:custGeom>
            <a:avLst/>
            <a:gdLst>
              <a:gd name="connsiteX0" fmla="*/ 0 w 287970"/>
              <a:gd name="connsiteY0" fmla="*/ 261791 h 314149"/>
              <a:gd name="connsiteX1" fmla="*/ 222523 w 287970"/>
              <a:gd name="connsiteY1" fmla="*/ 261791 h 314149"/>
              <a:gd name="connsiteX2" fmla="*/ 287971 w 287970"/>
              <a:gd name="connsiteY2" fmla="*/ 314150 h 314149"/>
              <a:gd name="connsiteX3" fmla="*/ 287971 w 287970"/>
              <a:gd name="connsiteY3" fmla="*/ 0 h 314149"/>
              <a:gd name="connsiteX4" fmla="*/ 0 w 287970"/>
              <a:gd name="connsiteY4" fmla="*/ 0 h 314149"/>
              <a:gd name="connsiteX5" fmla="*/ 26179 w 287970"/>
              <a:gd name="connsiteY5" fmla="*/ 235612 h 314149"/>
              <a:gd name="connsiteX6" fmla="*/ 26179 w 287970"/>
              <a:gd name="connsiteY6" fmla="*/ 26179 h 314149"/>
              <a:gd name="connsiteX7" fmla="*/ 248702 w 287970"/>
              <a:gd name="connsiteY7" fmla="*/ 26179 h 314149"/>
              <a:gd name="connsiteX8" fmla="*/ 26179 w 287970"/>
              <a:gd name="connsiteY8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970" h="314149">
                <a:moveTo>
                  <a:pt x="0" y="261791"/>
                </a:moveTo>
                <a:lnTo>
                  <a:pt x="222523" y="261791"/>
                </a:lnTo>
                <a:lnTo>
                  <a:pt x="287971" y="314150"/>
                </a:lnTo>
                <a:lnTo>
                  <a:pt x="287971" y="0"/>
                </a:lnTo>
                <a:lnTo>
                  <a:pt x="0" y="0"/>
                </a:lnTo>
                <a:moveTo>
                  <a:pt x="26179" y="235612"/>
                </a:moveTo>
                <a:lnTo>
                  <a:pt x="26179" y="26179"/>
                </a:lnTo>
                <a:lnTo>
                  <a:pt x="248702" y="26179"/>
                </a:lnTo>
                <a:lnTo>
                  <a:pt x="26179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64" name="Grupa 763">
            <a:extLst>
              <a:ext uri="{FF2B5EF4-FFF2-40B4-BE49-F238E27FC236}">
                <a16:creationId xmlns:a16="http://schemas.microsoft.com/office/drawing/2014/main" id="{1CAB19CE-6696-D18A-788B-C8183301838E}"/>
              </a:ext>
            </a:extLst>
          </p:cNvPr>
          <p:cNvGrpSpPr/>
          <p:nvPr userDrawn="1"/>
        </p:nvGrpSpPr>
        <p:grpSpPr>
          <a:xfrm>
            <a:off x="14671881" y="3759163"/>
            <a:ext cx="495260" cy="495243"/>
            <a:chOff x="3436474" y="4476633"/>
            <a:chExt cx="314149" cy="314149"/>
          </a:xfrm>
        </p:grpSpPr>
        <p:grpSp>
          <p:nvGrpSpPr>
            <p:cNvPr id="765" name="Grafika 52">
              <a:extLst>
                <a:ext uri="{FF2B5EF4-FFF2-40B4-BE49-F238E27FC236}">
                  <a16:creationId xmlns:a16="http://schemas.microsoft.com/office/drawing/2014/main" id="{103279CD-221D-5673-2A59-6EBE6068265B}"/>
                </a:ext>
              </a:extLst>
            </p:cNvPr>
            <p:cNvGrpSpPr/>
            <p:nvPr/>
          </p:nvGrpSpPr>
          <p:grpSpPr>
            <a:xfrm>
              <a:off x="3475743" y="4580956"/>
              <a:ext cx="235612" cy="65840"/>
              <a:chOff x="3475743" y="4580956"/>
              <a:chExt cx="235612" cy="65840"/>
            </a:xfrm>
            <a:solidFill>
              <a:srgbClr val="212E39"/>
            </a:solidFill>
          </p:grpSpPr>
          <p:sp>
            <p:nvSpPr>
              <p:cNvPr id="767" name="Dowolny kształt: kształt 766">
                <a:extLst>
                  <a:ext uri="{FF2B5EF4-FFF2-40B4-BE49-F238E27FC236}">
                    <a16:creationId xmlns:a16="http://schemas.microsoft.com/office/drawing/2014/main" id="{2AD4D2FC-145C-3271-BA6D-F10DBEF10F43}"/>
                  </a:ext>
                </a:extLst>
              </p:cNvPr>
              <p:cNvSpPr/>
              <p:nvPr/>
            </p:nvSpPr>
            <p:spPr>
              <a:xfrm>
                <a:off x="3475743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85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768" name="Dowolny kształt: kształt 767">
                <a:extLst>
                  <a:ext uri="{FF2B5EF4-FFF2-40B4-BE49-F238E27FC236}">
                    <a16:creationId xmlns:a16="http://schemas.microsoft.com/office/drawing/2014/main" id="{3FFC5CC5-B5AE-58B8-39DC-CA17C304C891}"/>
                  </a:ext>
                </a:extLst>
              </p:cNvPr>
              <p:cNvSpPr/>
              <p:nvPr/>
            </p:nvSpPr>
            <p:spPr>
              <a:xfrm>
                <a:off x="3558776" y="4580956"/>
                <a:ext cx="69551" cy="65709"/>
              </a:xfrm>
              <a:custGeom>
                <a:avLst/>
                <a:gdLst>
                  <a:gd name="connsiteX0" fmla="*/ 44374 w 69551"/>
                  <a:gd name="connsiteY0" fmla="*/ 0 h 65709"/>
                  <a:gd name="connsiteX1" fmla="*/ 25171 w 69551"/>
                  <a:gd name="connsiteY1" fmla="*/ 0 h 65709"/>
                  <a:gd name="connsiteX2" fmla="*/ 26663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4 h 65709"/>
                  <a:gd name="connsiteX5" fmla="*/ 21971 w 69551"/>
                  <a:gd name="connsiteY5" fmla="*/ 37548 h 65709"/>
                  <a:gd name="connsiteX6" fmla="*/ 7468 w 69551"/>
                  <a:gd name="connsiteY6" fmla="*/ 54616 h 65709"/>
                  <a:gd name="connsiteX7" fmla="*/ 23038 w 69551"/>
                  <a:gd name="connsiteY7" fmla="*/ 65710 h 65709"/>
                  <a:gd name="connsiteX8" fmla="*/ 34772 w 69551"/>
                  <a:gd name="connsiteY8" fmla="*/ 46723 h 65709"/>
                  <a:gd name="connsiteX9" fmla="*/ 46507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4 h 65709"/>
                  <a:gd name="connsiteX13" fmla="*/ 63360 w 69551"/>
                  <a:gd name="connsiteY13" fmla="*/ 13652 h 65709"/>
                  <a:gd name="connsiteX14" fmla="*/ 42881 w 69551"/>
                  <a:gd name="connsiteY14" fmla="*/ 22187 h 65709"/>
                  <a:gd name="connsiteX15" fmla="*/ 44374 w 69551"/>
                  <a:gd name="connsiteY15" fmla="*/ 0 h 65709"/>
                  <a:gd name="connsiteX16" fmla="*/ 44374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74" y="0"/>
                    </a:moveTo>
                    <a:lnTo>
                      <a:pt x="25171" y="0"/>
                    </a:lnTo>
                    <a:lnTo>
                      <a:pt x="26663" y="22187"/>
                    </a:lnTo>
                    <a:lnTo>
                      <a:pt x="6185" y="13652"/>
                    </a:lnTo>
                    <a:lnTo>
                      <a:pt x="0" y="32214"/>
                    </a:lnTo>
                    <a:lnTo>
                      <a:pt x="21971" y="37548"/>
                    </a:lnTo>
                    <a:lnTo>
                      <a:pt x="7468" y="54616"/>
                    </a:lnTo>
                    <a:lnTo>
                      <a:pt x="23038" y="65710"/>
                    </a:lnTo>
                    <a:lnTo>
                      <a:pt x="34772" y="46723"/>
                    </a:lnTo>
                    <a:lnTo>
                      <a:pt x="46507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4"/>
                    </a:lnTo>
                    <a:lnTo>
                      <a:pt x="63360" y="13652"/>
                    </a:lnTo>
                    <a:lnTo>
                      <a:pt x="42881" y="22187"/>
                    </a:lnTo>
                    <a:lnTo>
                      <a:pt x="44374" y="0"/>
                    </a:lnTo>
                    <a:lnTo>
                      <a:pt x="44374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769" name="Dowolny kształt: kształt 768">
                <a:extLst>
                  <a:ext uri="{FF2B5EF4-FFF2-40B4-BE49-F238E27FC236}">
                    <a16:creationId xmlns:a16="http://schemas.microsoft.com/office/drawing/2014/main" id="{51D86D57-1B2B-EC56-0B7A-D2E494D683F3}"/>
                  </a:ext>
                </a:extLst>
              </p:cNvPr>
              <p:cNvSpPr/>
              <p:nvPr/>
            </p:nvSpPr>
            <p:spPr>
              <a:xfrm>
                <a:off x="3641804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91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81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91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81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sp>
          <p:nvSpPr>
            <p:cNvPr id="766" name="Dowolny kształt: kształt 765">
              <a:extLst>
                <a:ext uri="{FF2B5EF4-FFF2-40B4-BE49-F238E27FC236}">
                  <a16:creationId xmlns:a16="http://schemas.microsoft.com/office/drawing/2014/main" id="{D5C4594F-8CDA-F06B-D94B-A544BAF5481E}"/>
                </a:ext>
              </a:extLst>
            </p:cNvPr>
            <p:cNvSpPr/>
            <p:nvPr/>
          </p:nvSpPr>
          <p:spPr>
            <a:xfrm>
              <a:off x="3436474" y="4476633"/>
              <a:ext cx="314149" cy="314149"/>
            </a:xfrm>
            <a:custGeom>
              <a:avLst/>
              <a:gdLst>
                <a:gd name="connsiteX0" fmla="*/ 0 w 314149"/>
                <a:gd name="connsiteY0" fmla="*/ 261791 h 314149"/>
                <a:gd name="connsiteX1" fmla="*/ 248702 w 314149"/>
                <a:gd name="connsiteY1" fmla="*/ 261791 h 314149"/>
                <a:gd name="connsiteX2" fmla="*/ 314150 w 314149"/>
                <a:gd name="connsiteY2" fmla="*/ 314150 h 314149"/>
                <a:gd name="connsiteX3" fmla="*/ 314150 w 314149"/>
                <a:gd name="connsiteY3" fmla="*/ 0 h 314149"/>
                <a:gd name="connsiteX4" fmla="*/ 0 w 314149"/>
                <a:gd name="connsiteY4" fmla="*/ 0 h 314149"/>
                <a:gd name="connsiteX5" fmla="*/ 26179 w 314149"/>
                <a:gd name="connsiteY5" fmla="*/ 235612 h 314149"/>
                <a:gd name="connsiteX6" fmla="*/ 26179 w 314149"/>
                <a:gd name="connsiteY6" fmla="*/ 26179 h 314149"/>
                <a:gd name="connsiteX7" fmla="*/ 287971 w 314149"/>
                <a:gd name="connsiteY7" fmla="*/ 26179 h 314149"/>
                <a:gd name="connsiteX8" fmla="*/ 287971 w 314149"/>
                <a:gd name="connsiteY8" fmla="*/ 235612 h 314149"/>
                <a:gd name="connsiteX9" fmla="*/ 26179 w 314149"/>
                <a:gd name="connsiteY9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0" y="261791"/>
                  </a:moveTo>
                  <a:lnTo>
                    <a:pt x="248702" y="261791"/>
                  </a:lnTo>
                  <a:lnTo>
                    <a:pt x="314150" y="314150"/>
                  </a:lnTo>
                  <a:lnTo>
                    <a:pt x="314150" y="0"/>
                  </a:lnTo>
                  <a:lnTo>
                    <a:pt x="0" y="0"/>
                  </a:lnTo>
                  <a:moveTo>
                    <a:pt x="26179" y="235612"/>
                  </a:move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lnTo>
                    <a:pt x="26179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70" name="Grafika 52">
            <a:extLst>
              <a:ext uri="{FF2B5EF4-FFF2-40B4-BE49-F238E27FC236}">
                <a16:creationId xmlns:a16="http://schemas.microsoft.com/office/drawing/2014/main" id="{3FF2B829-311A-E296-ECD5-4487D2210890}"/>
              </a:ext>
            </a:extLst>
          </p:cNvPr>
          <p:cNvGrpSpPr/>
          <p:nvPr userDrawn="1"/>
        </p:nvGrpSpPr>
        <p:grpSpPr>
          <a:xfrm>
            <a:off x="20346752" y="3243283"/>
            <a:ext cx="125124" cy="453973"/>
            <a:chOff x="7036106" y="4149393"/>
            <a:chExt cx="79368" cy="287970"/>
          </a:xfrm>
          <a:solidFill>
            <a:srgbClr val="212E39"/>
          </a:solidFill>
        </p:grpSpPr>
        <p:sp>
          <p:nvSpPr>
            <p:cNvPr id="771" name="Dowolny kształt: kształt 770">
              <a:extLst>
                <a:ext uri="{FF2B5EF4-FFF2-40B4-BE49-F238E27FC236}">
                  <a16:creationId xmlns:a16="http://schemas.microsoft.com/office/drawing/2014/main" id="{39FE9756-E4C2-0744-DEFC-32FE2BEAE6BF}"/>
                </a:ext>
              </a:extLst>
            </p:cNvPr>
            <p:cNvSpPr/>
            <p:nvPr/>
          </p:nvSpPr>
          <p:spPr>
            <a:xfrm>
              <a:off x="7036106" y="4241020"/>
              <a:ext cx="78537" cy="196343"/>
            </a:xfrm>
            <a:custGeom>
              <a:avLst/>
              <a:gdLst>
                <a:gd name="connsiteX0" fmla="*/ 78537 w 78537"/>
                <a:gd name="connsiteY0" fmla="*/ 157075 h 196343"/>
                <a:gd name="connsiteX1" fmla="*/ 39269 w 78537"/>
                <a:gd name="connsiteY1" fmla="*/ 196344 h 196343"/>
                <a:gd name="connsiteX2" fmla="*/ 0 w 78537"/>
                <a:gd name="connsiteY2" fmla="*/ 196344 h 196343"/>
                <a:gd name="connsiteX3" fmla="*/ 0 w 78537"/>
                <a:gd name="connsiteY3" fmla="*/ 0 h 196343"/>
                <a:gd name="connsiteX4" fmla="*/ 78537 w 78537"/>
                <a:gd name="connsiteY4" fmla="*/ 0 h 196343"/>
                <a:gd name="connsiteX5" fmla="*/ 78537 w 78537"/>
                <a:gd name="connsiteY5" fmla="*/ 157075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196343">
                  <a:moveTo>
                    <a:pt x="78537" y="157075"/>
                  </a:moveTo>
                  <a:lnTo>
                    <a:pt x="39269" y="196344"/>
                  </a:lnTo>
                  <a:lnTo>
                    <a:pt x="0" y="196344"/>
                  </a:lnTo>
                  <a:lnTo>
                    <a:pt x="0" y="0"/>
                  </a:lnTo>
                  <a:lnTo>
                    <a:pt x="78537" y="0"/>
                  </a:lnTo>
                  <a:lnTo>
                    <a:pt x="78537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72" name="Dowolny kształt: kształt 771">
              <a:extLst>
                <a:ext uri="{FF2B5EF4-FFF2-40B4-BE49-F238E27FC236}">
                  <a16:creationId xmlns:a16="http://schemas.microsoft.com/office/drawing/2014/main" id="{293D7223-ACDE-7155-06B2-513310E1AA07}"/>
                </a:ext>
              </a:extLst>
            </p:cNvPr>
            <p:cNvSpPr/>
            <p:nvPr/>
          </p:nvSpPr>
          <p:spPr>
            <a:xfrm>
              <a:off x="7036531" y="4149393"/>
              <a:ext cx="78943" cy="78543"/>
            </a:xfrm>
            <a:custGeom>
              <a:avLst/>
              <a:gdLst>
                <a:gd name="connsiteX0" fmla="*/ 40237 w 78943"/>
                <a:gd name="connsiteY0" fmla="*/ 0 h 78543"/>
                <a:gd name="connsiteX1" fmla="*/ 38706 w 78943"/>
                <a:gd name="connsiteY1" fmla="*/ 0 h 78543"/>
                <a:gd name="connsiteX2" fmla="*/ 5851 w 78943"/>
                <a:gd name="connsiteY2" fmla="*/ 18973 h 78543"/>
                <a:gd name="connsiteX3" fmla="*/ 5085 w 78943"/>
                <a:gd name="connsiteY3" fmla="*/ 20302 h 78543"/>
                <a:gd name="connsiteX4" fmla="*/ 5085 w 78943"/>
                <a:gd name="connsiteY4" fmla="*/ 58242 h 78543"/>
                <a:gd name="connsiteX5" fmla="*/ 5851 w 78943"/>
                <a:gd name="connsiteY5" fmla="*/ 59571 h 78543"/>
                <a:gd name="connsiteX6" fmla="*/ 38706 w 78943"/>
                <a:gd name="connsiteY6" fmla="*/ 78544 h 78543"/>
                <a:gd name="connsiteX7" fmla="*/ 40237 w 78943"/>
                <a:gd name="connsiteY7" fmla="*/ 78544 h 78543"/>
                <a:gd name="connsiteX8" fmla="*/ 73092 w 78943"/>
                <a:gd name="connsiteY8" fmla="*/ 59571 h 78543"/>
                <a:gd name="connsiteX9" fmla="*/ 73858 w 78943"/>
                <a:gd name="connsiteY9" fmla="*/ 58242 h 78543"/>
                <a:gd name="connsiteX10" fmla="*/ 73858 w 78943"/>
                <a:gd name="connsiteY10" fmla="*/ 20302 h 78543"/>
                <a:gd name="connsiteX11" fmla="*/ 73092 w 78943"/>
                <a:gd name="connsiteY11" fmla="*/ 18973 h 78543"/>
                <a:gd name="connsiteX12" fmla="*/ 40237 w 78943"/>
                <a:gd name="connsiteY12" fmla="*/ 0 h 7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943" h="78543">
                  <a:moveTo>
                    <a:pt x="40237" y="0"/>
                  </a:moveTo>
                  <a:lnTo>
                    <a:pt x="38706" y="0"/>
                  </a:lnTo>
                  <a:cubicBezTo>
                    <a:pt x="25152" y="0"/>
                    <a:pt x="12625" y="7232"/>
                    <a:pt x="5851" y="18973"/>
                  </a:cubicBezTo>
                  <a:lnTo>
                    <a:pt x="5085" y="20302"/>
                  </a:lnTo>
                  <a:cubicBezTo>
                    <a:pt x="-1695" y="32043"/>
                    <a:pt x="-1695" y="46501"/>
                    <a:pt x="5085" y="58242"/>
                  </a:cubicBezTo>
                  <a:lnTo>
                    <a:pt x="5851" y="59571"/>
                  </a:lnTo>
                  <a:cubicBezTo>
                    <a:pt x="12632" y="71312"/>
                    <a:pt x="25152" y="78544"/>
                    <a:pt x="38706" y="78544"/>
                  </a:cubicBezTo>
                  <a:lnTo>
                    <a:pt x="40237" y="78544"/>
                  </a:lnTo>
                  <a:cubicBezTo>
                    <a:pt x="53791" y="78544"/>
                    <a:pt x="66318" y="71312"/>
                    <a:pt x="73092" y="59571"/>
                  </a:cubicBezTo>
                  <a:lnTo>
                    <a:pt x="73858" y="58242"/>
                  </a:lnTo>
                  <a:cubicBezTo>
                    <a:pt x="80638" y="46501"/>
                    <a:pt x="80638" y="32043"/>
                    <a:pt x="73858" y="20302"/>
                  </a:cubicBezTo>
                  <a:lnTo>
                    <a:pt x="73092" y="18973"/>
                  </a:lnTo>
                  <a:cubicBezTo>
                    <a:pt x="66312" y="7232"/>
                    <a:pt x="53791" y="0"/>
                    <a:pt x="40237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73" name="Dowolny kształt: kształt 772">
            <a:extLst>
              <a:ext uri="{FF2B5EF4-FFF2-40B4-BE49-F238E27FC236}">
                <a16:creationId xmlns:a16="http://schemas.microsoft.com/office/drawing/2014/main" id="{78CA356C-91EF-940B-2FF5-F3755E945905}"/>
              </a:ext>
            </a:extLst>
          </p:cNvPr>
          <p:cNvSpPr/>
          <p:nvPr userDrawn="1"/>
        </p:nvSpPr>
        <p:spPr>
          <a:xfrm>
            <a:off x="21297541" y="6214748"/>
            <a:ext cx="371445" cy="453973"/>
          </a:xfrm>
          <a:custGeom>
            <a:avLst/>
            <a:gdLst>
              <a:gd name="connsiteX0" fmla="*/ 235612 w 235612"/>
              <a:gd name="connsiteY0" fmla="*/ 0 h 287970"/>
              <a:gd name="connsiteX1" fmla="*/ 0 w 235612"/>
              <a:gd name="connsiteY1" fmla="*/ 0 h 287970"/>
              <a:gd name="connsiteX2" fmla="*/ 0 w 235612"/>
              <a:gd name="connsiteY2" fmla="*/ 26179 h 287970"/>
              <a:gd name="connsiteX3" fmla="*/ 39269 w 235612"/>
              <a:gd name="connsiteY3" fmla="*/ 26179 h 287970"/>
              <a:gd name="connsiteX4" fmla="*/ 39269 w 235612"/>
              <a:gd name="connsiteY4" fmla="*/ 104717 h 287970"/>
              <a:gd name="connsiteX5" fmla="*/ 91627 w 235612"/>
              <a:gd name="connsiteY5" fmla="*/ 143985 h 287970"/>
              <a:gd name="connsiteX6" fmla="*/ 39269 w 235612"/>
              <a:gd name="connsiteY6" fmla="*/ 183254 h 287970"/>
              <a:gd name="connsiteX7" fmla="*/ 39269 w 235612"/>
              <a:gd name="connsiteY7" fmla="*/ 261791 h 287970"/>
              <a:gd name="connsiteX8" fmla="*/ 0 w 235612"/>
              <a:gd name="connsiteY8" fmla="*/ 261791 h 287970"/>
              <a:gd name="connsiteX9" fmla="*/ 0 w 235612"/>
              <a:gd name="connsiteY9" fmla="*/ 287971 h 287970"/>
              <a:gd name="connsiteX10" fmla="*/ 235612 w 235612"/>
              <a:gd name="connsiteY10" fmla="*/ 287971 h 287970"/>
              <a:gd name="connsiteX11" fmla="*/ 235612 w 235612"/>
              <a:gd name="connsiteY11" fmla="*/ 261791 h 287970"/>
              <a:gd name="connsiteX12" fmla="*/ 196344 w 235612"/>
              <a:gd name="connsiteY12" fmla="*/ 261791 h 287970"/>
              <a:gd name="connsiteX13" fmla="*/ 196344 w 235612"/>
              <a:gd name="connsiteY13" fmla="*/ 183405 h 287970"/>
              <a:gd name="connsiteX14" fmla="*/ 143985 w 235612"/>
              <a:gd name="connsiteY14" fmla="*/ 143985 h 287970"/>
              <a:gd name="connsiteX15" fmla="*/ 196344 w 235612"/>
              <a:gd name="connsiteY15" fmla="*/ 104880 h 287970"/>
              <a:gd name="connsiteX16" fmla="*/ 196344 w 235612"/>
              <a:gd name="connsiteY16" fmla="*/ 26179 h 287970"/>
              <a:gd name="connsiteX17" fmla="*/ 235612 w 235612"/>
              <a:gd name="connsiteY17" fmla="*/ 26179 h 287970"/>
              <a:gd name="connsiteX18" fmla="*/ 235612 w 235612"/>
              <a:gd name="connsiteY18" fmla="*/ 0 h 287970"/>
              <a:gd name="connsiteX19" fmla="*/ 170164 w 235612"/>
              <a:gd name="connsiteY19" fmla="*/ 248702 h 287970"/>
              <a:gd name="connsiteX20" fmla="*/ 130896 w 235612"/>
              <a:gd name="connsiteY20" fmla="*/ 222523 h 287970"/>
              <a:gd name="connsiteX21" fmla="*/ 104717 w 235612"/>
              <a:gd name="connsiteY21" fmla="*/ 222523 h 287970"/>
              <a:gd name="connsiteX22" fmla="*/ 65448 w 235612"/>
              <a:gd name="connsiteY22" fmla="*/ 248702 h 287970"/>
              <a:gd name="connsiteX23" fmla="*/ 65448 w 235612"/>
              <a:gd name="connsiteY23" fmla="*/ 196344 h 287970"/>
              <a:gd name="connsiteX24" fmla="*/ 117806 w 235612"/>
              <a:gd name="connsiteY24" fmla="*/ 157075 h 287970"/>
              <a:gd name="connsiteX25" fmla="*/ 170164 w 235612"/>
              <a:gd name="connsiteY25" fmla="*/ 196344 h 287970"/>
              <a:gd name="connsiteX26" fmla="*/ 170164 w 235612"/>
              <a:gd name="connsiteY26" fmla="*/ 248702 h 287970"/>
              <a:gd name="connsiteX27" fmla="*/ 170164 w 235612"/>
              <a:gd name="connsiteY27" fmla="*/ 78537 h 287970"/>
              <a:gd name="connsiteX28" fmla="*/ 65448 w 235612"/>
              <a:gd name="connsiteY28" fmla="*/ 78537 h 287970"/>
              <a:gd name="connsiteX29" fmla="*/ 65448 w 235612"/>
              <a:gd name="connsiteY29" fmla="*/ 26179 h 287970"/>
              <a:gd name="connsiteX30" fmla="*/ 170164 w 235612"/>
              <a:gd name="connsiteY30" fmla="*/ 26179 h 287970"/>
              <a:gd name="connsiteX31" fmla="*/ 170164 w 235612"/>
              <a:gd name="connsiteY31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5612" h="287970">
                <a:moveTo>
                  <a:pt x="235612" y="0"/>
                </a:moveTo>
                <a:lnTo>
                  <a:pt x="0" y="0"/>
                </a:lnTo>
                <a:lnTo>
                  <a:pt x="0" y="26179"/>
                </a:lnTo>
                <a:lnTo>
                  <a:pt x="39269" y="26179"/>
                </a:lnTo>
                <a:lnTo>
                  <a:pt x="39269" y="104717"/>
                </a:lnTo>
                <a:lnTo>
                  <a:pt x="91627" y="143985"/>
                </a:lnTo>
                <a:lnTo>
                  <a:pt x="39269" y="183254"/>
                </a:lnTo>
                <a:lnTo>
                  <a:pt x="39269" y="261791"/>
                </a:lnTo>
                <a:lnTo>
                  <a:pt x="0" y="261791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61791"/>
                </a:lnTo>
                <a:lnTo>
                  <a:pt x="196344" y="261791"/>
                </a:lnTo>
                <a:lnTo>
                  <a:pt x="196344" y="183405"/>
                </a:lnTo>
                <a:lnTo>
                  <a:pt x="143985" y="143985"/>
                </a:lnTo>
                <a:lnTo>
                  <a:pt x="196344" y="104880"/>
                </a:lnTo>
                <a:lnTo>
                  <a:pt x="196344" y="26179"/>
                </a:lnTo>
                <a:lnTo>
                  <a:pt x="235612" y="26179"/>
                </a:lnTo>
                <a:lnTo>
                  <a:pt x="235612" y="0"/>
                </a:lnTo>
                <a:close/>
                <a:moveTo>
                  <a:pt x="170164" y="248702"/>
                </a:moveTo>
                <a:cubicBezTo>
                  <a:pt x="156898" y="237065"/>
                  <a:pt x="130896" y="222523"/>
                  <a:pt x="130896" y="222523"/>
                </a:cubicBezTo>
                <a:lnTo>
                  <a:pt x="104717" y="222523"/>
                </a:lnTo>
                <a:lnTo>
                  <a:pt x="65448" y="248702"/>
                </a:lnTo>
                <a:lnTo>
                  <a:pt x="65448" y="196344"/>
                </a:lnTo>
                <a:lnTo>
                  <a:pt x="117806" y="157075"/>
                </a:lnTo>
                <a:lnTo>
                  <a:pt x="170164" y="196344"/>
                </a:lnTo>
                <a:lnTo>
                  <a:pt x="170164" y="248702"/>
                </a:lnTo>
                <a:close/>
                <a:moveTo>
                  <a:pt x="170164" y="78537"/>
                </a:moveTo>
                <a:lnTo>
                  <a:pt x="65448" y="78537"/>
                </a:lnTo>
                <a:lnTo>
                  <a:pt x="65448" y="26179"/>
                </a:lnTo>
                <a:lnTo>
                  <a:pt x="170164" y="26179"/>
                </a:lnTo>
                <a:lnTo>
                  <a:pt x="170164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774" name="Dowolny kształt: kształt 773">
            <a:extLst>
              <a:ext uri="{FF2B5EF4-FFF2-40B4-BE49-F238E27FC236}">
                <a16:creationId xmlns:a16="http://schemas.microsoft.com/office/drawing/2014/main" id="{966350E2-0EA9-9987-A8D3-3203DE6D86C3}"/>
              </a:ext>
            </a:extLst>
          </p:cNvPr>
          <p:cNvSpPr/>
          <p:nvPr userDrawn="1"/>
        </p:nvSpPr>
        <p:spPr>
          <a:xfrm>
            <a:off x="20180900" y="7267141"/>
            <a:ext cx="453535" cy="474609"/>
          </a:xfrm>
          <a:custGeom>
            <a:avLst/>
            <a:gdLst>
              <a:gd name="connsiteX0" fmla="*/ 287683 w 287682"/>
              <a:gd name="connsiteY0" fmla="*/ 45682 h 301060"/>
              <a:gd name="connsiteX1" fmla="*/ 242000 w 287682"/>
              <a:gd name="connsiteY1" fmla="*/ 0 h 301060"/>
              <a:gd name="connsiteX2" fmla="*/ 196318 w 287682"/>
              <a:gd name="connsiteY2" fmla="*/ 45682 h 301060"/>
              <a:gd name="connsiteX3" fmla="*/ 217143 w 287682"/>
              <a:gd name="connsiteY3" fmla="*/ 83969 h 301060"/>
              <a:gd name="connsiteX4" fmla="*/ 199675 w 287682"/>
              <a:gd name="connsiteY4" fmla="*/ 145098 h 301060"/>
              <a:gd name="connsiteX5" fmla="*/ 189786 w 287682"/>
              <a:gd name="connsiteY5" fmla="*/ 144050 h 301060"/>
              <a:gd name="connsiteX6" fmla="*/ 157055 w 287682"/>
              <a:gd name="connsiteY6" fmla="*/ 157860 h 301060"/>
              <a:gd name="connsiteX7" fmla="*/ 91601 w 287682"/>
              <a:gd name="connsiteY7" fmla="*/ 124482 h 301060"/>
              <a:gd name="connsiteX8" fmla="*/ 91601 w 287682"/>
              <a:gd name="connsiteY8" fmla="*/ 124351 h 301060"/>
              <a:gd name="connsiteX9" fmla="*/ 45801 w 287682"/>
              <a:gd name="connsiteY9" fmla="*/ 78537 h 301060"/>
              <a:gd name="connsiteX10" fmla="*/ 0 w 287682"/>
              <a:gd name="connsiteY10" fmla="*/ 124351 h 301060"/>
              <a:gd name="connsiteX11" fmla="*/ 34334 w 287682"/>
              <a:gd name="connsiteY11" fmla="*/ 168724 h 301060"/>
              <a:gd name="connsiteX12" fmla="*/ 38510 w 287682"/>
              <a:gd name="connsiteY12" fmla="*/ 214211 h 301060"/>
              <a:gd name="connsiteX13" fmla="*/ 13090 w 287682"/>
              <a:gd name="connsiteY13" fmla="*/ 255247 h 301060"/>
              <a:gd name="connsiteX14" fmla="*/ 58903 w 287682"/>
              <a:gd name="connsiteY14" fmla="*/ 301060 h 301060"/>
              <a:gd name="connsiteX15" fmla="*/ 104717 w 287682"/>
              <a:gd name="connsiteY15" fmla="*/ 255247 h 301060"/>
              <a:gd name="connsiteX16" fmla="*/ 64277 w 287682"/>
              <a:gd name="connsiteY16" fmla="*/ 209760 h 301060"/>
              <a:gd name="connsiteX17" fmla="*/ 60428 w 287682"/>
              <a:gd name="connsiteY17" fmla="*/ 167743 h 301060"/>
              <a:gd name="connsiteX18" fmla="*/ 82320 w 287682"/>
              <a:gd name="connsiteY18" fmla="*/ 151970 h 301060"/>
              <a:gd name="connsiteX19" fmla="*/ 144758 w 287682"/>
              <a:gd name="connsiteY19" fmla="*/ 181487 h 301060"/>
              <a:gd name="connsiteX20" fmla="*/ 143979 w 287682"/>
              <a:gd name="connsiteY20" fmla="*/ 189799 h 301060"/>
              <a:gd name="connsiteX21" fmla="*/ 189779 w 287682"/>
              <a:gd name="connsiteY21" fmla="*/ 235612 h 301060"/>
              <a:gd name="connsiteX22" fmla="*/ 235580 w 287682"/>
              <a:gd name="connsiteY22" fmla="*/ 189799 h 301060"/>
              <a:gd name="connsiteX23" fmla="*/ 224617 w 287682"/>
              <a:gd name="connsiteY23" fmla="*/ 160151 h 301060"/>
              <a:gd name="connsiteX24" fmla="*/ 244867 w 287682"/>
              <a:gd name="connsiteY24" fmla="*/ 91300 h 301060"/>
              <a:gd name="connsiteX25" fmla="*/ 287676 w 287682"/>
              <a:gd name="connsiteY25" fmla="*/ 45682 h 301060"/>
              <a:gd name="connsiteX26" fmla="*/ 25774 w 287682"/>
              <a:gd name="connsiteY26" fmla="*/ 124351 h 301060"/>
              <a:gd name="connsiteX27" fmla="*/ 45794 w 287682"/>
              <a:gd name="connsiteY27" fmla="*/ 104324 h 301060"/>
              <a:gd name="connsiteX28" fmla="*/ 65821 w 287682"/>
              <a:gd name="connsiteY28" fmla="*/ 124351 h 301060"/>
              <a:gd name="connsiteX29" fmla="*/ 45794 w 287682"/>
              <a:gd name="connsiteY29" fmla="*/ 144378 h 301060"/>
              <a:gd name="connsiteX30" fmla="*/ 25774 w 287682"/>
              <a:gd name="connsiteY30" fmla="*/ 124351 h 301060"/>
              <a:gd name="connsiteX31" fmla="*/ 78924 w 287682"/>
              <a:gd name="connsiteY31" fmla="*/ 255247 h 301060"/>
              <a:gd name="connsiteX32" fmla="*/ 58897 w 287682"/>
              <a:gd name="connsiteY32" fmla="*/ 275273 h 301060"/>
              <a:gd name="connsiteX33" fmla="*/ 38870 w 287682"/>
              <a:gd name="connsiteY33" fmla="*/ 255247 h 301060"/>
              <a:gd name="connsiteX34" fmla="*/ 58897 w 287682"/>
              <a:gd name="connsiteY34" fmla="*/ 235220 h 301060"/>
              <a:gd name="connsiteX35" fmla="*/ 78924 w 287682"/>
              <a:gd name="connsiteY35" fmla="*/ 255247 h 301060"/>
              <a:gd name="connsiteX36" fmla="*/ 241993 w 287682"/>
              <a:gd name="connsiteY36" fmla="*/ 25721 h 301060"/>
              <a:gd name="connsiteX37" fmla="*/ 261962 w 287682"/>
              <a:gd name="connsiteY37" fmla="*/ 45682 h 301060"/>
              <a:gd name="connsiteX38" fmla="*/ 241993 w 287682"/>
              <a:gd name="connsiteY38" fmla="*/ 65644 h 301060"/>
              <a:gd name="connsiteX39" fmla="*/ 222025 w 287682"/>
              <a:gd name="connsiteY39" fmla="*/ 45682 h 301060"/>
              <a:gd name="connsiteX40" fmla="*/ 241993 w 287682"/>
              <a:gd name="connsiteY40" fmla="*/ 25721 h 301060"/>
              <a:gd name="connsiteX41" fmla="*/ 189779 w 287682"/>
              <a:gd name="connsiteY41" fmla="*/ 209826 h 301060"/>
              <a:gd name="connsiteX42" fmla="*/ 169759 w 287682"/>
              <a:gd name="connsiteY42" fmla="*/ 189799 h 301060"/>
              <a:gd name="connsiteX43" fmla="*/ 189779 w 287682"/>
              <a:gd name="connsiteY43" fmla="*/ 169772 h 301060"/>
              <a:gd name="connsiteX44" fmla="*/ 209806 w 287682"/>
              <a:gd name="connsiteY44" fmla="*/ 189799 h 301060"/>
              <a:gd name="connsiteX45" fmla="*/ 189779 w 287682"/>
              <a:gd name="connsiteY45" fmla="*/ 209826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87682" h="301060">
                <a:moveTo>
                  <a:pt x="287683" y="45682"/>
                </a:moveTo>
                <a:cubicBezTo>
                  <a:pt x="287683" y="20485"/>
                  <a:pt x="267191" y="0"/>
                  <a:pt x="242000" y="0"/>
                </a:cubicBezTo>
                <a:cubicBezTo>
                  <a:pt x="216809" y="0"/>
                  <a:pt x="196318" y="20485"/>
                  <a:pt x="196318" y="45682"/>
                </a:cubicBezTo>
                <a:cubicBezTo>
                  <a:pt x="196318" y="61717"/>
                  <a:pt x="204616" y="75788"/>
                  <a:pt x="217143" y="83969"/>
                </a:cubicBezTo>
                <a:lnTo>
                  <a:pt x="199675" y="145098"/>
                </a:lnTo>
                <a:cubicBezTo>
                  <a:pt x="196488" y="144378"/>
                  <a:pt x="193183" y="144050"/>
                  <a:pt x="189786" y="144050"/>
                </a:cubicBezTo>
                <a:cubicBezTo>
                  <a:pt x="176971" y="144050"/>
                  <a:pt x="165374" y="149352"/>
                  <a:pt x="157055" y="157860"/>
                </a:cubicBezTo>
                <a:lnTo>
                  <a:pt x="91601" y="124482"/>
                </a:lnTo>
                <a:cubicBezTo>
                  <a:pt x="91601" y="124416"/>
                  <a:pt x="91601" y="124351"/>
                  <a:pt x="91601" y="124351"/>
                </a:cubicBezTo>
                <a:cubicBezTo>
                  <a:pt x="91601" y="99088"/>
                  <a:pt x="71057" y="78537"/>
                  <a:pt x="45801" y="78537"/>
                </a:cubicBezTo>
                <a:cubicBezTo>
                  <a:pt x="20544" y="78537"/>
                  <a:pt x="0" y="99088"/>
                  <a:pt x="0" y="124351"/>
                </a:cubicBezTo>
                <a:cubicBezTo>
                  <a:pt x="0" y="145621"/>
                  <a:pt x="14615" y="163620"/>
                  <a:pt x="34334" y="168724"/>
                </a:cubicBezTo>
                <a:lnTo>
                  <a:pt x="38510" y="214211"/>
                </a:lnTo>
                <a:cubicBezTo>
                  <a:pt x="23457" y="221737"/>
                  <a:pt x="13090" y="237314"/>
                  <a:pt x="13090" y="255247"/>
                </a:cubicBezTo>
                <a:cubicBezTo>
                  <a:pt x="13090" y="280509"/>
                  <a:pt x="33640" y="301060"/>
                  <a:pt x="58903" y="301060"/>
                </a:cubicBezTo>
                <a:cubicBezTo>
                  <a:pt x="84166" y="301060"/>
                  <a:pt x="104717" y="280509"/>
                  <a:pt x="104717" y="255247"/>
                </a:cubicBezTo>
                <a:cubicBezTo>
                  <a:pt x="104717" y="231816"/>
                  <a:pt x="87013" y="212443"/>
                  <a:pt x="64277" y="209760"/>
                </a:cubicBezTo>
                <a:lnTo>
                  <a:pt x="60428" y="167743"/>
                </a:lnTo>
                <a:cubicBezTo>
                  <a:pt x="69218" y="164798"/>
                  <a:pt x="76823" y="159235"/>
                  <a:pt x="82320" y="151970"/>
                </a:cubicBezTo>
                <a:lnTo>
                  <a:pt x="144758" y="181487"/>
                </a:lnTo>
                <a:cubicBezTo>
                  <a:pt x="144254" y="184171"/>
                  <a:pt x="143979" y="186985"/>
                  <a:pt x="143979" y="189799"/>
                </a:cubicBezTo>
                <a:cubicBezTo>
                  <a:pt x="143979" y="215061"/>
                  <a:pt x="164523" y="235612"/>
                  <a:pt x="189779" y="235612"/>
                </a:cubicBezTo>
                <a:cubicBezTo>
                  <a:pt x="215036" y="235612"/>
                  <a:pt x="235580" y="215061"/>
                  <a:pt x="235580" y="189799"/>
                </a:cubicBezTo>
                <a:cubicBezTo>
                  <a:pt x="235580" y="178542"/>
                  <a:pt x="231443" y="168136"/>
                  <a:pt x="224617" y="160151"/>
                </a:cubicBezTo>
                <a:lnTo>
                  <a:pt x="244867" y="91300"/>
                </a:lnTo>
                <a:cubicBezTo>
                  <a:pt x="268723" y="89795"/>
                  <a:pt x="287676" y="69898"/>
                  <a:pt x="287676" y="45682"/>
                </a:cubicBezTo>
                <a:close/>
                <a:moveTo>
                  <a:pt x="25774" y="124351"/>
                </a:moveTo>
                <a:cubicBezTo>
                  <a:pt x="25774" y="113290"/>
                  <a:pt x="34753" y="104324"/>
                  <a:pt x="45794" y="104324"/>
                </a:cubicBezTo>
                <a:cubicBezTo>
                  <a:pt x="56835" y="104324"/>
                  <a:pt x="65821" y="113290"/>
                  <a:pt x="65821" y="124351"/>
                </a:cubicBezTo>
                <a:cubicBezTo>
                  <a:pt x="65821" y="135412"/>
                  <a:pt x="56835" y="144378"/>
                  <a:pt x="45794" y="144378"/>
                </a:cubicBezTo>
                <a:cubicBezTo>
                  <a:pt x="34753" y="144378"/>
                  <a:pt x="25774" y="135412"/>
                  <a:pt x="25774" y="124351"/>
                </a:cubicBezTo>
                <a:close/>
                <a:moveTo>
                  <a:pt x="78924" y="255247"/>
                </a:moveTo>
                <a:cubicBezTo>
                  <a:pt x="78924" y="266308"/>
                  <a:pt x="69938" y="275273"/>
                  <a:pt x="58897" y="275273"/>
                </a:cubicBezTo>
                <a:cubicBezTo>
                  <a:pt x="47856" y="275273"/>
                  <a:pt x="38870" y="266308"/>
                  <a:pt x="38870" y="255247"/>
                </a:cubicBezTo>
                <a:cubicBezTo>
                  <a:pt x="38870" y="244186"/>
                  <a:pt x="47856" y="235220"/>
                  <a:pt x="58897" y="235220"/>
                </a:cubicBezTo>
                <a:cubicBezTo>
                  <a:pt x="69938" y="235220"/>
                  <a:pt x="78924" y="244186"/>
                  <a:pt x="78924" y="255247"/>
                </a:cubicBezTo>
                <a:close/>
                <a:moveTo>
                  <a:pt x="241993" y="25721"/>
                </a:moveTo>
                <a:cubicBezTo>
                  <a:pt x="253008" y="25721"/>
                  <a:pt x="261962" y="34687"/>
                  <a:pt x="261962" y="45682"/>
                </a:cubicBezTo>
                <a:cubicBezTo>
                  <a:pt x="261962" y="56678"/>
                  <a:pt x="253002" y="65644"/>
                  <a:pt x="241993" y="65644"/>
                </a:cubicBezTo>
                <a:cubicBezTo>
                  <a:pt x="230985" y="65644"/>
                  <a:pt x="222025" y="56678"/>
                  <a:pt x="222025" y="45682"/>
                </a:cubicBezTo>
                <a:cubicBezTo>
                  <a:pt x="222025" y="34687"/>
                  <a:pt x="230985" y="25721"/>
                  <a:pt x="241993" y="25721"/>
                </a:cubicBezTo>
                <a:close/>
                <a:moveTo>
                  <a:pt x="189779" y="209826"/>
                </a:moveTo>
                <a:cubicBezTo>
                  <a:pt x="178738" y="209826"/>
                  <a:pt x="169759" y="200860"/>
                  <a:pt x="169759" y="189799"/>
                </a:cubicBezTo>
                <a:cubicBezTo>
                  <a:pt x="169759" y="178804"/>
                  <a:pt x="178738" y="169772"/>
                  <a:pt x="189779" y="169772"/>
                </a:cubicBezTo>
                <a:cubicBezTo>
                  <a:pt x="200820" y="169772"/>
                  <a:pt x="209806" y="178804"/>
                  <a:pt x="209806" y="189799"/>
                </a:cubicBezTo>
                <a:cubicBezTo>
                  <a:pt x="209806" y="200860"/>
                  <a:pt x="200820" y="209826"/>
                  <a:pt x="189779" y="20982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75" name="Grupa 774">
            <a:extLst>
              <a:ext uri="{FF2B5EF4-FFF2-40B4-BE49-F238E27FC236}">
                <a16:creationId xmlns:a16="http://schemas.microsoft.com/office/drawing/2014/main" id="{11F1FD00-CBB2-28FE-AE3B-68C997176F3E}"/>
              </a:ext>
            </a:extLst>
          </p:cNvPr>
          <p:cNvGrpSpPr/>
          <p:nvPr userDrawn="1"/>
        </p:nvGrpSpPr>
        <p:grpSpPr>
          <a:xfrm>
            <a:off x="16652927" y="4336948"/>
            <a:ext cx="474624" cy="392067"/>
            <a:chOff x="4693073" y="4843141"/>
            <a:chExt cx="301059" cy="248701"/>
          </a:xfrm>
        </p:grpSpPr>
        <p:sp>
          <p:nvSpPr>
            <p:cNvPr id="776" name="Dowolny kształt: kształt 775">
              <a:extLst>
                <a:ext uri="{FF2B5EF4-FFF2-40B4-BE49-F238E27FC236}">
                  <a16:creationId xmlns:a16="http://schemas.microsoft.com/office/drawing/2014/main" id="{8FAD987C-E29E-6F4D-FA93-5A177B89D282}"/>
                </a:ext>
              </a:extLst>
            </p:cNvPr>
            <p:cNvSpPr/>
            <p:nvPr/>
          </p:nvSpPr>
          <p:spPr>
            <a:xfrm>
              <a:off x="4810879" y="4869320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77" name="Dowolny kształt: kształt 776">
              <a:extLst>
                <a:ext uri="{FF2B5EF4-FFF2-40B4-BE49-F238E27FC236}">
                  <a16:creationId xmlns:a16="http://schemas.microsoft.com/office/drawing/2014/main" id="{9FF26606-F488-9296-804C-5FD0D5AEFEF3}"/>
                </a:ext>
              </a:extLst>
            </p:cNvPr>
            <p:cNvSpPr/>
            <p:nvPr/>
          </p:nvSpPr>
          <p:spPr>
            <a:xfrm>
              <a:off x="4693073" y="4843141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78" name="Dowolny kształt: kształt 777">
              <a:extLst>
                <a:ext uri="{FF2B5EF4-FFF2-40B4-BE49-F238E27FC236}">
                  <a16:creationId xmlns:a16="http://schemas.microsoft.com/office/drawing/2014/main" id="{9F3DFBFF-CB99-38B1-B258-A90C7B6F8A6B}"/>
                </a:ext>
              </a:extLst>
            </p:cNvPr>
            <p:cNvSpPr/>
            <p:nvPr/>
          </p:nvSpPr>
          <p:spPr>
            <a:xfrm>
              <a:off x="4810879" y="4960947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79" name="Dowolny kształt: kształt 778">
              <a:extLst>
                <a:ext uri="{FF2B5EF4-FFF2-40B4-BE49-F238E27FC236}">
                  <a16:creationId xmlns:a16="http://schemas.microsoft.com/office/drawing/2014/main" id="{856D2FD0-B2BB-6000-354A-6D52576E20BF}"/>
                </a:ext>
              </a:extLst>
            </p:cNvPr>
            <p:cNvSpPr/>
            <p:nvPr/>
          </p:nvSpPr>
          <p:spPr>
            <a:xfrm>
              <a:off x="4693073" y="4934768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80" name="Dowolny kształt: kształt 779">
              <a:extLst>
                <a:ext uri="{FF2B5EF4-FFF2-40B4-BE49-F238E27FC236}">
                  <a16:creationId xmlns:a16="http://schemas.microsoft.com/office/drawing/2014/main" id="{995D9699-7875-0A94-6437-4512FBB269A6}"/>
                </a:ext>
              </a:extLst>
            </p:cNvPr>
            <p:cNvSpPr/>
            <p:nvPr/>
          </p:nvSpPr>
          <p:spPr>
            <a:xfrm>
              <a:off x="4810879" y="5052574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81" name="Dowolny kształt: kształt 780">
              <a:extLst>
                <a:ext uri="{FF2B5EF4-FFF2-40B4-BE49-F238E27FC236}">
                  <a16:creationId xmlns:a16="http://schemas.microsoft.com/office/drawing/2014/main" id="{7EFA7EE8-8B17-8280-FF27-8BB79930FBAC}"/>
                </a:ext>
              </a:extLst>
            </p:cNvPr>
            <p:cNvSpPr/>
            <p:nvPr/>
          </p:nvSpPr>
          <p:spPr>
            <a:xfrm>
              <a:off x="4693073" y="5026395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82" name="Grafika 52">
            <a:extLst>
              <a:ext uri="{FF2B5EF4-FFF2-40B4-BE49-F238E27FC236}">
                <a16:creationId xmlns:a16="http://schemas.microsoft.com/office/drawing/2014/main" id="{B1002C5C-663A-B18D-E676-068E9CCE2CAD}"/>
              </a:ext>
            </a:extLst>
          </p:cNvPr>
          <p:cNvGrpSpPr/>
          <p:nvPr userDrawn="1"/>
        </p:nvGrpSpPr>
        <p:grpSpPr>
          <a:xfrm>
            <a:off x="25320001" y="-2225036"/>
            <a:ext cx="495260" cy="495243"/>
            <a:chOff x="10190693" y="680657"/>
            <a:chExt cx="314149" cy="314149"/>
          </a:xfrm>
          <a:solidFill>
            <a:srgbClr val="212E39"/>
          </a:solidFill>
        </p:grpSpPr>
        <p:sp>
          <p:nvSpPr>
            <p:cNvPr id="783" name="Dowolny kształt: kształt 782">
              <a:extLst>
                <a:ext uri="{FF2B5EF4-FFF2-40B4-BE49-F238E27FC236}">
                  <a16:creationId xmlns:a16="http://schemas.microsoft.com/office/drawing/2014/main" id="{C6DFEE50-E5BF-F1A7-B0C1-3398DC62D5D9}"/>
                </a:ext>
              </a:extLst>
            </p:cNvPr>
            <p:cNvSpPr/>
            <p:nvPr/>
          </p:nvSpPr>
          <p:spPr>
            <a:xfrm>
              <a:off x="10256140" y="680657"/>
              <a:ext cx="222522" cy="235612"/>
            </a:xfrm>
            <a:custGeom>
              <a:avLst/>
              <a:gdLst>
                <a:gd name="connsiteX0" fmla="*/ 222523 w 222522"/>
                <a:gd name="connsiteY0" fmla="*/ 65448 h 235612"/>
                <a:gd name="connsiteX1" fmla="*/ 157075 w 222522"/>
                <a:gd name="connsiteY1" fmla="*/ 0 h 235612"/>
                <a:gd name="connsiteX2" fmla="*/ 0 w 222522"/>
                <a:gd name="connsiteY2" fmla="*/ 170164 h 235612"/>
                <a:gd name="connsiteX3" fmla="*/ 65448 w 222522"/>
                <a:gd name="connsiteY3" fmla="*/ 235612 h 235612"/>
                <a:gd name="connsiteX4" fmla="*/ 222523 w 222522"/>
                <a:gd name="connsiteY4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22" h="235612">
                  <a:moveTo>
                    <a:pt x="222523" y="65448"/>
                  </a:moveTo>
                  <a:lnTo>
                    <a:pt x="157075" y="0"/>
                  </a:lnTo>
                  <a:lnTo>
                    <a:pt x="0" y="170164"/>
                  </a:lnTo>
                  <a:lnTo>
                    <a:pt x="65448" y="235612"/>
                  </a:lnTo>
                  <a:lnTo>
                    <a:pt x="222523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84" name="Dowolny kształt: kształt 783">
              <a:extLst>
                <a:ext uri="{FF2B5EF4-FFF2-40B4-BE49-F238E27FC236}">
                  <a16:creationId xmlns:a16="http://schemas.microsoft.com/office/drawing/2014/main" id="{777304DA-B6C2-3D26-6953-7CF64501680A}"/>
                </a:ext>
              </a:extLst>
            </p:cNvPr>
            <p:cNvSpPr/>
            <p:nvPr/>
          </p:nvSpPr>
          <p:spPr>
            <a:xfrm rot="-2700000">
              <a:off x="10266540" y="859594"/>
              <a:ext cx="18508" cy="74047"/>
            </a:xfrm>
            <a:custGeom>
              <a:avLst/>
              <a:gdLst>
                <a:gd name="connsiteX0" fmla="*/ 0 w 18508"/>
                <a:gd name="connsiteY0" fmla="*/ 0 h 74047"/>
                <a:gd name="connsiteX1" fmla="*/ 18509 w 18508"/>
                <a:gd name="connsiteY1" fmla="*/ 0 h 74047"/>
                <a:gd name="connsiteX2" fmla="*/ 18509 w 18508"/>
                <a:gd name="connsiteY2" fmla="*/ 74048 h 74047"/>
                <a:gd name="connsiteX3" fmla="*/ 0 w 18508"/>
                <a:gd name="connsiteY3" fmla="*/ 74048 h 7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8" h="74047">
                  <a:moveTo>
                    <a:pt x="0" y="0"/>
                  </a:moveTo>
                  <a:lnTo>
                    <a:pt x="18509" y="0"/>
                  </a:lnTo>
                  <a:lnTo>
                    <a:pt x="18509" y="74048"/>
                  </a:lnTo>
                  <a:lnTo>
                    <a:pt x="0" y="74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85" name="Dowolny kształt: kształt 784">
              <a:extLst>
                <a:ext uri="{FF2B5EF4-FFF2-40B4-BE49-F238E27FC236}">
                  <a16:creationId xmlns:a16="http://schemas.microsoft.com/office/drawing/2014/main" id="{BE2A3303-929A-E809-D3F9-AAEFBD732D7F}"/>
                </a:ext>
              </a:extLst>
            </p:cNvPr>
            <p:cNvSpPr/>
            <p:nvPr/>
          </p:nvSpPr>
          <p:spPr>
            <a:xfrm>
              <a:off x="10216872" y="877001"/>
              <a:ext cx="79977" cy="78498"/>
            </a:xfrm>
            <a:custGeom>
              <a:avLst/>
              <a:gdLst>
                <a:gd name="connsiteX0" fmla="*/ 14530 w 79977"/>
                <a:gd name="connsiteY0" fmla="*/ 0 h 78498"/>
                <a:gd name="connsiteX1" fmla="*/ 0 w 79977"/>
                <a:gd name="connsiteY1" fmla="*/ 78498 h 78498"/>
                <a:gd name="connsiteX2" fmla="*/ 79977 w 79977"/>
                <a:gd name="connsiteY2" fmla="*/ 65448 h 78498"/>
                <a:gd name="connsiteX3" fmla="*/ 14530 w 79977"/>
                <a:gd name="connsiteY3" fmla="*/ 0 h 7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977" h="78498">
                  <a:moveTo>
                    <a:pt x="14530" y="0"/>
                  </a:moveTo>
                  <a:lnTo>
                    <a:pt x="0" y="78498"/>
                  </a:lnTo>
                  <a:lnTo>
                    <a:pt x="79977" y="65448"/>
                  </a:lnTo>
                  <a:lnTo>
                    <a:pt x="1453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86" name="Dowolny kształt: kształt 785">
              <a:extLst>
                <a:ext uri="{FF2B5EF4-FFF2-40B4-BE49-F238E27FC236}">
                  <a16:creationId xmlns:a16="http://schemas.microsoft.com/office/drawing/2014/main" id="{0549309A-5AC5-8CC1-3C29-C128B180DA15}"/>
                </a:ext>
              </a:extLst>
            </p:cNvPr>
            <p:cNvSpPr/>
            <p:nvPr/>
          </p:nvSpPr>
          <p:spPr>
            <a:xfrm>
              <a:off x="10190693" y="968582"/>
              <a:ext cx="314149" cy="26224"/>
            </a:xfrm>
            <a:custGeom>
              <a:avLst/>
              <a:gdLst>
                <a:gd name="connsiteX0" fmla="*/ 52358 w 314149"/>
                <a:gd name="connsiteY0" fmla="*/ 46 h 26224"/>
                <a:gd name="connsiteX1" fmla="*/ 0 w 314149"/>
                <a:gd name="connsiteY1" fmla="*/ 13076 h 26224"/>
                <a:gd name="connsiteX2" fmla="*/ 0 w 314149"/>
                <a:gd name="connsiteY2" fmla="*/ 26225 h 26224"/>
                <a:gd name="connsiteX3" fmla="*/ 314150 w 314149"/>
                <a:gd name="connsiteY3" fmla="*/ 26225 h 26224"/>
                <a:gd name="connsiteX4" fmla="*/ 314150 w 314149"/>
                <a:gd name="connsiteY4" fmla="*/ 0 h 26224"/>
                <a:gd name="connsiteX5" fmla="*/ 52358 w 314149"/>
                <a:gd name="connsiteY5" fmla="*/ 46 h 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149" h="26224">
                  <a:moveTo>
                    <a:pt x="52358" y="46"/>
                  </a:moveTo>
                  <a:lnTo>
                    <a:pt x="0" y="13076"/>
                  </a:lnTo>
                  <a:lnTo>
                    <a:pt x="0" y="26225"/>
                  </a:lnTo>
                  <a:lnTo>
                    <a:pt x="314150" y="26225"/>
                  </a:lnTo>
                  <a:lnTo>
                    <a:pt x="314150" y="0"/>
                  </a:lnTo>
                  <a:lnTo>
                    <a:pt x="52358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87" name="Dowolny kształt: kształt 786">
            <a:extLst>
              <a:ext uri="{FF2B5EF4-FFF2-40B4-BE49-F238E27FC236}">
                <a16:creationId xmlns:a16="http://schemas.microsoft.com/office/drawing/2014/main" id="{4E98E48B-ADA2-1CB2-D4F0-05B4E9D37AF2}"/>
              </a:ext>
            </a:extLst>
          </p:cNvPr>
          <p:cNvSpPr/>
          <p:nvPr userDrawn="1"/>
        </p:nvSpPr>
        <p:spPr>
          <a:xfrm>
            <a:off x="13619430" y="189259"/>
            <a:ext cx="453989" cy="453973"/>
          </a:xfrm>
          <a:custGeom>
            <a:avLst/>
            <a:gdLst>
              <a:gd name="connsiteX0" fmla="*/ 130909 w 287970"/>
              <a:gd name="connsiteY0" fmla="*/ 26192 h 287970"/>
              <a:gd name="connsiteX1" fmla="*/ 130909 w 287970"/>
              <a:gd name="connsiteY1" fmla="*/ 52371 h 287970"/>
              <a:gd name="connsiteX2" fmla="*/ 232405 w 287970"/>
              <a:gd name="connsiteY2" fmla="*/ 52371 h 287970"/>
              <a:gd name="connsiteX3" fmla="*/ 261805 w 287970"/>
              <a:gd name="connsiteY3" fmla="*/ 59721 h 287970"/>
              <a:gd name="connsiteX4" fmla="*/ 261805 w 287970"/>
              <a:gd name="connsiteY4" fmla="*/ 106974 h 287970"/>
              <a:gd name="connsiteX5" fmla="*/ 256385 w 287970"/>
              <a:gd name="connsiteY5" fmla="*/ 112394 h 287970"/>
              <a:gd name="connsiteX6" fmla="*/ 243041 w 287970"/>
              <a:gd name="connsiteY6" fmla="*/ 125738 h 287970"/>
              <a:gd name="connsiteX7" fmla="*/ 251477 w 287970"/>
              <a:gd name="connsiteY7" fmla="*/ 142617 h 287970"/>
              <a:gd name="connsiteX8" fmla="*/ 261805 w 287970"/>
              <a:gd name="connsiteY8" fmla="*/ 163266 h 287970"/>
              <a:gd name="connsiteX9" fmla="*/ 261805 w 287970"/>
              <a:gd name="connsiteY9" fmla="*/ 201809 h 287970"/>
              <a:gd name="connsiteX10" fmla="*/ 240868 w 287970"/>
              <a:gd name="connsiteY10" fmla="*/ 234637 h 287970"/>
              <a:gd name="connsiteX11" fmla="*/ 236980 w 287970"/>
              <a:gd name="connsiteY11" fmla="*/ 240730 h 287970"/>
              <a:gd name="connsiteX12" fmla="*/ 236771 w 287970"/>
              <a:gd name="connsiteY12" fmla="*/ 247956 h 287970"/>
              <a:gd name="connsiteX13" fmla="*/ 236653 w 287970"/>
              <a:gd name="connsiteY13" fmla="*/ 252007 h 287970"/>
              <a:gd name="connsiteX14" fmla="*/ 230808 w 287970"/>
              <a:gd name="connsiteY14" fmla="*/ 250057 h 287970"/>
              <a:gd name="connsiteX15" fmla="*/ 226777 w 287970"/>
              <a:gd name="connsiteY15" fmla="*/ 248715 h 287970"/>
              <a:gd name="connsiteX16" fmla="*/ 173391 w 287970"/>
              <a:gd name="connsiteY16" fmla="*/ 248715 h 287970"/>
              <a:gd name="connsiteX17" fmla="*/ 131197 w 287970"/>
              <a:gd name="connsiteY17" fmla="*/ 238165 h 287970"/>
              <a:gd name="connsiteX18" fmla="*/ 123232 w 287970"/>
              <a:gd name="connsiteY18" fmla="*/ 230200 h 287970"/>
              <a:gd name="connsiteX19" fmla="*/ 119338 w 287970"/>
              <a:gd name="connsiteY19" fmla="*/ 226306 h 287970"/>
              <a:gd name="connsiteX20" fmla="*/ 114207 w 287970"/>
              <a:gd name="connsiteY20" fmla="*/ 224309 h 287970"/>
              <a:gd name="connsiteX21" fmla="*/ 38699 w 287970"/>
              <a:gd name="connsiteY21" fmla="*/ 194943 h 287970"/>
              <a:gd name="connsiteX22" fmla="*/ 38699 w 287970"/>
              <a:gd name="connsiteY22" fmla="*/ 167082 h 287970"/>
              <a:gd name="connsiteX23" fmla="*/ 37979 w 287970"/>
              <a:gd name="connsiteY23" fmla="*/ 164078 h 287970"/>
              <a:gd name="connsiteX24" fmla="*/ 26690 w 287970"/>
              <a:gd name="connsiteY24" fmla="*/ 116877 h 287970"/>
              <a:gd name="connsiteX25" fmla="*/ 36088 w 287970"/>
              <a:gd name="connsiteY25" fmla="*/ 60500 h 287970"/>
              <a:gd name="connsiteX26" fmla="*/ 71796 w 287970"/>
              <a:gd name="connsiteY26" fmla="*/ 51573 h 287970"/>
              <a:gd name="connsiteX27" fmla="*/ 74584 w 287970"/>
              <a:gd name="connsiteY27" fmla="*/ 50879 h 287970"/>
              <a:gd name="connsiteX28" fmla="*/ 77156 w 287970"/>
              <a:gd name="connsiteY28" fmla="*/ 49596 h 287970"/>
              <a:gd name="connsiteX29" fmla="*/ 103336 w 287970"/>
              <a:gd name="connsiteY29" fmla="*/ 36507 h 287970"/>
              <a:gd name="connsiteX30" fmla="*/ 123984 w 287970"/>
              <a:gd name="connsiteY30" fmla="*/ 26179 h 287970"/>
              <a:gd name="connsiteX31" fmla="*/ 130896 w 287970"/>
              <a:gd name="connsiteY31" fmla="*/ 26179 h 287970"/>
              <a:gd name="connsiteX32" fmla="*/ 157075 w 287970"/>
              <a:gd name="connsiteY32" fmla="*/ 0 h 287970"/>
              <a:gd name="connsiteX33" fmla="*/ 117806 w 287970"/>
              <a:gd name="connsiteY33" fmla="*/ 0 h 287970"/>
              <a:gd name="connsiteX34" fmla="*/ 91627 w 287970"/>
              <a:gd name="connsiteY34" fmla="*/ 13090 h 287970"/>
              <a:gd name="connsiteX35" fmla="*/ 65448 w 287970"/>
              <a:gd name="connsiteY35" fmla="*/ 26179 h 287970"/>
              <a:gd name="connsiteX36" fmla="*/ 13090 w 287970"/>
              <a:gd name="connsiteY36" fmla="*/ 39269 h 287970"/>
              <a:gd name="connsiteX37" fmla="*/ 0 w 287970"/>
              <a:gd name="connsiteY37" fmla="*/ 117806 h 287970"/>
              <a:gd name="connsiteX38" fmla="*/ 12520 w 287970"/>
              <a:gd name="connsiteY38" fmla="*/ 170164 h 287970"/>
              <a:gd name="connsiteX39" fmla="*/ 12520 w 287970"/>
              <a:gd name="connsiteY39" fmla="*/ 212849 h 287970"/>
              <a:gd name="connsiteX40" fmla="*/ 104717 w 287970"/>
              <a:gd name="connsiteY40" fmla="*/ 248702 h 287970"/>
              <a:gd name="connsiteX41" fmla="*/ 117806 w 287970"/>
              <a:gd name="connsiteY41" fmla="*/ 261791 h 287970"/>
              <a:gd name="connsiteX42" fmla="*/ 170164 w 287970"/>
              <a:gd name="connsiteY42" fmla="*/ 274881 h 287970"/>
              <a:gd name="connsiteX43" fmla="*/ 222523 w 287970"/>
              <a:gd name="connsiteY43" fmla="*/ 274881 h 287970"/>
              <a:gd name="connsiteX44" fmla="*/ 261791 w 287970"/>
              <a:gd name="connsiteY44" fmla="*/ 287971 h 287970"/>
              <a:gd name="connsiteX45" fmla="*/ 262930 w 287970"/>
              <a:gd name="connsiteY45" fmla="*/ 248702 h 287970"/>
              <a:gd name="connsiteX46" fmla="*/ 287971 w 287970"/>
              <a:gd name="connsiteY46" fmla="*/ 209433 h 287970"/>
              <a:gd name="connsiteX47" fmla="*/ 287971 w 287970"/>
              <a:gd name="connsiteY47" fmla="*/ 157075 h 287970"/>
              <a:gd name="connsiteX48" fmla="*/ 274881 w 287970"/>
              <a:gd name="connsiteY48" fmla="*/ 130896 h 287970"/>
              <a:gd name="connsiteX49" fmla="*/ 287971 w 287970"/>
              <a:gd name="connsiteY49" fmla="*/ 117806 h 287970"/>
              <a:gd name="connsiteX50" fmla="*/ 287971 w 287970"/>
              <a:gd name="connsiteY50" fmla="*/ 39269 h 287970"/>
              <a:gd name="connsiteX51" fmla="*/ 235612 w 287970"/>
              <a:gd name="connsiteY51" fmla="*/ 26179 h 287970"/>
              <a:gd name="connsiteX52" fmla="*/ 157075 w 287970"/>
              <a:gd name="connsiteY52" fmla="*/ 26179 h 287970"/>
              <a:gd name="connsiteX53" fmla="*/ 157075 w 287970"/>
              <a:gd name="connsiteY53" fmla="*/ 0 h 287970"/>
              <a:gd name="connsiteX54" fmla="*/ 157075 w 287970"/>
              <a:gd name="connsiteY54" fmla="*/ 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87970" h="287970">
                <a:moveTo>
                  <a:pt x="130909" y="26192"/>
                </a:moveTo>
                <a:lnTo>
                  <a:pt x="130909" y="52371"/>
                </a:lnTo>
                <a:lnTo>
                  <a:pt x="232405" y="52371"/>
                </a:lnTo>
                <a:lnTo>
                  <a:pt x="261805" y="59721"/>
                </a:lnTo>
                <a:lnTo>
                  <a:pt x="261805" y="106974"/>
                </a:lnTo>
                <a:lnTo>
                  <a:pt x="256385" y="112394"/>
                </a:lnTo>
                <a:lnTo>
                  <a:pt x="243041" y="125738"/>
                </a:lnTo>
                <a:lnTo>
                  <a:pt x="251477" y="142617"/>
                </a:lnTo>
                <a:lnTo>
                  <a:pt x="261805" y="163266"/>
                </a:lnTo>
                <a:lnTo>
                  <a:pt x="261805" y="201809"/>
                </a:lnTo>
                <a:lnTo>
                  <a:pt x="240868" y="234637"/>
                </a:lnTo>
                <a:lnTo>
                  <a:pt x="236980" y="240730"/>
                </a:lnTo>
                <a:lnTo>
                  <a:pt x="236771" y="247956"/>
                </a:lnTo>
                <a:lnTo>
                  <a:pt x="236653" y="252007"/>
                </a:lnTo>
                <a:lnTo>
                  <a:pt x="230808" y="250057"/>
                </a:lnTo>
                <a:lnTo>
                  <a:pt x="226777" y="248715"/>
                </a:lnTo>
                <a:lnTo>
                  <a:pt x="173391" y="248715"/>
                </a:lnTo>
                <a:lnTo>
                  <a:pt x="131197" y="238165"/>
                </a:lnTo>
                <a:lnTo>
                  <a:pt x="123232" y="230200"/>
                </a:lnTo>
                <a:lnTo>
                  <a:pt x="119338" y="226306"/>
                </a:lnTo>
                <a:lnTo>
                  <a:pt x="114207" y="224309"/>
                </a:lnTo>
                <a:lnTo>
                  <a:pt x="38699" y="194943"/>
                </a:lnTo>
                <a:lnTo>
                  <a:pt x="38699" y="167082"/>
                </a:lnTo>
                <a:lnTo>
                  <a:pt x="37979" y="164078"/>
                </a:lnTo>
                <a:lnTo>
                  <a:pt x="26690" y="116877"/>
                </a:lnTo>
                <a:lnTo>
                  <a:pt x="36088" y="60500"/>
                </a:lnTo>
                <a:lnTo>
                  <a:pt x="71796" y="51573"/>
                </a:lnTo>
                <a:lnTo>
                  <a:pt x="74584" y="50879"/>
                </a:lnTo>
                <a:lnTo>
                  <a:pt x="77156" y="49596"/>
                </a:lnTo>
                <a:lnTo>
                  <a:pt x="103336" y="36507"/>
                </a:lnTo>
                <a:lnTo>
                  <a:pt x="123984" y="26179"/>
                </a:lnTo>
                <a:lnTo>
                  <a:pt x="130896" y="26179"/>
                </a:lnTo>
                <a:moveTo>
                  <a:pt x="157075" y="0"/>
                </a:move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88" name="Grafika 52">
            <a:extLst>
              <a:ext uri="{FF2B5EF4-FFF2-40B4-BE49-F238E27FC236}">
                <a16:creationId xmlns:a16="http://schemas.microsoft.com/office/drawing/2014/main" id="{05183940-EEAD-7A57-9C32-A1D2FC73B13F}"/>
              </a:ext>
            </a:extLst>
          </p:cNvPr>
          <p:cNvGrpSpPr/>
          <p:nvPr userDrawn="1"/>
        </p:nvGrpSpPr>
        <p:grpSpPr>
          <a:xfrm>
            <a:off x="20800742" y="7267141"/>
            <a:ext cx="288901" cy="495243"/>
            <a:chOff x="7324077" y="6701860"/>
            <a:chExt cx="183253" cy="314149"/>
          </a:xfrm>
          <a:solidFill>
            <a:srgbClr val="212E39"/>
          </a:solidFill>
        </p:grpSpPr>
        <p:sp>
          <p:nvSpPr>
            <p:cNvPr id="789" name="Dowolny kształt: kształt 788">
              <a:extLst>
                <a:ext uri="{FF2B5EF4-FFF2-40B4-BE49-F238E27FC236}">
                  <a16:creationId xmlns:a16="http://schemas.microsoft.com/office/drawing/2014/main" id="{2F95BF32-BB08-5B6F-3E63-1F1C4CD2D4CD}"/>
                </a:ext>
              </a:extLst>
            </p:cNvPr>
            <p:cNvSpPr/>
            <p:nvPr/>
          </p:nvSpPr>
          <p:spPr>
            <a:xfrm>
              <a:off x="7324077" y="6701860"/>
              <a:ext cx="183253" cy="274880"/>
            </a:xfrm>
            <a:custGeom>
              <a:avLst/>
              <a:gdLst>
                <a:gd name="connsiteX0" fmla="*/ 157075 w 183253"/>
                <a:gd name="connsiteY0" fmla="*/ 78537 h 274880"/>
                <a:gd name="connsiteX1" fmla="*/ 157075 w 183253"/>
                <a:gd name="connsiteY1" fmla="*/ 0 h 274880"/>
                <a:gd name="connsiteX2" fmla="*/ 130896 w 183253"/>
                <a:gd name="connsiteY2" fmla="*/ 0 h 274880"/>
                <a:gd name="connsiteX3" fmla="*/ 130896 w 183253"/>
                <a:gd name="connsiteY3" fmla="*/ 78537 h 274880"/>
                <a:gd name="connsiteX4" fmla="*/ 52358 w 183253"/>
                <a:gd name="connsiteY4" fmla="*/ 78537 h 274880"/>
                <a:gd name="connsiteX5" fmla="*/ 52358 w 183253"/>
                <a:gd name="connsiteY5" fmla="*/ 0 h 274880"/>
                <a:gd name="connsiteX6" fmla="*/ 26179 w 183253"/>
                <a:gd name="connsiteY6" fmla="*/ 0 h 274880"/>
                <a:gd name="connsiteX7" fmla="*/ 26179 w 183253"/>
                <a:gd name="connsiteY7" fmla="*/ 78537 h 274880"/>
                <a:gd name="connsiteX8" fmla="*/ 0 w 183253"/>
                <a:gd name="connsiteY8" fmla="*/ 78537 h 274880"/>
                <a:gd name="connsiteX9" fmla="*/ 0 w 183253"/>
                <a:gd name="connsiteY9" fmla="*/ 209433 h 274880"/>
                <a:gd name="connsiteX10" fmla="*/ 52358 w 183253"/>
                <a:gd name="connsiteY10" fmla="*/ 248702 h 274880"/>
                <a:gd name="connsiteX11" fmla="*/ 52358 w 183253"/>
                <a:gd name="connsiteY11" fmla="*/ 274881 h 274880"/>
                <a:gd name="connsiteX12" fmla="*/ 130896 w 183253"/>
                <a:gd name="connsiteY12" fmla="*/ 274881 h 274880"/>
                <a:gd name="connsiteX13" fmla="*/ 130896 w 183253"/>
                <a:gd name="connsiteY13" fmla="*/ 248702 h 274880"/>
                <a:gd name="connsiteX14" fmla="*/ 183254 w 183253"/>
                <a:gd name="connsiteY14" fmla="*/ 209433 h 274880"/>
                <a:gd name="connsiteX15" fmla="*/ 183254 w 183253"/>
                <a:gd name="connsiteY15" fmla="*/ 78537 h 274880"/>
                <a:gd name="connsiteX16" fmla="*/ 157075 w 183253"/>
                <a:gd name="connsiteY16" fmla="*/ 78537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274880">
                  <a:moveTo>
                    <a:pt x="157075" y="78537"/>
                  </a:moveTo>
                  <a:lnTo>
                    <a:pt x="157075" y="0"/>
                  </a:lnTo>
                  <a:lnTo>
                    <a:pt x="130896" y="0"/>
                  </a:lnTo>
                  <a:lnTo>
                    <a:pt x="130896" y="78537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lnTo>
                    <a:pt x="0" y="209433"/>
                  </a:lnTo>
                  <a:lnTo>
                    <a:pt x="52358" y="248702"/>
                  </a:lnTo>
                  <a:lnTo>
                    <a:pt x="52358" y="274881"/>
                  </a:lnTo>
                  <a:lnTo>
                    <a:pt x="130896" y="274881"/>
                  </a:lnTo>
                  <a:lnTo>
                    <a:pt x="130896" y="248702"/>
                  </a:lnTo>
                  <a:lnTo>
                    <a:pt x="183254" y="209433"/>
                  </a:lnTo>
                  <a:lnTo>
                    <a:pt x="183254" y="78537"/>
                  </a:lnTo>
                  <a:lnTo>
                    <a:pt x="157075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90" name="Dowolny kształt: kształt 789">
              <a:extLst>
                <a:ext uri="{FF2B5EF4-FFF2-40B4-BE49-F238E27FC236}">
                  <a16:creationId xmlns:a16="http://schemas.microsoft.com/office/drawing/2014/main" id="{A2DB8E30-30B3-2E39-E274-D7A930AAD44A}"/>
                </a:ext>
              </a:extLst>
            </p:cNvPr>
            <p:cNvSpPr/>
            <p:nvPr/>
          </p:nvSpPr>
          <p:spPr>
            <a:xfrm>
              <a:off x="7402614" y="698983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91" name="Dowolny kształt: kształt 790">
            <a:extLst>
              <a:ext uri="{FF2B5EF4-FFF2-40B4-BE49-F238E27FC236}">
                <a16:creationId xmlns:a16="http://schemas.microsoft.com/office/drawing/2014/main" id="{3015E193-665D-1374-0725-234DAA45D997}"/>
              </a:ext>
            </a:extLst>
          </p:cNvPr>
          <p:cNvSpPr/>
          <p:nvPr userDrawn="1"/>
        </p:nvSpPr>
        <p:spPr>
          <a:xfrm>
            <a:off x="17705357" y="746428"/>
            <a:ext cx="495260" cy="392067"/>
          </a:xfrm>
          <a:custGeom>
            <a:avLst/>
            <a:gdLst>
              <a:gd name="connsiteX0" fmla="*/ 143985 w 314149"/>
              <a:gd name="connsiteY0" fmla="*/ 65696 h 248701"/>
              <a:gd name="connsiteX1" fmla="*/ 287971 w 314149"/>
              <a:gd name="connsiteY1" fmla="*/ 65448 h 248701"/>
              <a:gd name="connsiteX2" fmla="*/ 287971 w 314149"/>
              <a:gd name="connsiteY2" fmla="*/ 222523 h 248701"/>
              <a:gd name="connsiteX3" fmla="*/ 26199 w 314149"/>
              <a:gd name="connsiteY3" fmla="*/ 222523 h 248701"/>
              <a:gd name="connsiteX4" fmla="*/ 26336 w 314149"/>
              <a:gd name="connsiteY4" fmla="*/ 26179 h 248701"/>
              <a:gd name="connsiteX5" fmla="*/ 117806 w 314149"/>
              <a:gd name="connsiteY5" fmla="*/ 26179 h 248701"/>
              <a:gd name="connsiteX6" fmla="*/ 130896 w 314149"/>
              <a:gd name="connsiteY6" fmla="*/ 0 h 248701"/>
              <a:gd name="connsiteX7" fmla="*/ 177 w 314149"/>
              <a:gd name="connsiteY7" fmla="*/ 0 h 248701"/>
              <a:gd name="connsiteX8" fmla="*/ 0 w 314149"/>
              <a:gd name="connsiteY8" fmla="*/ 248702 h 248701"/>
              <a:gd name="connsiteX9" fmla="*/ 314150 w 314149"/>
              <a:gd name="connsiteY9" fmla="*/ 248702 h 248701"/>
              <a:gd name="connsiteX10" fmla="*/ 314150 w 314149"/>
              <a:gd name="connsiteY10" fmla="*/ 39269 h 248701"/>
              <a:gd name="connsiteX11" fmla="*/ 158364 w 314149"/>
              <a:gd name="connsiteY11" fmla="*/ 39269 h 248701"/>
              <a:gd name="connsiteX12" fmla="*/ 130896 w 314149"/>
              <a:gd name="connsiteY12" fmla="*/ 0 h 248701"/>
              <a:gd name="connsiteX13" fmla="*/ 130896 w 314149"/>
              <a:gd name="connsiteY13" fmla="*/ 0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4149" h="248701">
                <a:moveTo>
                  <a:pt x="143985" y="65696"/>
                </a:moveTo>
                <a:lnTo>
                  <a:pt x="287971" y="65448"/>
                </a:lnTo>
                <a:lnTo>
                  <a:pt x="287971" y="222523"/>
                </a:lnTo>
                <a:lnTo>
                  <a:pt x="26199" y="222523"/>
                </a:lnTo>
                <a:lnTo>
                  <a:pt x="26336" y="26179"/>
                </a:lnTo>
                <a:lnTo>
                  <a:pt x="117806" y="26179"/>
                </a:lnTo>
                <a:moveTo>
                  <a:pt x="130896" y="0"/>
                </a:moveTo>
                <a:lnTo>
                  <a:pt x="177" y="0"/>
                </a:lnTo>
                <a:lnTo>
                  <a:pt x="0" y="248702"/>
                </a:lnTo>
                <a:lnTo>
                  <a:pt x="314150" y="248702"/>
                </a:lnTo>
                <a:lnTo>
                  <a:pt x="314150" y="39269"/>
                </a:lnTo>
                <a:lnTo>
                  <a:pt x="158364" y="39269"/>
                </a:lnTo>
                <a:lnTo>
                  <a:pt x="130896" y="0"/>
                </a:lnTo>
                <a:lnTo>
                  <a:pt x="13089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92" name="Grafika 52">
            <a:extLst>
              <a:ext uri="{FF2B5EF4-FFF2-40B4-BE49-F238E27FC236}">
                <a16:creationId xmlns:a16="http://schemas.microsoft.com/office/drawing/2014/main" id="{DA21F860-3C8E-39DC-1DE4-FCF263D0F741}"/>
              </a:ext>
            </a:extLst>
          </p:cNvPr>
          <p:cNvGrpSpPr/>
          <p:nvPr userDrawn="1"/>
        </p:nvGrpSpPr>
        <p:grpSpPr>
          <a:xfrm>
            <a:off x="23792945" y="-1688510"/>
            <a:ext cx="330174" cy="495223"/>
            <a:chOff x="9222064" y="1020993"/>
            <a:chExt cx="209433" cy="314136"/>
          </a:xfrm>
          <a:solidFill>
            <a:srgbClr val="212E39"/>
          </a:solidFill>
        </p:grpSpPr>
        <p:sp>
          <p:nvSpPr>
            <p:cNvPr id="793" name="Dowolny kształt: kształt 792">
              <a:extLst>
                <a:ext uri="{FF2B5EF4-FFF2-40B4-BE49-F238E27FC236}">
                  <a16:creationId xmlns:a16="http://schemas.microsoft.com/office/drawing/2014/main" id="{C0A078E8-4307-FCBC-D892-11EFD89314CB}"/>
                </a:ext>
              </a:extLst>
            </p:cNvPr>
            <p:cNvSpPr/>
            <p:nvPr/>
          </p:nvSpPr>
          <p:spPr>
            <a:xfrm>
              <a:off x="9222064" y="1020993"/>
              <a:ext cx="209433" cy="314136"/>
            </a:xfrm>
            <a:custGeom>
              <a:avLst/>
              <a:gdLst>
                <a:gd name="connsiteX0" fmla="*/ 178738 w 209433"/>
                <a:gd name="connsiteY0" fmla="*/ 74041 h 314136"/>
                <a:gd name="connsiteX1" fmla="*/ 178738 w 209433"/>
                <a:gd name="connsiteY1" fmla="*/ 30669 h 314136"/>
                <a:gd name="connsiteX2" fmla="*/ 135412 w 209433"/>
                <a:gd name="connsiteY2" fmla="*/ 30669 h 314136"/>
                <a:gd name="connsiteX3" fmla="*/ 104717 w 209433"/>
                <a:gd name="connsiteY3" fmla="*/ 0 h 314136"/>
                <a:gd name="connsiteX4" fmla="*/ 74087 w 209433"/>
                <a:gd name="connsiteY4" fmla="*/ 30669 h 314136"/>
                <a:gd name="connsiteX5" fmla="*/ 30695 w 209433"/>
                <a:gd name="connsiteY5" fmla="*/ 30669 h 314136"/>
                <a:gd name="connsiteX6" fmla="*/ 30695 w 209433"/>
                <a:gd name="connsiteY6" fmla="*/ 74041 h 314136"/>
                <a:gd name="connsiteX7" fmla="*/ 0 w 209433"/>
                <a:gd name="connsiteY7" fmla="*/ 104710 h 314136"/>
                <a:gd name="connsiteX8" fmla="*/ 30695 w 209433"/>
                <a:gd name="connsiteY8" fmla="*/ 135379 h 314136"/>
                <a:gd name="connsiteX9" fmla="*/ 30695 w 209433"/>
                <a:gd name="connsiteY9" fmla="*/ 178751 h 314136"/>
                <a:gd name="connsiteX10" fmla="*/ 52358 w 209433"/>
                <a:gd name="connsiteY10" fmla="*/ 178751 h 314136"/>
                <a:gd name="connsiteX11" fmla="*/ 52358 w 209433"/>
                <a:gd name="connsiteY11" fmla="*/ 314137 h 314136"/>
                <a:gd name="connsiteX12" fmla="*/ 104717 w 209433"/>
                <a:gd name="connsiteY12" fmla="*/ 261778 h 314136"/>
                <a:gd name="connsiteX13" fmla="*/ 157075 w 209433"/>
                <a:gd name="connsiteY13" fmla="*/ 314137 h 314136"/>
                <a:gd name="connsiteX14" fmla="*/ 157075 w 209433"/>
                <a:gd name="connsiteY14" fmla="*/ 178751 h 314136"/>
                <a:gd name="connsiteX15" fmla="*/ 178804 w 209433"/>
                <a:gd name="connsiteY15" fmla="*/ 178751 h 314136"/>
                <a:gd name="connsiteX16" fmla="*/ 178804 w 209433"/>
                <a:gd name="connsiteY16" fmla="*/ 135379 h 314136"/>
                <a:gd name="connsiteX17" fmla="*/ 209433 w 209433"/>
                <a:gd name="connsiteY17" fmla="*/ 104710 h 314136"/>
                <a:gd name="connsiteX18" fmla="*/ 178804 w 209433"/>
                <a:gd name="connsiteY18" fmla="*/ 74041 h 314136"/>
                <a:gd name="connsiteX19" fmla="*/ 104717 w 209433"/>
                <a:gd name="connsiteY19" fmla="*/ 169503 h 314136"/>
                <a:gd name="connsiteX20" fmla="*/ 39923 w 209433"/>
                <a:gd name="connsiteY20" fmla="*/ 104710 h 314136"/>
                <a:gd name="connsiteX21" fmla="*/ 104717 w 209433"/>
                <a:gd name="connsiteY21" fmla="*/ 39917 h 314136"/>
                <a:gd name="connsiteX22" fmla="*/ 169510 w 209433"/>
                <a:gd name="connsiteY22" fmla="*/ 104710 h 314136"/>
                <a:gd name="connsiteX23" fmla="*/ 104717 w 209433"/>
                <a:gd name="connsiteY23" fmla="*/ 169503 h 31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433" h="314136">
                  <a:moveTo>
                    <a:pt x="178738" y="74041"/>
                  </a:moveTo>
                  <a:lnTo>
                    <a:pt x="178738" y="30669"/>
                  </a:lnTo>
                  <a:lnTo>
                    <a:pt x="135412" y="30669"/>
                  </a:lnTo>
                  <a:lnTo>
                    <a:pt x="104717" y="0"/>
                  </a:lnTo>
                  <a:lnTo>
                    <a:pt x="74087" y="30669"/>
                  </a:lnTo>
                  <a:lnTo>
                    <a:pt x="30695" y="30669"/>
                  </a:lnTo>
                  <a:lnTo>
                    <a:pt x="30695" y="74041"/>
                  </a:lnTo>
                  <a:lnTo>
                    <a:pt x="0" y="104710"/>
                  </a:lnTo>
                  <a:lnTo>
                    <a:pt x="30695" y="135379"/>
                  </a:lnTo>
                  <a:lnTo>
                    <a:pt x="30695" y="178751"/>
                  </a:lnTo>
                  <a:lnTo>
                    <a:pt x="52358" y="178751"/>
                  </a:lnTo>
                  <a:lnTo>
                    <a:pt x="52358" y="314137"/>
                  </a:lnTo>
                  <a:lnTo>
                    <a:pt x="104717" y="261778"/>
                  </a:lnTo>
                  <a:lnTo>
                    <a:pt x="157075" y="314137"/>
                  </a:lnTo>
                  <a:lnTo>
                    <a:pt x="157075" y="178751"/>
                  </a:lnTo>
                  <a:lnTo>
                    <a:pt x="178804" y="178751"/>
                  </a:lnTo>
                  <a:lnTo>
                    <a:pt x="178804" y="135379"/>
                  </a:lnTo>
                  <a:lnTo>
                    <a:pt x="209433" y="104710"/>
                  </a:lnTo>
                  <a:lnTo>
                    <a:pt x="178804" y="74041"/>
                  </a:lnTo>
                  <a:close/>
                  <a:moveTo>
                    <a:pt x="104717" y="169503"/>
                  </a:moveTo>
                  <a:cubicBezTo>
                    <a:pt x="68916" y="169503"/>
                    <a:pt x="39923" y="140497"/>
                    <a:pt x="39923" y="104710"/>
                  </a:cubicBezTo>
                  <a:cubicBezTo>
                    <a:pt x="39923" y="68923"/>
                    <a:pt x="68916" y="39917"/>
                    <a:pt x="104717" y="39917"/>
                  </a:cubicBezTo>
                  <a:cubicBezTo>
                    <a:pt x="140517" y="39917"/>
                    <a:pt x="169510" y="68923"/>
                    <a:pt x="169510" y="104710"/>
                  </a:cubicBezTo>
                  <a:cubicBezTo>
                    <a:pt x="169510" y="140497"/>
                    <a:pt x="140517" y="169503"/>
                    <a:pt x="104717" y="1695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94" name="Dowolny kształt: kształt 793">
              <a:extLst>
                <a:ext uri="{FF2B5EF4-FFF2-40B4-BE49-F238E27FC236}">
                  <a16:creationId xmlns:a16="http://schemas.microsoft.com/office/drawing/2014/main" id="{795E4E59-2D80-83D0-898A-1AAE83FF6B24}"/>
                </a:ext>
              </a:extLst>
            </p:cNvPr>
            <p:cNvSpPr/>
            <p:nvPr/>
          </p:nvSpPr>
          <p:spPr>
            <a:xfrm>
              <a:off x="9275863" y="1074797"/>
              <a:ext cx="101836" cy="101810"/>
            </a:xfrm>
            <a:custGeom>
              <a:avLst/>
              <a:gdLst>
                <a:gd name="connsiteX0" fmla="*/ 50918 w 101836"/>
                <a:gd name="connsiteY0" fmla="*/ 0 h 101810"/>
                <a:gd name="connsiteX1" fmla="*/ 0 w 101836"/>
                <a:gd name="connsiteY1" fmla="*/ 50905 h 101810"/>
                <a:gd name="connsiteX2" fmla="*/ 50918 w 101836"/>
                <a:gd name="connsiteY2" fmla="*/ 101811 h 101810"/>
                <a:gd name="connsiteX3" fmla="*/ 101837 w 101836"/>
                <a:gd name="connsiteY3" fmla="*/ 50905 h 101810"/>
                <a:gd name="connsiteX4" fmla="*/ 50918 w 101836"/>
                <a:gd name="connsiteY4" fmla="*/ 0 h 101810"/>
                <a:gd name="connsiteX5" fmla="*/ 50918 w 101836"/>
                <a:gd name="connsiteY5" fmla="*/ 73275 h 101810"/>
                <a:gd name="connsiteX6" fmla="*/ 28535 w 101836"/>
                <a:gd name="connsiteY6" fmla="*/ 50905 h 101810"/>
                <a:gd name="connsiteX7" fmla="*/ 50918 w 101836"/>
                <a:gd name="connsiteY7" fmla="*/ 28535 h 101810"/>
                <a:gd name="connsiteX8" fmla="*/ 73302 w 101836"/>
                <a:gd name="connsiteY8" fmla="*/ 50905 h 101810"/>
                <a:gd name="connsiteX9" fmla="*/ 50918 w 101836"/>
                <a:gd name="connsiteY9" fmla="*/ 73275 h 10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36" h="101810">
                  <a:moveTo>
                    <a:pt x="50918" y="0"/>
                  </a:moveTo>
                  <a:cubicBezTo>
                    <a:pt x="22776" y="0"/>
                    <a:pt x="0" y="22789"/>
                    <a:pt x="0" y="50905"/>
                  </a:cubicBezTo>
                  <a:cubicBezTo>
                    <a:pt x="0" y="79022"/>
                    <a:pt x="22776" y="101811"/>
                    <a:pt x="50918" y="101811"/>
                  </a:cubicBezTo>
                  <a:cubicBezTo>
                    <a:pt x="79061" y="101811"/>
                    <a:pt x="101837" y="79022"/>
                    <a:pt x="101837" y="50905"/>
                  </a:cubicBezTo>
                  <a:cubicBezTo>
                    <a:pt x="101837" y="22789"/>
                    <a:pt x="79061" y="0"/>
                    <a:pt x="50918" y="0"/>
                  </a:cubicBezTo>
                  <a:close/>
                  <a:moveTo>
                    <a:pt x="50918" y="73275"/>
                  </a:moveTo>
                  <a:cubicBezTo>
                    <a:pt x="38548" y="73275"/>
                    <a:pt x="28535" y="63262"/>
                    <a:pt x="28535" y="50905"/>
                  </a:cubicBezTo>
                  <a:cubicBezTo>
                    <a:pt x="28535" y="38549"/>
                    <a:pt x="38548" y="28535"/>
                    <a:pt x="50918" y="28535"/>
                  </a:cubicBezTo>
                  <a:cubicBezTo>
                    <a:pt x="63288" y="28535"/>
                    <a:pt x="73302" y="38549"/>
                    <a:pt x="73302" y="50905"/>
                  </a:cubicBezTo>
                  <a:cubicBezTo>
                    <a:pt x="73302" y="63262"/>
                    <a:pt x="63288" y="73275"/>
                    <a:pt x="50918" y="732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95" name="Dowolny kształt: kształt 794">
            <a:extLst>
              <a:ext uri="{FF2B5EF4-FFF2-40B4-BE49-F238E27FC236}">
                <a16:creationId xmlns:a16="http://schemas.microsoft.com/office/drawing/2014/main" id="{CD23823B-9DE5-4522-8A24-A5DF696FA422}"/>
              </a:ext>
            </a:extLst>
          </p:cNvPr>
          <p:cNvSpPr/>
          <p:nvPr userDrawn="1"/>
        </p:nvSpPr>
        <p:spPr>
          <a:xfrm>
            <a:off x="24246935" y="-2740915"/>
            <a:ext cx="495260" cy="474609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65448 w 314149"/>
              <a:gd name="connsiteY32" fmla="*/ 117806 h 301060"/>
              <a:gd name="connsiteX33" fmla="*/ 39269 w 314149"/>
              <a:gd name="connsiteY33" fmla="*/ 91627 h 301060"/>
              <a:gd name="connsiteX34" fmla="*/ 26179 w 314149"/>
              <a:gd name="connsiteY34" fmla="*/ 65448 h 301060"/>
              <a:gd name="connsiteX35" fmla="*/ 26179 w 314149"/>
              <a:gd name="connsiteY35" fmla="*/ 39269 h 301060"/>
              <a:gd name="connsiteX36" fmla="*/ 65448 w 314149"/>
              <a:gd name="connsiteY36" fmla="*/ 39269 h 301060"/>
              <a:gd name="connsiteX37" fmla="*/ 52358 w 314149"/>
              <a:gd name="connsiteY37" fmla="*/ 65448 h 301060"/>
              <a:gd name="connsiteX38" fmla="*/ 65448 w 314149"/>
              <a:gd name="connsiteY38" fmla="*/ 117806 h 301060"/>
              <a:gd name="connsiteX39" fmla="*/ 130896 w 314149"/>
              <a:gd name="connsiteY39" fmla="*/ 143985 h 301060"/>
              <a:gd name="connsiteX40" fmla="*/ 104717 w 314149"/>
              <a:gd name="connsiteY40" fmla="*/ 143985 h 301060"/>
              <a:gd name="connsiteX41" fmla="*/ 91627 w 314149"/>
              <a:gd name="connsiteY41" fmla="*/ 117806 h 301060"/>
              <a:gd name="connsiteX42" fmla="*/ 78537 w 314149"/>
              <a:gd name="connsiteY42" fmla="*/ 65448 h 301060"/>
              <a:gd name="connsiteX43" fmla="*/ 91627 w 314149"/>
              <a:gd name="connsiteY43" fmla="*/ 26179 h 301060"/>
              <a:gd name="connsiteX44" fmla="*/ 222523 w 314149"/>
              <a:gd name="connsiteY44" fmla="*/ 26179 h 301060"/>
              <a:gd name="connsiteX45" fmla="*/ 235612 w 314149"/>
              <a:gd name="connsiteY45" fmla="*/ 65448 h 301060"/>
              <a:gd name="connsiteX46" fmla="*/ 130896 w 314149"/>
              <a:gd name="connsiteY46" fmla="*/ 143985 h 301060"/>
              <a:gd name="connsiteX47" fmla="*/ 287971 w 314149"/>
              <a:gd name="connsiteY47" fmla="*/ 65448 h 301060"/>
              <a:gd name="connsiteX48" fmla="*/ 261791 w 314149"/>
              <a:gd name="connsiteY48" fmla="*/ 104717 h 301060"/>
              <a:gd name="connsiteX49" fmla="*/ 248702 w 314149"/>
              <a:gd name="connsiteY49" fmla="*/ 117806 h 301060"/>
              <a:gd name="connsiteX50" fmla="*/ 261791 w 314149"/>
              <a:gd name="connsiteY50" fmla="*/ 65448 h 301060"/>
              <a:gd name="connsiteX51" fmla="*/ 248702 w 314149"/>
              <a:gd name="connsiteY51" fmla="*/ 39269 h 301060"/>
              <a:gd name="connsiteX52" fmla="*/ 287971 w 314149"/>
              <a:gd name="connsiteY52" fmla="*/ 39269 h 301060"/>
              <a:gd name="connsiteX53" fmla="*/ 287971 w 314149"/>
              <a:gd name="connsiteY53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65448" y="117806"/>
                </a:moveTo>
                <a:lnTo>
                  <a:pt x="39269" y="91627"/>
                </a:ln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close/>
                <a:moveTo>
                  <a:pt x="130896" y="143985"/>
                </a:moveTo>
                <a:lnTo>
                  <a:pt x="104717" y="143985"/>
                </a:lnTo>
                <a:lnTo>
                  <a:pt x="91627" y="117806"/>
                </a:lnTo>
                <a:lnTo>
                  <a:pt x="78537" y="65448"/>
                </a:lnTo>
                <a:lnTo>
                  <a:pt x="91627" y="26179"/>
                </a:lnTo>
                <a:lnTo>
                  <a:pt x="222523" y="26179"/>
                </a:lnTo>
                <a:lnTo>
                  <a:pt x="235612" y="65448"/>
                </a:lnTo>
                <a:lnTo>
                  <a:pt x="130896" y="143985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96" name="Grupa 795">
            <a:extLst>
              <a:ext uri="{FF2B5EF4-FFF2-40B4-BE49-F238E27FC236}">
                <a16:creationId xmlns:a16="http://schemas.microsoft.com/office/drawing/2014/main" id="{95D92391-FF26-928A-FE1F-9A6A7FB13AD7}"/>
              </a:ext>
            </a:extLst>
          </p:cNvPr>
          <p:cNvGrpSpPr/>
          <p:nvPr userDrawn="1"/>
        </p:nvGrpSpPr>
        <p:grpSpPr>
          <a:xfrm>
            <a:off x="18241891" y="1262308"/>
            <a:ext cx="495260" cy="453973"/>
            <a:chOff x="5700970" y="2892795"/>
            <a:chExt cx="314149" cy="287970"/>
          </a:xfrm>
        </p:grpSpPr>
        <p:sp>
          <p:nvSpPr>
            <p:cNvPr id="797" name="Dowolny kształt: kształt 796">
              <a:extLst>
                <a:ext uri="{FF2B5EF4-FFF2-40B4-BE49-F238E27FC236}">
                  <a16:creationId xmlns:a16="http://schemas.microsoft.com/office/drawing/2014/main" id="{8C96A62D-DA02-943E-49AC-A915066D7AF7}"/>
                </a:ext>
              </a:extLst>
            </p:cNvPr>
            <p:cNvSpPr/>
            <p:nvPr/>
          </p:nvSpPr>
          <p:spPr>
            <a:xfrm>
              <a:off x="5753328" y="2892795"/>
              <a:ext cx="209433" cy="52358"/>
            </a:xfrm>
            <a:custGeom>
              <a:avLst/>
              <a:gdLst>
                <a:gd name="connsiteX0" fmla="*/ 0 w 209433"/>
                <a:gd name="connsiteY0" fmla="*/ 0 h 52358"/>
                <a:gd name="connsiteX1" fmla="*/ 209433 w 209433"/>
                <a:gd name="connsiteY1" fmla="*/ 0 h 52358"/>
                <a:gd name="connsiteX2" fmla="*/ 209433 w 209433"/>
                <a:gd name="connsiteY2" fmla="*/ 52358 h 52358"/>
                <a:gd name="connsiteX3" fmla="*/ 0 w 209433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33" h="52358">
                  <a:moveTo>
                    <a:pt x="0" y="0"/>
                  </a:moveTo>
                  <a:lnTo>
                    <a:pt x="209433" y="0"/>
                  </a:lnTo>
                  <a:lnTo>
                    <a:pt x="209433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98" name="Dowolny kształt: kształt 797">
              <a:extLst>
                <a:ext uri="{FF2B5EF4-FFF2-40B4-BE49-F238E27FC236}">
                  <a16:creationId xmlns:a16="http://schemas.microsoft.com/office/drawing/2014/main" id="{BDB60EE4-82FA-0ABF-9CAA-40B2DA772601}"/>
                </a:ext>
              </a:extLst>
            </p:cNvPr>
            <p:cNvSpPr/>
            <p:nvPr/>
          </p:nvSpPr>
          <p:spPr>
            <a:xfrm>
              <a:off x="5700970" y="2971332"/>
              <a:ext cx="314149" cy="209433"/>
            </a:xfrm>
            <a:custGeom>
              <a:avLst/>
              <a:gdLst>
                <a:gd name="connsiteX0" fmla="*/ 0 w 314149"/>
                <a:gd name="connsiteY0" fmla="*/ 19 h 209433"/>
                <a:gd name="connsiteX1" fmla="*/ 0 w 314149"/>
                <a:gd name="connsiteY1" fmla="*/ 130896 h 209433"/>
                <a:gd name="connsiteX2" fmla="*/ 52358 w 314149"/>
                <a:gd name="connsiteY2" fmla="*/ 130896 h 209433"/>
                <a:gd name="connsiteX3" fmla="*/ 52358 w 314149"/>
                <a:gd name="connsiteY3" fmla="*/ 209433 h 209433"/>
                <a:gd name="connsiteX4" fmla="*/ 261791 w 314149"/>
                <a:gd name="connsiteY4" fmla="*/ 209433 h 209433"/>
                <a:gd name="connsiteX5" fmla="*/ 261791 w 314149"/>
                <a:gd name="connsiteY5" fmla="*/ 130896 h 209433"/>
                <a:gd name="connsiteX6" fmla="*/ 314150 w 314149"/>
                <a:gd name="connsiteY6" fmla="*/ 130896 h 209433"/>
                <a:gd name="connsiteX7" fmla="*/ 314150 w 314149"/>
                <a:gd name="connsiteY7" fmla="*/ 0 h 209433"/>
                <a:gd name="connsiteX8" fmla="*/ 0 w 314149"/>
                <a:gd name="connsiteY8" fmla="*/ 19 h 209433"/>
                <a:gd name="connsiteX9" fmla="*/ 235612 w 314149"/>
                <a:gd name="connsiteY9" fmla="*/ 183254 h 209433"/>
                <a:gd name="connsiteX10" fmla="*/ 78537 w 314149"/>
                <a:gd name="connsiteY10" fmla="*/ 183254 h 209433"/>
                <a:gd name="connsiteX11" fmla="*/ 78537 w 314149"/>
                <a:gd name="connsiteY11" fmla="*/ 104717 h 209433"/>
                <a:gd name="connsiteX12" fmla="*/ 235612 w 314149"/>
                <a:gd name="connsiteY12" fmla="*/ 104717 h 209433"/>
                <a:gd name="connsiteX13" fmla="*/ 235612 w 314149"/>
                <a:gd name="connsiteY13" fmla="*/ 183254 h 209433"/>
                <a:gd name="connsiteX14" fmla="*/ 261791 w 314149"/>
                <a:gd name="connsiteY14" fmla="*/ 52358 h 209433"/>
                <a:gd name="connsiteX15" fmla="*/ 248702 w 314149"/>
                <a:gd name="connsiteY15" fmla="*/ 39269 h 209433"/>
                <a:gd name="connsiteX16" fmla="*/ 261791 w 314149"/>
                <a:gd name="connsiteY16" fmla="*/ 26179 h 209433"/>
                <a:gd name="connsiteX17" fmla="*/ 274881 w 314149"/>
                <a:gd name="connsiteY17" fmla="*/ 39269 h 209433"/>
                <a:gd name="connsiteX18" fmla="*/ 261791 w 314149"/>
                <a:gd name="connsiteY18" fmla="*/ 52358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0" y="19"/>
                  </a:moveTo>
                  <a:lnTo>
                    <a:pt x="0" y="130896"/>
                  </a:lnTo>
                  <a:lnTo>
                    <a:pt x="52358" y="130896"/>
                  </a:lnTo>
                  <a:lnTo>
                    <a:pt x="52358" y="209433"/>
                  </a:lnTo>
                  <a:lnTo>
                    <a:pt x="261791" y="209433"/>
                  </a:lnTo>
                  <a:lnTo>
                    <a:pt x="261791" y="130896"/>
                  </a:lnTo>
                  <a:lnTo>
                    <a:pt x="314150" y="130896"/>
                  </a:lnTo>
                  <a:lnTo>
                    <a:pt x="314150" y="0"/>
                  </a:lnTo>
                  <a:lnTo>
                    <a:pt x="0" y="19"/>
                  </a:lnTo>
                  <a:close/>
                  <a:moveTo>
                    <a:pt x="235612" y="183254"/>
                  </a:moveTo>
                  <a:lnTo>
                    <a:pt x="78537" y="183254"/>
                  </a:lnTo>
                  <a:lnTo>
                    <a:pt x="78537" y="104717"/>
                  </a:lnTo>
                  <a:lnTo>
                    <a:pt x="235612" y="104717"/>
                  </a:lnTo>
                  <a:lnTo>
                    <a:pt x="235612" y="183254"/>
                  </a:lnTo>
                  <a:close/>
                  <a:moveTo>
                    <a:pt x="261791" y="52358"/>
                  </a:moveTo>
                  <a:cubicBezTo>
                    <a:pt x="254560" y="52358"/>
                    <a:pt x="248702" y="46501"/>
                    <a:pt x="248702" y="39269"/>
                  </a:cubicBezTo>
                  <a:cubicBezTo>
                    <a:pt x="248702" y="32037"/>
                    <a:pt x="254560" y="26179"/>
                    <a:pt x="261791" y="26179"/>
                  </a:cubicBezTo>
                  <a:cubicBezTo>
                    <a:pt x="269023" y="26179"/>
                    <a:pt x="274881" y="32037"/>
                    <a:pt x="274881" y="39269"/>
                  </a:cubicBezTo>
                  <a:cubicBezTo>
                    <a:pt x="274881" y="46501"/>
                    <a:pt x="269023" y="52358"/>
                    <a:pt x="261791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99" name="Grafika 52">
            <a:extLst>
              <a:ext uri="{FF2B5EF4-FFF2-40B4-BE49-F238E27FC236}">
                <a16:creationId xmlns:a16="http://schemas.microsoft.com/office/drawing/2014/main" id="{99E54AB1-6BA7-A370-DD2C-B756D2842B3A}"/>
              </a:ext>
            </a:extLst>
          </p:cNvPr>
          <p:cNvGrpSpPr/>
          <p:nvPr userDrawn="1"/>
        </p:nvGrpSpPr>
        <p:grpSpPr>
          <a:xfrm>
            <a:off x="23731038" y="-2225036"/>
            <a:ext cx="453989" cy="474609"/>
            <a:chOff x="9182796" y="680657"/>
            <a:chExt cx="287970" cy="301060"/>
          </a:xfrm>
          <a:solidFill>
            <a:srgbClr val="212E39"/>
          </a:solidFill>
        </p:grpSpPr>
        <p:sp>
          <p:nvSpPr>
            <p:cNvPr id="800" name="Dowolny kształt: kształt 799">
              <a:extLst>
                <a:ext uri="{FF2B5EF4-FFF2-40B4-BE49-F238E27FC236}">
                  <a16:creationId xmlns:a16="http://schemas.microsoft.com/office/drawing/2014/main" id="{BD4D5D44-4C8C-DD18-D072-1712E8FC7C1D}"/>
                </a:ext>
              </a:extLst>
            </p:cNvPr>
            <p:cNvSpPr/>
            <p:nvPr/>
          </p:nvSpPr>
          <p:spPr>
            <a:xfrm>
              <a:off x="9182796" y="772284"/>
              <a:ext cx="287970" cy="209433"/>
            </a:xfrm>
            <a:custGeom>
              <a:avLst/>
              <a:gdLst>
                <a:gd name="connsiteX0" fmla="*/ 0 w 287970"/>
                <a:gd name="connsiteY0" fmla="*/ 26179 h 209433"/>
                <a:gd name="connsiteX1" fmla="*/ 13090 w 287970"/>
                <a:gd name="connsiteY1" fmla="*/ 26179 h 209433"/>
                <a:gd name="connsiteX2" fmla="*/ 13090 w 287970"/>
                <a:gd name="connsiteY2" fmla="*/ 39269 h 209433"/>
                <a:gd name="connsiteX3" fmla="*/ 26179 w 287970"/>
                <a:gd name="connsiteY3" fmla="*/ 39269 h 209433"/>
                <a:gd name="connsiteX4" fmla="*/ 26179 w 287970"/>
                <a:gd name="connsiteY4" fmla="*/ 157075 h 209433"/>
                <a:gd name="connsiteX5" fmla="*/ 13090 w 287970"/>
                <a:gd name="connsiteY5" fmla="*/ 157075 h 209433"/>
                <a:gd name="connsiteX6" fmla="*/ 13090 w 287970"/>
                <a:gd name="connsiteY6" fmla="*/ 183254 h 209433"/>
                <a:gd name="connsiteX7" fmla="*/ 0 w 287970"/>
                <a:gd name="connsiteY7" fmla="*/ 183254 h 209433"/>
                <a:gd name="connsiteX8" fmla="*/ 0 w 287970"/>
                <a:gd name="connsiteY8" fmla="*/ 209433 h 209433"/>
                <a:gd name="connsiteX9" fmla="*/ 287971 w 287970"/>
                <a:gd name="connsiteY9" fmla="*/ 209433 h 209433"/>
                <a:gd name="connsiteX10" fmla="*/ 287971 w 287970"/>
                <a:gd name="connsiteY10" fmla="*/ 183254 h 209433"/>
                <a:gd name="connsiteX11" fmla="*/ 274881 w 287970"/>
                <a:gd name="connsiteY11" fmla="*/ 183254 h 209433"/>
                <a:gd name="connsiteX12" fmla="*/ 274881 w 287970"/>
                <a:gd name="connsiteY12" fmla="*/ 157075 h 209433"/>
                <a:gd name="connsiteX13" fmla="*/ 261791 w 287970"/>
                <a:gd name="connsiteY13" fmla="*/ 157075 h 209433"/>
                <a:gd name="connsiteX14" fmla="*/ 261791 w 287970"/>
                <a:gd name="connsiteY14" fmla="*/ 39269 h 209433"/>
                <a:gd name="connsiteX15" fmla="*/ 274881 w 287970"/>
                <a:gd name="connsiteY15" fmla="*/ 39269 h 209433"/>
                <a:gd name="connsiteX16" fmla="*/ 274881 w 287970"/>
                <a:gd name="connsiteY16" fmla="*/ 26179 h 209433"/>
                <a:gd name="connsiteX17" fmla="*/ 287971 w 287970"/>
                <a:gd name="connsiteY17" fmla="*/ 26179 h 209433"/>
                <a:gd name="connsiteX18" fmla="*/ 287971 w 287970"/>
                <a:gd name="connsiteY18" fmla="*/ 0 h 209433"/>
                <a:gd name="connsiteX19" fmla="*/ 0 w 287970"/>
                <a:gd name="connsiteY19" fmla="*/ 0 h 209433"/>
                <a:gd name="connsiteX20" fmla="*/ 0 w 287970"/>
                <a:gd name="connsiteY20" fmla="*/ 26179 h 209433"/>
                <a:gd name="connsiteX21" fmla="*/ 209433 w 287970"/>
                <a:gd name="connsiteY21" fmla="*/ 26179 h 209433"/>
                <a:gd name="connsiteX22" fmla="*/ 209433 w 287970"/>
                <a:gd name="connsiteY22" fmla="*/ 39269 h 209433"/>
                <a:gd name="connsiteX23" fmla="*/ 222523 w 287970"/>
                <a:gd name="connsiteY23" fmla="*/ 39269 h 209433"/>
                <a:gd name="connsiteX24" fmla="*/ 222523 w 287970"/>
                <a:gd name="connsiteY24" fmla="*/ 157075 h 209433"/>
                <a:gd name="connsiteX25" fmla="*/ 209433 w 287970"/>
                <a:gd name="connsiteY25" fmla="*/ 157075 h 209433"/>
                <a:gd name="connsiteX26" fmla="*/ 209433 w 287970"/>
                <a:gd name="connsiteY26" fmla="*/ 183254 h 209433"/>
                <a:gd name="connsiteX27" fmla="*/ 183254 w 287970"/>
                <a:gd name="connsiteY27" fmla="*/ 183254 h 209433"/>
                <a:gd name="connsiteX28" fmla="*/ 183254 w 287970"/>
                <a:gd name="connsiteY28" fmla="*/ 157075 h 209433"/>
                <a:gd name="connsiteX29" fmla="*/ 170164 w 287970"/>
                <a:gd name="connsiteY29" fmla="*/ 157075 h 209433"/>
                <a:gd name="connsiteX30" fmla="*/ 170164 w 287970"/>
                <a:gd name="connsiteY30" fmla="*/ 39269 h 209433"/>
                <a:gd name="connsiteX31" fmla="*/ 183254 w 287970"/>
                <a:gd name="connsiteY31" fmla="*/ 39269 h 209433"/>
                <a:gd name="connsiteX32" fmla="*/ 183254 w 287970"/>
                <a:gd name="connsiteY32" fmla="*/ 26179 h 209433"/>
                <a:gd name="connsiteX33" fmla="*/ 209433 w 287970"/>
                <a:gd name="connsiteY33" fmla="*/ 26179 h 209433"/>
                <a:gd name="connsiteX34" fmla="*/ 104717 w 287970"/>
                <a:gd name="connsiteY34" fmla="*/ 26179 h 209433"/>
                <a:gd name="connsiteX35" fmla="*/ 104717 w 287970"/>
                <a:gd name="connsiteY35" fmla="*/ 39269 h 209433"/>
                <a:gd name="connsiteX36" fmla="*/ 117806 w 287970"/>
                <a:gd name="connsiteY36" fmla="*/ 39269 h 209433"/>
                <a:gd name="connsiteX37" fmla="*/ 117806 w 287970"/>
                <a:gd name="connsiteY37" fmla="*/ 157075 h 209433"/>
                <a:gd name="connsiteX38" fmla="*/ 104717 w 287970"/>
                <a:gd name="connsiteY38" fmla="*/ 157075 h 209433"/>
                <a:gd name="connsiteX39" fmla="*/ 104717 w 287970"/>
                <a:gd name="connsiteY39" fmla="*/ 183254 h 209433"/>
                <a:gd name="connsiteX40" fmla="*/ 78537 w 287970"/>
                <a:gd name="connsiteY40" fmla="*/ 183254 h 209433"/>
                <a:gd name="connsiteX41" fmla="*/ 78537 w 287970"/>
                <a:gd name="connsiteY41" fmla="*/ 157075 h 209433"/>
                <a:gd name="connsiteX42" fmla="*/ 65448 w 287970"/>
                <a:gd name="connsiteY42" fmla="*/ 157075 h 209433"/>
                <a:gd name="connsiteX43" fmla="*/ 65448 w 287970"/>
                <a:gd name="connsiteY43" fmla="*/ 39269 h 209433"/>
                <a:gd name="connsiteX44" fmla="*/ 78537 w 287970"/>
                <a:gd name="connsiteY44" fmla="*/ 39269 h 209433"/>
                <a:gd name="connsiteX45" fmla="*/ 78537 w 287970"/>
                <a:gd name="connsiteY45" fmla="*/ 26179 h 209433"/>
                <a:gd name="connsiteX46" fmla="*/ 104717 w 287970"/>
                <a:gd name="connsiteY46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09433">
                  <a:moveTo>
                    <a:pt x="0" y="26179"/>
                  </a:moveTo>
                  <a:lnTo>
                    <a:pt x="13090" y="26179"/>
                  </a:lnTo>
                  <a:lnTo>
                    <a:pt x="13090" y="39269"/>
                  </a:lnTo>
                  <a:lnTo>
                    <a:pt x="26179" y="39269"/>
                  </a:lnTo>
                  <a:lnTo>
                    <a:pt x="26179" y="157075"/>
                  </a:lnTo>
                  <a:lnTo>
                    <a:pt x="13090" y="157075"/>
                  </a:lnTo>
                  <a:lnTo>
                    <a:pt x="13090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87971" y="209433"/>
                  </a:lnTo>
                  <a:lnTo>
                    <a:pt x="287971" y="183254"/>
                  </a:lnTo>
                  <a:lnTo>
                    <a:pt x="274881" y="183254"/>
                  </a:lnTo>
                  <a:lnTo>
                    <a:pt x="274881" y="157075"/>
                  </a:lnTo>
                  <a:lnTo>
                    <a:pt x="261791" y="157075"/>
                  </a:lnTo>
                  <a:lnTo>
                    <a:pt x="261791" y="39269"/>
                  </a:lnTo>
                  <a:lnTo>
                    <a:pt x="274881" y="39269"/>
                  </a:lnTo>
                  <a:lnTo>
                    <a:pt x="274881" y="26179"/>
                  </a:lnTo>
                  <a:lnTo>
                    <a:pt x="287971" y="26179"/>
                  </a:lnTo>
                  <a:lnTo>
                    <a:pt x="28797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209433" y="26179"/>
                  </a:moveTo>
                  <a:lnTo>
                    <a:pt x="209433" y="39269"/>
                  </a:lnTo>
                  <a:lnTo>
                    <a:pt x="222523" y="39269"/>
                  </a:lnTo>
                  <a:lnTo>
                    <a:pt x="222523" y="157075"/>
                  </a:lnTo>
                  <a:lnTo>
                    <a:pt x="209433" y="157075"/>
                  </a:lnTo>
                  <a:lnTo>
                    <a:pt x="209433" y="183254"/>
                  </a:lnTo>
                  <a:lnTo>
                    <a:pt x="183254" y="183254"/>
                  </a:lnTo>
                  <a:lnTo>
                    <a:pt x="183254" y="157075"/>
                  </a:lnTo>
                  <a:lnTo>
                    <a:pt x="170164" y="157075"/>
                  </a:lnTo>
                  <a:lnTo>
                    <a:pt x="170164" y="39269"/>
                  </a:lnTo>
                  <a:lnTo>
                    <a:pt x="183254" y="39269"/>
                  </a:lnTo>
                  <a:lnTo>
                    <a:pt x="183254" y="26179"/>
                  </a:lnTo>
                  <a:lnTo>
                    <a:pt x="209433" y="26179"/>
                  </a:lnTo>
                  <a:close/>
                  <a:moveTo>
                    <a:pt x="104717" y="26179"/>
                  </a:moveTo>
                  <a:lnTo>
                    <a:pt x="104717" y="39269"/>
                  </a:lnTo>
                  <a:lnTo>
                    <a:pt x="117806" y="39269"/>
                  </a:lnTo>
                  <a:lnTo>
                    <a:pt x="117806" y="157075"/>
                  </a:lnTo>
                  <a:lnTo>
                    <a:pt x="104717" y="157075"/>
                  </a:lnTo>
                  <a:lnTo>
                    <a:pt x="104717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65448" y="157075"/>
                  </a:lnTo>
                  <a:lnTo>
                    <a:pt x="65448" y="39269"/>
                  </a:lnTo>
                  <a:lnTo>
                    <a:pt x="78537" y="39269"/>
                  </a:lnTo>
                  <a:lnTo>
                    <a:pt x="78537" y="26179"/>
                  </a:lnTo>
                  <a:lnTo>
                    <a:pt x="10471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01" name="Dowolny kształt: kształt 800">
              <a:extLst>
                <a:ext uri="{FF2B5EF4-FFF2-40B4-BE49-F238E27FC236}">
                  <a16:creationId xmlns:a16="http://schemas.microsoft.com/office/drawing/2014/main" id="{B3BAACFB-C628-CBC8-066D-F7B68104AFEE}"/>
                </a:ext>
              </a:extLst>
            </p:cNvPr>
            <p:cNvSpPr/>
            <p:nvPr/>
          </p:nvSpPr>
          <p:spPr>
            <a:xfrm>
              <a:off x="9182796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02" name="Grafika 52">
            <a:extLst>
              <a:ext uri="{FF2B5EF4-FFF2-40B4-BE49-F238E27FC236}">
                <a16:creationId xmlns:a16="http://schemas.microsoft.com/office/drawing/2014/main" id="{37992429-FA25-45B7-08B8-1F24AE4C9AB4}"/>
              </a:ext>
            </a:extLst>
          </p:cNvPr>
          <p:cNvGrpSpPr/>
          <p:nvPr userDrawn="1"/>
        </p:nvGrpSpPr>
        <p:grpSpPr>
          <a:xfrm>
            <a:off x="24267570" y="-2225036"/>
            <a:ext cx="453989" cy="474609"/>
            <a:chOff x="9523124" y="680657"/>
            <a:chExt cx="287970" cy="301060"/>
          </a:xfrm>
          <a:solidFill>
            <a:srgbClr val="212E39"/>
          </a:solidFill>
        </p:grpSpPr>
        <p:sp>
          <p:nvSpPr>
            <p:cNvPr id="803" name="Dowolny kształt: kształt 802">
              <a:extLst>
                <a:ext uri="{FF2B5EF4-FFF2-40B4-BE49-F238E27FC236}">
                  <a16:creationId xmlns:a16="http://schemas.microsoft.com/office/drawing/2014/main" id="{2B16550A-4B84-EA9D-1246-8F09BF7B0AE5}"/>
                </a:ext>
              </a:extLst>
            </p:cNvPr>
            <p:cNvSpPr/>
            <p:nvPr/>
          </p:nvSpPr>
          <p:spPr>
            <a:xfrm>
              <a:off x="9536214" y="772284"/>
              <a:ext cx="261791" cy="209433"/>
            </a:xfrm>
            <a:custGeom>
              <a:avLst/>
              <a:gdLst>
                <a:gd name="connsiteX0" fmla="*/ 0 w 261791"/>
                <a:gd name="connsiteY0" fmla="*/ 26179 h 209433"/>
                <a:gd name="connsiteX1" fmla="*/ 26179 w 261791"/>
                <a:gd name="connsiteY1" fmla="*/ 26179 h 209433"/>
                <a:gd name="connsiteX2" fmla="*/ 26179 w 261791"/>
                <a:gd name="connsiteY2" fmla="*/ 39269 h 209433"/>
                <a:gd name="connsiteX3" fmla="*/ 39269 w 261791"/>
                <a:gd name="connsiteY3" fmla="*/ 39269 h 209433"/>
                <a:gd name="connsiteX4" fmla="*/ 39269 w 261791"/>
                <a:gd name="connsiteY4" fmla="*/ 157075 h 209433"/>
                <a:gd name="connsiteX5" fmla="*/ 26179 w 261791"/>
                <a:gd name="connsiteY5" fmla="*/ 157075 h 209433"/>
                <a:gd name="connsiteX6" fmla="*/ 26179 w 261791"/>
                <a:gd name="connsiteY6" fmla="*/ 183254 h 209433"/>
                <a:gd name="connsiteX7" fmla="*/ 0 w 261791"/>
                <a:gd name="connsiteY7" fmla="*/ 183254 h 209433"/>
                <a:gd name="connsiteX8" fmla="*/ 0 w 261791"/>
                <a:gd name="connsiteY8" fmla="*/ 209433 h 209433"/>
                <a:gd name="connsiteX9" fmla="*/ 261791 w 261791"/>
                <a:gd name="connsiteY9" fmla="*/ 209433 h 209433"/>
                <a:gd name="connsiteX10" fmla="*/ 261791 w 261791"/>
                <a:gd name="connsiteY10" fmla="*/ 183254 h 209433"/>
                <a:gd name="connsiteX11" fmla="*/ 235612 w 261791"/>
                <a:gd name="connsiteY11" fmla="*/ 183254 h 209433"/>
                <a:gd name="connsiteX12" fmla="*/ 235612 w 261791"/>
                <a:gd name="connsiteY12" fmla="*/ 157075 h 209433"/>
                <a:gd name="connsiteX13" fmla="*/ 222523 w 261791"/>
                <a:gd name="connsiteY13" fmla="*/ 157075 h 209433"/>
                <a:gd name="connsiteX14" fmla="*/ 222523 w 261791"/>
                <a:gd name="connsiteY14" fmla="*/ 39269 h 209433"/>
                <a:gd name="connsiteX15" fmla="*/ 235612 w 261791"/>
                <a:gd name="connsiteY15" fmla="*/ 39269 h 209433"/>
                <a:gd name="connsiteX16" fmla="*/ 235612 w 261791"/>
                <a:gd name="connsiteY16" fmla="*/ 26179 h 209433"/>
                <a:gd name="connsiteX17" fmla="*/ 261791 w 261791"/>
                <a:gd name="connsiteY17" fmla="*/ 26179 h 209433"/>
                <a:gd name="connsiteX18" fmla="*/ 261791 w 261791"/>
                <a:gd name="connsiteY18" fmla="*/ 0 h 209433"/>
                <a:gd name="connsiteX19" fmla="*/ 0 w 261791"/>
                <a:gd name="connsiteY19" fmla="*/ 0 h 209433"/>
                <a:gd name="connsiteX20" fmla="*/ 0 w 261791"/>
                <a:gd name="connsiteY20" fmla="*/ 26179 h 209433"/>
                <a:gd name="connsiteX21" fmla="*/ 157075 w 261791"/>
                <a:gd name="connsiteY21" fmla="*/ 26179 h 209433"/>
                <a:gd name="connsiteX22" fmla="*/ 157075 w 261791"/>
                <a:gd name="connsiteY22" fmla="*/ 39269 h 209433"/>
                <a:gd name="connsiteX23" fmla="*/ 170164 w 261791"/>
                <a:gd name="connsiteY23" fmla="*/ 39269 h 209433"/>
                <a:gd name="connsiteX24" fmla="*/ 170164 w 261791"/>
                <a:gd name="connsiteY24" fmla="*/ 157075 h 209433"/>
                <a:gd name="connsiteX25" fmla="*/ 157075 w 261791"/>
                <a:gd name="connsiteY25" fmla="*/ 157075 h 209433"/>
                <a:gd name="connsiteX26" fmla="*/ 157075 w 261791"/>
                <a:gd name="connsiteY26" fmla="*/ 183254 h 209433"/>
                <a:gd name="connsiteX27" fmla="*/ 104717 w 261791"/>
                <a:gd name="connsiteY27" fmla="*/ 183254 h 209433"/>
                <a:gd name="connsiteX28" fmla="*/ 104717 w 261791"/>
                <a:gd name="connsiteY28" fmla="*/ 157075 h 209433"/>
                <a:gd name="connsiteX29" fmla="*/ 91627 w 261791"/>
                <a:gd name="connsiteY29" fmla="*/ 157075 h 209433"/>
                <a:gd name="connsiteX30" fmla="*/ 91627 w 261791"/>
                <a:gd name="connsiteY30" fmla="*/ 39269 h 209433"/>
                <a:gd name="connsiteX31" fmla="*/ 104717 w 261791"/>
                <a:gd name="connsiteY31" fmla="*/ 39269 h 209433"/>
                <a:gd name="connsiteX32" fmla="*/ 104717 w 261791"/>
                <a:gd name="connsiteY32" fmla="*/ 26179 h 209433"/>
                <a:gd name="connsiteX33" fmla="*/ 157075 w 261791"/>
                <a:gd name="connsiteY33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1791" h="209433">
                  <a:moveTo>
                    <a:pt x="0" y="26179"/>
                  </a:moveTo>
                  <a:lnTo>
                    <a:pt x="26179" y="26179"/>
                  </a:lnTo>
                  <a:lnTo>
                    <a:pt x="26179" y="39269"/>
                  </a:lnTo>
                  <a:lnTo>
                    <a:pt x="39269" y="39269"/>
                  </a:lnTo>
                  <a:lnTo>
                    <a:pt x="39269" y="157075"/>
                  </a:lnTo>
                  <a:lnTo>
                    <a:pt x="26179" y="157075"/>
                  </a:lnTo>
                  <a:lnTo>
                    <a:pt x="26179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61791" y="209433"/>
                  </a:lnTo>
                  <a:lnTo>
                    <a:pt x="261791" y="183254"/>
                  </a:lnTo>
                  <a:lnTo>
                    <a:pt x="235612" y="183254"/>
                  </a:lnTo>
                  <a:lnTo>
                    <a:pt x="235612" y="157075"/>
                  </a:lnTo>
                  <a:lnTo>
                    <a:pt x="222523" y="157075"/>
                  </a:lnTo>
                  <a:lnTo>
                    <a:pt x="222523" y="39269"/>
                  </a:lnTo>
                  <a:lnTo>
                    <a:pt x="235612" y="39269"/>
                  </a:lnTo>
                  <a:lnTo>
                    <a:pt x="235612" y="26179"/>
                  </a:lnTo>
                  <a:lnTo>
                    <a:pt x="261791" y="26179"/>
                  </a:lnTo>
                  <a:lnTo>
                    <a:pt x="26179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157075" y="26179"/>
                  </a:moveTo>
                  <a:lnTo>
                    <a:pt x="157075" y="39269"/>
                  </a:lnTo>
                  <a:lnTo>
                    <a:pt x="170164" y="39269"/>
                  </a:lnTo>
                  <a:lnTo>
                    <a:pt x="170164" y="157075"/>
                  </a:lnTo>
                  <a:lnTo>
                    <a:pt x="157075" y="157075"/>
                  </a:lnTo>
                  <a:lnTo>
                    <a:pt x="157075" y="183254"/>
                  </a:lnTo>
                  <a:lnTo>
                    <a:pt x="104717" y="183254"/>
                  </a:lnTo>
                  <a:lnTo>
                    <a:pt x="104717" y="157075"/>
                  </a:lnTo>
                  <a:lnTo>
                    <a:pt x="91627" y="157075"/>
                  </a:lnTo>
                  <a:lnTo>
                    <a:pt x="91627" y="39269"/>
                  </a:lnTo>
                  <a:lnTo>
                    <a:pt x="104717" y="39269"/>
                  </a:lnTo>
                  <a:lnTo>
                    <a:pt x="104717" y="26179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04" name="Dowolny kształt: kształt 803">
              <a:extLst>
                <a:ext uri="{FF2B5EF4-FFF2-40B4-BE49-F238E27FC236}">
                  <a16:creationId xmlns:a16="http://schemas.microsoft.com/office/drawing/2014/main" id="{90574665-E477-0CF0-B337-A85A2DE59F29}"/>
                </a:ext>
              </a:extLst>
            </p:cNvPr>
            <p:cNvSpPr/>
            <p:nvPr/>
          </p:nvSpPr>
          <p:spPr>
            <a:xfrm>
              <a:off x="9523124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805" name="Dowolny kształt: kształt 804">
            <a:extLst>
              <a:ext uri="{FF2B5EF4-FFF2-40B4-BE49-F238E27FC236}">
                <a16:creationId xmlns:a16="http://schemas.microsoft.com/office/drawing/2014/main" id="{773EABAA-A21F-9CA1-D58F-E16B19EAA0E2}"/>
              </a:ext>
            </a:extLst>
          </p:cNvPr>
          <p:cNvSpPr/>
          <p:nvPr userDrawn="1"/>
        </p:nvSpPr>
        <p:spPr>
          <a:xfrm>
            <a:off x="13082918" y="-2204401"/>
            <a:ext cx="453989" cy="453973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06" name="Dowolny kształt: kształt 805">
            <a:extLst>
              <a:ext uri="{FF2B5EF4-FFF2-40B4-BE49-F238E27FC236}">
                <a16:creationId xmlns:a16="http://schemas.microsoft.com/office/drawing/2014/main" id="{219A50AB-86D3-CA68-02B4-1728231B0FDE}"/>
              </a:ext>
            </a:extLst>
          </p:cNvPr>
          <p:cNvSpPr/>
          <p:nvPr userDrawn="1"/>
        </p:nvSpPr>
        <p:spPr>
          <a:xfrm>
            <a:off x="14155985" y="-2204401"/>
            <a:ext cx="453989" cy="453973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07" name="Dowolny kształt: kształt 806">
            <a:extLst>
              <a:ext uri="{FF2B5EF4-FFF2-40B4-BE49-F238E27FC236}">
                <a16:creationId xmlns:a16="http://schemas.microsoft.com/office/drawing/2014/main" id="{3C9C3C59-4B9B-EED4-4928-E28C8A2D8CCD}"/>
              </a:ext>
            </a:extLst>
          </p:cNvPr>
          <p:cNvSpPr/>
          <p:nvPr userDrawn="1"/>
        </p:nvSpPr>
        <p:spPr>
          <a:xfrm>
            <a:off x="13619451" y="-2204401"/>
            <a:ext cx="453989" cy="453973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08" name="Dowolny kształt: kształt 807">
            <a:extLst>
              <a:ext uri="{FF2B5EF4-FFF2-40B4-BE49-F238E27FC236}">
                <a16:creationId xmlns:a16="http://schemas.microsoft.com/office/drawing/2014/main" id="{FB3F29BD-70A1-5C2F-4D88-5C4F70ECAD53}"/>
              </a:ext>
            </a:extLst>
          </p:cNvPr>
          <p:cNvSpPr/>
          <p:nvPr userDrawn="1"/>
        </p:nvSpPr>
        <p:spPr>
          <a:xfrm>
            <a:off x="14692518" y="-2740915"/>
            <a:ext cx="453989" cy="453973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09" name="Dowolny kształt: kształt 808">
            <a:extLst>
              <a:ext uri="{FF2B5EF4-FFF2-40B4-BE49-F238E27FC236}">
                <a16:creationId xmlns:a16="http://schemas.microsoft.com/office/drawing/2014/main" id="{85279540-FD32-8E7B-9A12-7CA24CEF33B5}"/>
              </a:ext>
            </a:extLst>
          </p:cNvPr>
          <p:cNvSpPr/>
          <p:nvPr userDrawn="1"/>
        </p:nvSpPr>
        <p:spPr>
          <a:xfrm>
            <a:off x="14692518" y="-2204401"/>
            <a:ext cx="453989" cy="453973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  <a:gd name="connsiteX25" fmla="*/ 235612 w 287970"/>
              <a:gd name="connsiteY25" fmla="*/ 26179 h 287970"/>
              <a:gd name="connsiteX26" fmla="*/ 261791 w 287970"/>
              <a:gd name="connsiteY26" fmla="*/ 26179 h 287970"/>
              <a:gd name="connsiteX27" fmla="*/ 261791 w 287970"/>
              <a:gd name="connsiteY27" fmla="*/ 52358 h 287970"/>
              <a:gd name="connsiteX28" fmla="*/ 235612 w 287970"/>
              <a:gd name="connsiteY28" fmla="*/ 52358 h 287970"/>
              <a:gd name="connsiteX29" fmla="*/ 235612 w 287970"/>
              <a:gd name="connsiteY29" fmla="*/ 26179 h 287970"/>
              <a:gd name="connsiteX30" fmla="*/ 52358 w 287970"/>
              <a:gd name="connsiteY30" fmla="*/ 157075 h 287970"/>
              <a:gd name="connsiteX31" fmla="*/ 26179 w 287970"/>
              <a:gd name="connsiteY31" fmla="*/ 157075 h 287970"/>
              <a:gd name="connsiteX32" fmla="*/ 26179 w 287970"/>
              <a:gd name="connsiteY32" fmla="*/ 130896 h 287970"/>
              <a:gd name="connsiteX33" fmla="*/ 52358 w 287970"/>
              <a:gd name="connsiteY33" fmla="*/ 130896 h 287970"/>
              <a:gd name="connsiteX34" fmla="*/ 52358 w 287970"/>
              <a:gd name="connsiteY34" fmla="*/ 157075 h 287970"/>
              <a:gd name="connsiteX35" fmla="*/ 235612 w 287970"/>
              <a:gd name="connsiteY35" fmla="*/ 235612 h 287970"/>
              <a:gd name="connsiteX36" fmla="*/ 261791 w 287970"/>
              <a:gd name="connsiteY36" fmla="*/ 235612 h 287970"/>
              <a:gd name="connsiteX37" fmla="*/ 261791 w 287970"/>
              <a:gd name="connsiteY37" fmla="*/ 261791 h 287970"/>
              <a:gd name="connsiteX38" fmla="*/ 235612 w 287970"/>
              <a:gd name="connsiteY38" fmla="*/ 261791 h 287970"/>
              <a:gd name="connsiteX39" fmla="*/ 235612 w 287970"/>
              <a:gd name="connsiteY39" fmla="*/ 235612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10" name="Dowolny kształt: kształt 809">
            <a:extLst>
              <a:ext uri="{FF2B5EF4-FFF2-40B4-BE49-F238E27FC236}">
                <a16:creationId xmlns:a16="http://schemas.microsoft.com/office/drawing/2014/main" id="{BB7EA034-61CE-5754-35B6-24083EF48D4D}"/>
              </a:ext>
            </a:extLst>
          </p:cNvPr>
          <p:cNvSpPr/>
          <p:nvPr userDrawn="1"/>
        </p:nvSpPr>
        <p:spPr>
          <a:xfrm>
            <a:off x="13062283" y="-3298064"/>
            <a:ext cx="495260" cy="495243"/>
          </a:xfrm>
          <a:custGeom>
            <a:avLst/>
            <a:gdLst>
              <a:gd name="connsiteX0" fmla="*/ 314150 w 314149"/>
              <a:gd name="connsiteY0" fmla="*/ 78537 h 314149"/>
              <a:gd name="connsiteX1" fmla="*/ 314150 w 314149"/>
              <a:gd name="connsiteY1" fmla="*/ 0 h 314149"/>
              <a:gd name="connsiteX2" fmla="*/ 0 w 314149"/>
              <a:gd name="connsiteY2" fmla="*/ 0 h 314149"/>
              <a:gd name="connsiteX3" fmla="*/ 0 w 314149"/>
              <a:gd name="connsiteY3" fmla="*/ 78537 h 314149"/>
              <a:gd name="connsiteX4" fmla="*/ 130896 w 314149"/>
              <a:gd name="connsiteY4" fmla="*/ 78537 h 314149"/>
              <a:gd name="connsiteX5" fmla="*/ 130896 w 314149"/>
              <a:gd name="connsiteY5" fmla="*/ 104717 h 314149"/>
              <a:gd name="connsiteX6" fmla="*/ 0 w 314149"/>
              <a:gd name="connsiteY6" fmla="*/ 104717 h 314149"/>
              <a:gd name="connsiteX7" fmla="*/ 0 w 314149"/>
              <a:gd name="connsiteY7" fmla="*/ 183254 h 314149"/>
              <a:gd name="connsiteX8" fmla="*/ 130896 w 314149"/>
              <a:gd name="connsiteY8" fmla="*/ 183254 h 314149"/>
              <a:gd name="connsiteX9" fmla="*/ 130896 w 314149"/>
              <a:gd name="connsiteY9" fmla="*/ 209433 h 314149"/>
              <a:gd name="connsiteX10" fmla="*/ 0 w 314149"/>
              <a:gd name="connsiteY10" fmla="*/ 209433 h 314149"/>
              <a:gd name="connsiteX11" fmla="*/ 0 w 314149"/>
              <a:gd name="connsiteY11" fmla="*/ 287971 h 314149"/>
              <a:gd name="connsiteX12" fmla="*/ 130896 w 314149"/>
              <a:gd name="connsiteY12" fmla="*/ 287971 h 314149"/>
              <a:gd name="connsiteX13" fmla="*/ 130896 w 314149"/>
              <a:gd name="connsiteY13" fmla="*/ 314150 h 314149"/>
              <a:gd name="connsiteX14" fmla="*/ 183254 w 314149"/>
              <a:gd name="connsiteY14" fmla="*/ 314150 h 314149"/>
              <a:gd name="connsiteX15" fmla="*/ 183254 w 314149"/>
              <a:gd name="connsiteY15" fmla="*/ 287971 h 314149"/>
              <a:gd name="connsiteX16" fmla="*/ 314150 w 314149"/>
              <a:gd name="connsiteY16" fmla="*/ 287971 h 314149"/>
              <a:gd name="connsiteX17" fmla="*/ 314150 w 314149"/>
              <a:gd name="connsiteY17" fmla="*/ 209433 h 314149"/>
              <a:gd name="connsiteX18" fmla="*/ 183254 w 314149"/>
              <a:gd name="connsiteY18" fmla="*/ 209433 h 314149"/>
              <a:gd name="connsiteX19" fmla="*/ 183254 w 314149"/>
              <a:gd name="connsiteY19" fmla="*/ 183254 h 314149"/>
              <a:gd name="connsiteX20" fmla="*/ 314150 w 314149"/>
              <a:gd name="connsiteY20" fmla="*/ 183254 h 314149"/>
              <a:gd name="connsiteX21" fmla="*/ 314150 w 314149"/>
              <a:gd name="connsiteY21" fmla="*/ 104717 h 314149"/>
              <a:gd name="connsiteX22" fmla="*/ 183254 w 314149"/>
              <a:gd name="connsiteY22" fmla="*/ 104717 h 314149"/>
              <a:gd name="connsiteX23" fmla="*/ 183254 w 314149"/>
              <a:gd name="connsiteY23" fmla="*/ 78537 h 314149"/>
              <a:gd name="connsiteX24" fmla="*/ 314150 w 314149"/>
              <a:gd name="connsiteY24" fmla="*/ 78537 h 314149"/>
              <a:gd name="connsiteX25" fmla="*/ 183254 w 314149"/>
              <a:gd name="connsiteY25" fmla="*/ 26179 h 314149"/>
              <a:gd name="connsiteX26" fmla="*/ 287971 w 314149"/>
              <a:gd name="connsiteY26" fmla="*/ 26179 h 314149"/>
              <a:gd name="connsiteX27" fmla="*/ 287971 w 314149"/>
              <a:gd name="connsiteY27" fmla="*/ 52358 h 314149"/>
              <a:gd name="connsiteX28" fmla="*/ 183254 w 314149"/>
              <a:gd name="connsiteY28" fmla="*/ 52358 h 314149"/>
              <a:gd name="connsiteX29" fmla="*/ 183254 w 314149"/>
              <a:gd name="connsiteY29" fmla="*/ 26179 h 314149"/>
              <a:gd name="connsiteX30" fmla="*/ 39269 w 314149"/>
              <a:gd name="connsiteY30" fmla="*/ 52358 h 314149"/>
              <a:gd name="connsiteX31" fmla="*/ 26179 w 314149"/>
              <a:gd name="connsiteY31" fmla="*/ 39269 h 314149"/>
              <a:gd name="connsiteX32" fmla="*/ 39269 w 314149"/>
              <a:gd name="connsiteY32" fmla="*/ 26179 h 314149"/>
              <a:gd name="connsiteX33" fmla="*/ 52358 w 314149"/>
              <a:gd name="connsiteY33" fmla="*/ 39269 h 314149"/>
              <a:gd name="connsiteX34" fmla="*/ 39269 w 314149"/>
              <a:gd name="connsiteY34" fmla="*/ 52358 h 314149"/>
              <a:gd name="connsiteX35" fmla="*/ 91627 w 314149"/>
              <a:gd name="connsiteY35" fmla="*/ 52358 h 314149"/>
              <a:gd name="connsiteX36" fmla="*/ 78537 w 314149"/>
              <a:gd name="connsiteY36" fmla="*/ 39269 h 314149"/>
              <a:gd name="connsiteX37" fmla="*/ 91627 w 314149"/>
              <a:gd name="connsiteY37" fmla="*/ 26179 h 314149"/>
              <a:gd name="connsiteX38" fmla="*/ 104717 w 314149"/>
              <a:gd name="connsiteY38" fmla="*/ 39269 h 314149"/>
              <a:gd name="connsiteX39" fmla="*/ 91627 w 314149"/>
              <a:gd name="connsiteY39" fmla="*/ 52358 h 314149"/>
              <a:gd name="connsiteX40" fmla="*/ 39269 w 314149"/>
              <a:gd name="connsiteY40" fmla="*/ 157075 h 314149"/>
              <a:gd name="connsiteX41" fmla="*/ 26179 w 314149"/>
              <a:gd name="connsiteY41" fmla="*/ 143985 h 314149"/>
              <a:gd name="connsiteX42" fmla="*/ 39269 w 314149"/>
              <a:gd name="connsiteY42" fmla="*/ 130896 h 314149"/>
              <a:gd name="connsiteX43" fmla="*/ 52358 w 314149"/>
              <a:gd name="connsiteY43" fmla="*/ 143985 h 314149"/>
              <a:gd name="connsiteX44" fmla="*/ 39269 w 314149"/>
              <a:gd name="connsiteY44" fmla="*/ 157075 h 314149"/>
              <a:gd name="connsiteX45" fmla="*/ 91627 w 314149"/>
              <a:gd name="connsiteY45" fmla="*/ 157075 h 314149"/>
              <a:gd name="connsiteX46" fmla="*/ 78537 w 314149"/>
              <a:gd name="connsiteY46" fmla="*/ 143985 h 314149"/>
              <a:gd name="connsiteX47" fmla="*/ 91627 w 314149"/>
              <a:gd name="connsiteY47" fmla="*/ 130896 h 314149"/>
              <a:gd name="connsiteX48" fmla="*/ 104717 w 314149"/>
              <a:gd name="connsiteY48" fmla="*/ 143985 h 314149"/>
              <a:gd name="connsiteX49" fmla="*/ 91627 w 314149"/>
              <a:gd name="connsiteY49" fmla="*/ 157075 h 314149"/>
              <a:gd name="connsiteX50" fmla="*/ 39269 w 314149"/>
              <a:gd name="connsiteY50" fmla="*/ 261791 h 314149"/>
              <a:gd name="connsiteX51" fmla="*/ 26179 w 314149"/>
              <a:gd name="connsiteY51" fmla="*/ 248702 h 314149"/>
              <a:gd name="connsiteX52" fmla="*/ 39269 w 314149"/>
              <a:gd name="connsiteY52" fmla="*/ 235612 h 314149"/>
              <a:gd name="connsiteX53" fmla="*/ 52358 w 314149"/>
              <a:gd name="connsiteY53" fmla="*/ 248702 h 314149"/>
              <a:gd name="connsiteX54" fmla="*/ 39269 w 314149"/>
              <a:gd name="connsiteY54" fmla="*/ 261791 h 314149"/>
              <a:gd name="connsiteX55" fmla="*/ 91627 w 314149"/>
              <a:gd name="connsiteY55" fmla="*/ 261791 h 314149"/>
              <a:gd name="connsiteX56" fmla="*/ 78537 w 314149"/>
              <a:gd name="connsiteY56" fmla="*/ 248702 h 314149"/>
              <a:gd name="connsiteX57" fmla="*/ 91627 w 314149"/>
              <a:gd name="connsiteY57" fmla="*/ 235612 h 314149"/>
              <a:gd name="connsiteX58" fmla="*/ 104717 w 314149"/>
              <a:gd name="connsiteY58" fmla="*/ 248702 h 314149"/>
              <a:gd name="connsiteX59" fmla="*/ 91627 w 314149"/>
              <a:gd name="connsiteY59" fmla="*/ 261791 h 314149"/>
              <a:gd name="connsiteX60" fmla="*/ 143985 w 314149"/>
              <a:gd name="connsiteY60" fmla="*/ 235612 h 314149"/>
              <a:gd name="connsiteX61" fmla="*/ 157075 w 314149"/>
              <a:gd name="connsiteY61" fmla="*/ 248702 h 314149"/>
              <a:gd name="connsiteX62" fmla="*/ 143985 w 314149"/>
              <a:gd name="connsiteY62" fmla="*/ 261791 h 314149"/>
              <a:gd name="connsiteX63" fmla="*/ 130896 w 314149"/>
              <a:gd name="connsiteY63" fmla="*/ 248702 h 314149"/>
              <a:gd name="connsiteX64" fmla="*/ 143985 w 314149"/>
              <a:gd name="connsiteY64" fmla="*/ 235612 h 314149"/>
              <a:gd name="connsiteX65" fmla="*/ 287971 w 314149"/>
              <a:gd name="connsiteY65" fmla="*/ 235612 h 314149"/>
              <a:gd name="connsiteX66" fmla="*/ 287971 w 314149"/>
              <a:gd name="connsiteY66" fmla="*/ 261791 h 314149"/>
              <a:gd name="connsiteX67" fmla="*/ 183254 w 314149"/>
              <a:gd name="connsiteY67" fmla="*/ 261791 h 314149"/>
              <a:gd name="connsiteX68" fmla="*/ 183254 w 314149"/>
              <a:gd name="connsiteY68" fmla="*/ 235612 h 314149"/>
              <a:gd name="connsiteX69" fmla="*/ 287971 w 314149"/>
              <a:gd name="connsiteY69" fmla="*/ 235612 h 314149"/>
              <a:gd name="connsiteX70" fmla="*/ 143985 w 314149"/>
              <a:gd name="connsiteY70" fmla="*/ 130896 h 314149"/>
              <a:gd name="connsiteX71" fmla="*/ 157075 w 314149"/>
              <a:gd name="connsiteY71" fmla="*/ 143985 h 314149"/>
              <a:gd name="connsiteX72" fmla="*/ 143985 w 314149"/>
              <a:gd name="connsiteY72" fmla="*/ 157075 h 314149"/>
              <a:gd name="connsiteX73" fmla="*/ 130896 w 314149"/>
              <a:gd name="connsiteY73" fmla="*/ 143985 h 314149"/>
              <a:gd name="connsiteX74" fmla="*/ 143985 w 314149"/>
              <a:gd name="connsiteY74" fmla="*/ 130896 h 314149"/>
              <a:gd name="connsiteX75" fmla="*/ 287971 w 314149"/>
              <a:gd name="connsiteY75" fmla="*/ 130896 h 314149"/>
              <a:gd name="connsiteX76" fmla="*/ 287971 w 314149"/>
              <a:gd name="connsiteY76" fmla="*/ 157075 h 314149"/>
              <a:gd name="connsiteX77" fmla="*/ 183254 w 314149"/>
              <a:gd name="connsiteY77" fmla="*/ 157075 h 314149"/>
              <a:gd name="connsiteX78" fmla="*/ 183254 w 314149"/>
              <a:gd name="connsiteY78" fmla="*/ 130896 h 314149"/>
              <a:gd name="connsiteX79" fmla="*/ 287971 w 314149"/>
              <a:gd name="connsiteY79" fmla="*/ 130896 h 314149"/>
              <a:gd name="connsiteX80" fmla="*/ 143985 w 314149"/>
              <a:gd name="connsiteY80" fmla="*/ 26179 h 314149"/>
              <a:gd name="connsiteX81" fmla="*/ 157075 w 314149"/>
              <a:gd name="connsiteY81" fmla="*/ 39269 h 314149"/>
              <a:gd name="connsiteX82" fmla="*/ 143985 w 314149"/>
              <a:gd name="connsiteY82" fmla="*/ 52358 h 314149"/>
              <a:gd name="connsiteX83" fmla="*/ 130896 w 314149"/>
              <a:gd name="connsiteY83" fmla="*/ 39269 h 314149"/>
              <a:gd name="connsiteX84" fmla="*/ 143985 w 314149"/>
              <a:gd name="connsiteY84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14149" h="314149">
                <a:moveTo>
                  <a:pt x="314150" y="78537"/>
                </a:moveTo>
                <a:lnTo>
                  <a:pt x="314150" y="0"/>
                </a:lnTo>
                <a:lnTo>
                  <a:pt x="0" y="0"/>
                </a:lnTo>
                <a:lnTo>
                  <a:pt x="0" y="78537"/>
                </a:lnTo>
                <a:lnTo>
                  <a:pt x="130896" y="78537"/>
                </a:lnTo>
                <a:lnTo>
                  <a:pt x="130896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130896" y="183254"/>
                </a:lnTo>
                <a:lnTo>
                  <a:pt x="130896" y="209433"/>
                </a:lnTo>
                <a:lnTo>
                  <a:pt x="0" y="209433"/>
                </a:lnTo>
                <a:lnTo>
                  <a:pt x="0" y="287971"/>
                </a:lnTo>
                <a:lnTo>
                  <a:pt x="130896" y="287971"/>
                </a:lnTo>
                <a:lnTo>
                  <a:pt x="130896" y="314150"/>
                </a:lnTo>
                <a:lnTo>
                  <a:pt x="183254" y="314150"/>
                </a:lnTo>
                <a:lnTo>
                  <a:pt x="183254" y="287971"/>
                </a:lnTo>
                <a:lnTo>
                  <a:pt x="314150" y="287971"/>
                </a:lnTo>
                <a:lnTo>
                  <a:pt x="314150" y="209433"/>
                </a:lnTo>
                <a:lnTo>
                  <a:pt x="183254" y="209433"/>
                </a:lnTo>
                <a:lnTo>
                  <a:pt x="183254" y="183254"/>
                </a:lnTo>
                <a:lnTo>
                  <a:pt x="314150" y="183254"/>
                </a:lnTo>
                <a:lnTo>
                  <a:pt x="314150" y="104717"/>
                </a:lnTo>
                <a:lnTo>
                  <a:pt x="183254" y="104717"/>
                </a:lnTo>
                <a:lnTo>
                  <a:pt x="183254" y="78537"/>
                </a:lnTo>
                <a:lnTo>
                  <a:pt x="314150" y="78537"/>
                </a:lnTo>
                <a:close/>
                <a:moveTo>
                  <a:pt x="183254" y="26179"/>
                </a:moveTo>
                <a:lnTo>
                  <a:pt x="287971" y="26179"/>
                </a:lnTo>
                <a:lnTo>
                  <a:pt x="287971" y="52358"/>
                </a:lnTo>
                <a:lnTo>
                  <a:pt x="183254" y="52358"/>
                </a:lnTo>
                <a:lnTo>
                  <a:pt x="183254" y="26179"/>
                </a:lnTo>
                <a:close/>
                <a:moveTo>
                  <a:pt x="39269" y="52358"/>
                </a:moveTo>
                <a:cubicBezTo>
                  <a:pt x="32037" y="52358"/>
                  <a:pt x="26179" y="46501"/>
                  <a:pt x="26179" y="39269"/>
                </a:cubicBezTo>
                <a:cubicBezTo>
                  <a:pt x="26179" y="32037"/>
                  <a:pt x="32037" y="26179"/>
                  <a:pt x="39269" y="26179"/>
                </a:cubicBezTo>
                <a:cubicBezTo>
                  <a:pt x="46501" y="26179"/>
                  <a:pt x="52358" y="32037"/>
                  <a:pt x="52358" y="39269"/>
                </a:cubicBezTo>
                <a:cubicBezTo>
                  <a:pt x="52358" y="46501"/>
                  <a:pt x="46501" y="52358"/>
                  <a:pt x="39269" y="52358"/>
                </a:cubicBezTo>
                <a:close/>
                <a:moveTo>
                  <a:pt x="91627" y="52358"/>
                </a:moveTo>
                <a:cubicBezTo>
                  <a:pt x="84395" y="52358"/>
                  <a:pt x="78537" y="46501"/>
                  <a:pt x="78537" y="39269"/>
                </a:cubicBezTo>
                <a:cubicBezTo>
                  <a:pt x="78537" y="32037"/>
                  <a:pt x="84395" y="26179"/>
                  <a:pt x="91627" y="26179"/>
                </a:cubicBezTo>
                <a:cubicBezTo>
                  <a:pt x="98859" y="26179"/>
                  <a:pt x="104717" y="32037"/>
                  <a:pt x="104717" y="39269"/>
                </a:cubicBezTo>
                <a:cubicBezTo>
                  <a:pt x="104717" y="46501"/>
                  <a:pt x="98859" y="52358"/>
                  <a:pt x="91627" y="52358"/>
                </a:cubicBezTo>
                <a:close/>
                <a:moveTo>
                  <a:pt x="39269" y="157075"/>
                </a:moveTo>
                <a:cubicBezTo>
                  <a:pt x="32037" y="157075"/>
                  <a:pt x="26179" y="151217"/>
                  <a:pt x="26179" y="143985"/>
                </a:cubicBezTo>
                <a:cubicBezTo>
                  <a:pt x="26179" y="136753"/>
                  <a:pt x="32037" y="130896"/>
                  <a:pt x="39269" y="130896"/>
                </a:cubicBezTo>
                <a:cubicBezTo>
                  <a:pt x="46501" y="130896"/>
                  <a:pt x="52358" y="136753"/>
                  <a:pt x="52358" y="143985"/>
                </a:cubicBezTo>
                <a:cubicBezTo>
                  <a:pt x="52358" y="151217"/>
                  <a:pt x="46501" y="157075"/>
                  <a:pt x="39269" y="157075"/>
                </a:cubicBezTo>
                <a:close/>
                <a:moveTo>
                  <a:pt x="91627" y="157075"/>
                </a:moveTo>
                <a:cubicBezTo>
                  <a:pt x="84395" y="157075"/>
                  <a:pt x="78537" y="151217"/>
                  <a:pt x="78537" y="143985"/>
                </a:cubicBezTo>
                <a:cubicBezTo>
                  <a:pt x="78537" y="136753"/>
                  <a:pt x="84395" y="130896"/>
                  <a:pt x="91627" y="130896"/>
                </a:cubicBezTo>
                <a:cubicBezTo>
                  <a:pt x="98859" y="130896"/>
                  <a:pt x="104717" y="136753"/>
                  <a:pt x="104717" y="143985"/>
                </a:cubicBezTo>
                <a:cubicBezTo>
                  <a:pt x="104717" y="151217"/>
                  <a:pt x="98859" y="157075"/>
                  <a:pt x="91627" y="157075"/>
                </a:cubicBezTo>
                <a:close/>
                <a:moveTo>
                  <a:pt x="39269" y="261791"/>
                </a:moveTo>
                <a:cubicBezTo>
                  <a:pt x="32037" y="261791"/>
                  <a:pt x="26179" y="255934"/>
                  <a:pt x="26179" y="248702"/>
                </a:cubicBezTo>
                <a:cubicBezTo>
                  <a:pt x="26179" y="241470"/>
                  <a:pt x="32037" y="235612"/>
                  <a:pt x="39269" y="235612"/>
                </a:cubicBezTo>
                <a:cubicBezTo>
                  <a:pt x="46501" y="235612"/>
                  <a:pt x="52358" y="241470"/>
                  <a:pt x="52358" y="248702"/>
                </a:cubicBezTo>
                <a:cubicBezTo>
                  <a:pt x="52358" y="255934"/>
                  <a:pt x="46501" y="261791"/>
                  <a:pt x="39269" y="261791"/>
                </a:cubicBezTo>
                <a:close/>
                <a:moveTo>
                  <a:pt x="91627" y="261791"/>
                </a:moveTo>
                <a:cubicBezTo>
                  <a:pt x="84395" y="261791"/>
                  <a:pt x="78537" y="255934"/>
                  <a:pt x="78537" y="248702"/>
                </a:cubicBezTo>
                <a:cubicBezTo>
                  <a:pt x="78537" y="241470"/>
                  <a:pt x="84395" y="235612"/>
                  <a:pt x="91627" y="235612"/>
                </a:cubicBezTo>
                <a:cubicBezTo>
                  <a:pt x="98859" y="235612"/>
                  <a:pt x="104717" y="241470"/>
                  <a:pt x="104717" y="248702"/>
                </a:cubicBezTo>
                <a:cubicBezTo>
                  <a:pt x="104717" y="255934"/>
                  <a:pt x="98859" y="261791"/>
                  <a:pt x="91627" y="261791"/>
                </a:cubicBezTo>
                <a:close/>
                <a:moveTo>
                  <a:pt x="143985" y="235612"/>
                </a:moveTo>
                <a:cubicBezTo>
                  <a:pt x="151217" y="235612"/>
                  <a:pt x="157075" y="241470"/>
                  <a:pt x="157075" y="248702"/>
                </a:cubicBezTo>
                <a:cubicBezTo>
                  <a:pt x="157075" y="255934"/>
                  <a:pt x="151217" y="261791"/>
                  <a:pt x="143985" y="261791"/>
                </a:cubicBezTo>
                <a:cubicBezTo>
                  <a:pt x="136753" y="261791"/>
                  <a:pt x="130896" y="255934"/>
                  <a:pt x="130896" y="248702"/>
                </a:cubicBezTo>
                <a:cubicBezTo>
                  <a:pt x="130896" y="241470"/>
                  <a:pt x="136753" y="235612"/>
                  <a:pt x="143985" y="235612"/>
                </a:cubicBezTo>
                <a:close/>
                <a:moveTo>
                  <a:pt x="287971" y="235612"/>
                </a:moveTo>
                <a:lnTo>
                  <a:pt x="287971" y="261791"/>
                </a:lnTo>
                <a:lnTo>
                  <a:pt x="183254" y="261791"/>
                </a:lnTo>
                <a:lnTo>
                  <a:pt x="183254" y="235612"/>
                </a:lnTo>
                <a:lnTo>
                  <a:pt x="287971" y="235612"/>
                </a:lnTo>
                <a:close/>
                <a:moveTo>
                  <a:pt x="143985" y="130896"/>
                </a:moveTo>
                <a:cubicBezTo>
                  <a:pt x="151217" y="130896"/>
                  <a:pt x="157075" y="136753"/>
                  <a:pt x="157075" y="143985"/>
                </a:cubicBezTo>
                <a:cubicBezTo>
                  <a:pt x="157075" y="151217"/>
                  <a:pt x="151217" y="157075"/>
                  <a:pt x="143985" y="157075"/>
                </a:cubicBezTo>
                <a:cubicBezTo>
                  <a:pt x="136753" y="157075"/>
                  <a:pt x="130896" y="151217"/>
                  <a:pt x="130896" y="143985"/>
                </a:cubicBezTo>
                <a:cubicBezTo>
                  <a:pt x="130896" y="136753"/>
                  <a:pt x="136753" y="130896"/>
                  <a:pt x="143985" y="130896"/>
                </a:cubicBezTo>
                <a:close/>
                <a:moveTo>
                  <a:pt x="287971" y="130896"/>
                </a:moveTo>
                <a:lnTo>
                  <a:pt x="287971" y="157075"/>
                </a:lnTo>
                <a:lnTo>
                  <a:pt x="183254" y="157075"/>
                </a:lnTo>
                <a:lnTo>
                  <a:pt x="183254" y="130896"/>
                </a:lnTo>
                <a:lnTo>
                  <a:pt x="287971" y="130896"/>
                </a:lnTo>
                <a:close/>
                <a:moveTo>
                  <a:pt x="143985" y="26179"/>
                </a:moveTo>
                <a:cubicBezTo>
                  <a:pt x="151217" y="26179"/>
                  <a:pt x="157075" y="32037"/>
                  <a:pt x="157075" y="39269"/>
                </a:cubicBezTo>
                <a:cubicBezTo>
                  <a:pt x="157075" y="46501"/>
                  <a:pt x="151217" y="52358"/>
                  <a:pt x="143985" y="52358"/>
                </a:cubicBezTo>
                <a:cubicBezTo>
                  <a:pt x="136753" y="52358"/>
                  <a:pt x="130896" y="46501"/>
                  <a:pt x="130896" y="39269"/>
                </a:cubicBezTo>
                <a:cubicBezTo>
                  <a:pt x="130896" y="32037"/>
                  <a:pt x="136753" y="26179"/>
                  <a:pt x="143985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811" name="Grafika 52">
            <a:extLst>
              <a:ext uri="{FF2B5EF4-FFF2-40B4-BE49-F238E27FC236}">
                <a16:creationId xmlns:a16="http://schemas.microsoft.com/office/drawing/2014/main" id="{8F5295F0-CC16-2F12-09A2-EF7758F2895D}"/>
              </a:ext>
            </a:extLst>
          </p:cNvPr>
          <p:cNvGrpSpPr/>
          <p:nvPr userDrawn="1"/>
        </p:nvGrpSpPr>
        <p:grpSpPr>
          <a:xfrm>
            <a:off x="14155985" y="-3298064"/>
            <a:ext cx="412717" cy="495243"/>
            <a:chOff x="3109235" y="0"/>
            <a:chExt cx="261791" cy="314149"/>
          </a:xfrm>
          <a:solidFill>
            <a:srgbClr val="212E39"/>
          </a:solidFill>
        </p:grpSpPr>
        <p:sp>
          <p:nvSpPr>
            <p:cNvPr id="812" name="Dowolny kształt: kształt 811">
              <a:extLst>
                <a:ext uri="{FF2B5EF4-FFF2-40B4-BE49-F238E27FC236}">
                  <a16:creationId xmlns:a16="http://schemas.microsoft.com/office/drawing/2014/main" id="{A58CE50B-2546-4A2C-5A1A-72F062026C73}"/>
                </a:ext>
              </a:extLst>
            </p:cNvPr>
            <p:cNvSpPr/>
            <p:nvPr/>
          </p:nvSpPr>
          <p:spPr>
            <a:xfrm>
              <a:off x="3109235" y="0"/>
              <a:ext cx="261791" cy="314149"/>
            </a:xfrm>
            <a:custGeom>
              <a:avLst/>
              <a:gdLst>
                <a:gd name="connsiteX0" fmla="*/ 0 w 261791"/>
                <a:gd name="connsiteY0" fmla="*/ 0 h 314149"/>
                <a:gd name="connsiteX1" fmla="*/ 0 w 261791"/>
                <a:gd name="connsiteY1" fmla="*/ 314150 h 314149"/>
                <a:gd name="connsiteX2" fmla="*/ 261791 w 261791"/>
                <a:gd name="connsiteY2" fmla="*/ 314150 h 314149"/>
                <a:gd name="connsiteX3" fmla="*/ 261791 w 261791"/>
                <a:gd name="connsiteY3" fmla="*/ 0 h 314149"/>
                <a:gd name="connsiteX4" fmla="*/ 0 w 261791"/>
                <a:gd name="connsiteY4" fmla="*/ 0 h 314149"/>
                <a:gd name="connsiteX5" fmla="*/ 235612 w 261791"/>
                <a:gd name="connsiteY5" fmla="*/ 287971 h 314149"/>
                <a:gd name="connsiteX6" fmla="*/ 26179 w 261791"/>
                <a:gd name="connsiteY6" fmla="*/ 287971 h 314149"/>
                <a:gd name="connsiteX7" fmla="*/ 26179 w 261791"/>
                <a:gd name="connsiteY7" fmla="*/ 235612 h 314149"/>
                <a:gd name="connsiteX8" fmla="*/ 235612 w 261791"/>
                <a:gd name="connsiteY8" fmla="*/ 235612 h 314149"/>
                <a:gd name="connsiteX9" fmla="*/ 235612 w 261791"/>
                <a:gd name="connsiteY9" fmla="*/ 287971 h 314149"/>
                <a:gd name="connsiteX10" fmla="*/ 235612 w 261791"/>
                <a:gd name="connsiteY10" fmla="*/ 130896 h 314149"/>
                <a:gd name="connsiteX11" fmla="*/ 235612 w 261791"/>
                <a:gd name="connsiteY11" fmla="*/ 183254 h 314149"/>
                <a:gd name="connsiteX12" fmla="*/ 26179 w 261791"/>
                <a:gd name="connsiteY12" fmla="*/ 183254 h 314149"/>
                <a:gd name="connsiteX13" fmla="*/ 26179 w 261791"/>
                <a:gd name="connsiteY13" fmla="*/ 130896 h 314149"/>
                <a:gd name="connsiteX14" fmla="*/ 235612 w 261791"/>
                <a:gd name="connsiteY14" fmla="*/ 130896 h 314149"/>
                <a:gd name="connsiteX15" fmla="*/ 26179 w 261791"/>
                <a:gd name="connsiteY15" fmla="*/ 26179 h 314149"/>
                <a:gd name="connsiteX16" fmla="*/ 235612 w 261791"/>
                <a:gd name="connsiteY16" fmla="*/ 26179 h 314149"/>
                <a:gd name="connsiteX17" fmla="*/ 235612 w 261791"/>
                <a:gd name="connsiteY17" fmla="*/ 78537 h 314149"/>
                <a:gd name="connsiteX18" fmla="*/ 26179 w 261791"/>
                <a:gd name="connsiteY18" fmla="*/ 78537 h 314149"/>
                <a:gd name="connsiteX19" fmla="*/ 26179 w 261791"/>
                <a:gd name="connsiteY19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1791" h="314149">
                  <a:moveTo>
                    <a:pt x="0" y="0"/>
                  </a:moveTo>
                  <a:lnTo>
                    <a:pt x="0" y="314150"/>
                  </a:lnTo>
                  <a:lnTo>
                    <a:pt x="261791" y="314150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235612" y="287971"/>
                  </a:moveTo>
                  <a:lnTo>
                    <a:pt x="26179" y="287971"/>
                  </a:lnTo>
                  <a:lnTo>
                    <a:pt x="26179" y="235612"/>
                  </a:lnTo>
                  <a:lnTo>
                    <a:pt x="235612" y="235612"/>
                  </a:lnTo>
                  <a:lnTo>
                    <a:pt x="235612" y="287971"/>
                  </a:lnTo>
                  <a:close/>
                  <a:moveTo>
                    <a:pt x="235612" y="130896"/>
                  </a:moveTo>
                  <a:lnTo>
                    <a:pt x="235612" y="183254"/>
                  </a:lnTo>
                  <a:lnTo>
                    <a:pt x="26179" y="183254"/>
                  </a:lnTo>
                  <a:lnTo>
                    <a:pt x="26179" y="130896"/>
                  </a:lnTo>
                  <a:lnTo>
                    <a:pt x="235612" y="130896"/>
                  </a:lnTo>
                  <a:close/>
                  <a:moveTo>
                    <a:pt x="26179" y="26179"/>
                  </a:moveTo>
                  <a:lnTo>
                    <a:pt x="235612" y="26179"/>
                  </a:lnTo>
                  <a:lnTo>
                    <a:pt x="235612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3" name="Dowolny kształt: kształt 812">
              <a:extLst>
                <a:ext uri="{FF2B5EF4-FFF2-40B4-BE49-F238E27FC236}">
                  <a16:creationId xmlns:a16="http://schemas.microsoft.com/office/drawing/2014/main" id="{8FBE1C4C-02DB-0020-0833-42DC60582EA7}"/>
                </a:ext>
              </a:extLst>
            </p:cNvPr>
            <p:cNvSpPr/>
            <p:nvPr/>
          </p:nvSpPr>
          <p:spPr>
            <a:xfrm>
              <a:off x="3213951" y="39268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4" name="Dowolny kształt: kształt 813">
              <a:extLst>
                <a:ext uri="{FF2B5EF4-FFF2-40B4-BE49-F238E27FC236}">
                  <a16:creationId xmlns:a16="http://schemas.microsoft.com/office/drawing/2014/main" id="{911DA31C-2748-F7C5-2304-1863084128A9}"/>
                </a:ext>
              </a:extLst>
            </p:cNvPr>
            <p:cNvSpPr/>
            <p:nvPr/>
          </p:nvSpPr>
          <p:spPr>
            <a:xfrm>
              <a:off x="3161593" y="39268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5" name="Dowolny kształt: kształt 814">
              <a:extLst>
                <a:ext uri="{FF2B5EF4-FFF2-40B4-BE49-F238E27FC236}">
                  <a16:creationId xmlns:a16="http://schemas.microsoft.com/office/drawing/2014/main" id="{97771B5D-B735-C009-87D3-2C9B4C8464A3}"/>
                </a:ext>
              </a:extLst>
            </p:cNvPr>
            <p:cNvSpPr/>
            <p:nvPr/>
          </p:nvSpPr>
          <p:spPr>
            <a:xfrm>
              <a:off x="3213951" y="143985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6" name="Dowolny kształt: kształt 815">
              <a:extLst>
                <a:ext uri="{FF2B5EF4-FFF2-40B4-BE49-F238E27FC236}">
                  <a16:creationId xmlns:a16="http://schemas.microsoft.com/office/drawing/2014/main" id="{615AD61F-4012-2F4C-25E9-C96CE2FB118C}"/>
                </a:ext>
              </a:extLst>
            </p:cNvPr>
            <p:cNvSpPr/>
            <p:nvPr/>
          </p:nvSpPr>
          <p:spPr>
            <a:xfrm>
              <a:off x="3161593" y="143985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7" name="Dowolny kształt: kształt 816">
              <a:extLst>
                <a:ext uri="{FF2B5EF4-FFF2-40B4-BE49-F238E27FC236}">
                  <a16:creationId xmlns:a16="http://schemas.microsoft.com/office/drawing/2014/main" id="{80558C6E-1C21-BCFD-1F9F-BC0F2DC4F7B9}"/>
                </a:ext>
              </a:extLst>
            </p:cNvPr>
            <p:cNvSpPr/>
            <p:nvPr/>
          </p:nvSpPr>
          <p:spPr>
            <a:xfrm>
              <a:off x="3213951" y="248701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8" name="Dowolny kształt: kształt 817">
              <a:extLst>
                <a:ext uri="{FF2B5EF4-FFF2-40B4-BE49-F238E27FC236}">
                  <a16:creationId xmlns:a16="http://schemas.microsoft.com/office/drawing/2014/main" id="{179AEBE3-BB11-EE0B-8F0C-D438E21943C7}"/>
                </a:ext>
              </a:extLst>
            </p:cNvPr>
            <p:cNvSpPr/>
            <p:nvPr/>
          </p:nvSpPr>
          <p:spPr>
            <a:xfrm>
              <a:off x="3161593" y="24870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819" name="Dowolny kształt: kształt 818">
            <a:extLst>
              <a:ext uri="{FF2B5EF4-FFF2-40B4-BE49-F238E27FC236}">
                <a16:creationId xmlns:a16="http://schemas.microsoft.com/office/drawing/2014/main" id="{C3289922-7BE1-7426-721E-EC955349582E}"/>
              </a:ext>
            </a:extLst>
          </p:cNvPr>
          <p:cNvSpPr/>
          <p:nvPr userDrawn="1"/>
        </p:nvSpPr>
        <p:spPr>
          <a:xfrm>
            <a:off x="14692518" y="-2947266"/>
            <a:ext cx="412717" cy="144444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20" name="Dowolny kształt: kształt 819">
            <a:extLst>
              <a:ext uri="{FF2B5EF4-FFF2-40B4-BE49-F238E27FC236}">
                <a16:creationId xmlns:a16="http://schemas.microsoft.com/office/drawing/2014/main" id="{203639F4-B1C8-C5B4-2647-1D5136D78AFD}"/>
              </a:ext>
            </a:extLst>
          </p:cNvPr>
          <p:cNvSpPr/>
          <p:nvPr userDrawn="1"/>
        </p:nvSpPr>
        <p:spPr>
          <a:xfrm>
            <a:off x="14692518" y="-3112346"/>
            <a:ext cx="412717" cy="144444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21" name="Dowolny kształt: kształt 820">
            <a:extLst>
              <a:ext uri="{FF2B5EF4-FFF2-40B4-BE49-F238E27FC236}">
                <a16:creationId xmlns:a16="http://schemas.microsoft.com/office/drawing/2014/main" id="{825EE2C7-2B41-A208-D6D5-C90B56526DF9}"/>
              </a:ext>
            </a:extLst>
          </p:cNvPr>
          <p:cNvSpPr/>
          <p:nvPr userDrawn="1"/>
        </p:nvSpPr>
        <p:spPr>
          <a:xfrm>
            <a:off x="14692518" y="-3277429"/>
            <a:ext cx="412717" cy="144444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822" name="Grupa 821">
            <a:extLst>
              <a:ext uri="{FF2B5EF4-FFF2-40B4-BE49-F238E27FC236}">
                <a16:creationId xmlns:a16="http://schemas.microsoft.com/office/drawing/2014/main" id="{321F0BF4-522E-C52F-624E-2A8D90B1DC3B}"/>
              </a:ext>
            </a:extLst>
          </p:cNvPr>
          <p:cNvGrpSpPr/>
          <p:nvPr userDrawn="1"/>
        </p:nvGrpSpPr>
        <p:grpSpPr>
          <a:xfrm>
            <a:off x="13082918" y="-2740915"/>
            <a:ext cx="453989" cy="433337"/>
            <a:chOff x="2428577" y="353418"/>
            <a:chExt cx="287970" cy="274880"/>
          </a:xfrm>
        </p:grpSpPr>
        <p:sp>
          <p:nvSpPr>
            <p:cNvPr id="823" name="Dowolny kształt: kształt 822">
              <a:extLst>
                <a:ext uri="{FF2B5EF4-FFF2-40B4-BE49-F238E27FC236}">
                  <a16:creationId xmlns:a16="http://schemas.microsoft.com/office/drawing/2014/main" id="{8FAF7074-5B70-6E22-5220-825FA0E1CA97}"/>
                </a:ext>
              </a:extLst>
            </p:cNvPr>
            <p:cNvSpPr/>
            <p:nvPr/>
          </p:nvSpPr>
          <p:spPr>
            <a:xfrm>
              <a:off x="2533294" y="39268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24" name="Dowolny kształt: kształt 823">
              <a:extLst>
                <a:ext uri="{FF2B5EF4-FFF2-40B4-BE49-F238E27FC236}">
                  <a16:creationId xmlns:a16="http://schemas.microsoft.com/office/drawing/2014/main" id="{34B4D3C6-98F8-BC41-AF7D-E98D4A07BEEC}"/>
                </a:ext>
              </a:extLst>
            </p:cNvPr>
            <p:cNvSpPr/>
            <p:nvPr/>
          </p:nvSpPr>
          <p:spPr>
            <a:xfrm>
              <a:off x="2476884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25" name="Dowolny kształt: kształt 824">
              <a:extLst>
                <a:ext uri="{FF2B5EF4-FFF2-40B4-BE49-F238E27FC236}">
                  <a16:creationId xmlns:a16="http://schemas.microsoft.com/office/drawing/2014/main" id="{AE1AB9A9-0873-B324-8DDE-D616997783BA}"/>
                </a:ext>
              </a:extLst>
            </p:cNvPr>
            <p:cNvSpPr/>
            <p:nvPr/>
          </p:nvSpPr>
          <p:spPr>
            <a:xfrm>
              <a:off x="2533294" y="484314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26" name="Dowolny kształt: kształt 825">
              <a:extLst>
                <a:ext uri="{FF2B5EF4-FFF2-40B4-BE49-F238E27FC236}">
                  <a16:creationId xmlns:a16="http://schemas.microsoft.com/office/drawing/2014/main" id="{682306C0-A101-3C8B-10B8-DAF4EE7CE942}"/>
                </a:ext>
              </a:extLst>
            </p:cNvPr>
            <p:cNvSpPr/>
            <p:nvPr/>
          </p:nvSpPr>
          <p:spPr>
            <a:xfrm>
              <a:off x="2476884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27" name="Dowolny kształt: kształt 826">
              <a:extLst>
                <a:ext uri="{FF2B5EF4-FFF2-40B4-BE49-F238E27FC236}">
                  <a16:creationId xmlns:a16="http://schemas.microsoft.com/office/drawing/2014/main" id="{B016F230-1407-E08F-992D-D4C8A1BE31B1}"/>
                </a:ext>
              </a:extLst>
            </p:cNvPr>
            <p:cNvSpPr/>
            <p:nvPr/>
          </p:nvSpPr>
          <p:spPr>
            <a:xfrm>
              <a:off x="2476884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828" name="Grafika 52">
              <a:extLst>
                <a:ext uri="{FF2B5EF4-FFF2-40B4-BE49-F238E27FC236}">
                  <a16:creationId xmlns:a16="http://schemas.microsoft.com/office/drawing/2014/main" id="{2B84162D-86C8-4195-E382-4ABB9F48B71B}"/>
                </a:ext>
              </a:extLst>
            </p:cNvPr>
            <p:cNvGrpSpPr/>
            <p:nvPr/>
          </p:nvGrpSpPr>
          <p:grpSpPr>
            <a:xfrm>
              <a:off x="2428577" y="353418"/>
              <a:ext cx="222522" cy="274880"/>
              <a:chOff x="2428577" y="353418"/>
              <a:chExt cx="222522" cy="274880"/>
            </a:xfrm>
            <a:solidFill>
              <a:srgbClr val="212E39"/>
            </a:solidFill>
          </p:grpSpPr>
          <p:sp>
            <p:nvSpPr>
              <p:cNvPr id="830" name="Dowolny kształt: kształt 829">
                <a:extLst>
                  <a:ext uri="{FF2B5EF4-FFF2-40B4-BE49-F238E27FC236}">
                    <a16:creationId xmlns:a16="http://schemas.microsoft.com/office/drawing/2014/main" id="{C4A9CCA0-343C-79FB-4735-70FB0669AB7C}"/>
                  </a:ext>
                </a:extLst>
              </p:cNvPr>
              <p:cNvSpPr/>
              <p:nvPr/>
            </p:nvSpPr>
            <p:spPr>
              <a:xfrm>
                <a:off x="2598741" y="575941"/>
                <a:ext cx="52358" cy="52358"/>
              </a:xfrm>
              <a:custGeom>
                <a:avLst/>
                <a:gdLst>
                  <a:gd name="connsiteX0" fmla="*/ 0 w 52358"/>
                  <a:gd name="connsiteY0" fmla="*/ 52358 h 52358"/>
                  <a:gd name="connsiteX1" fmla="*/ 52358 w 52358"/>
                  <a:gd name="connsiteY1" fmla="*/ 52358 h 52358"/>
                  <a:gd name="connsiteX2" fmla="*/ 52358 w 52358"/>
                  <a:gd name="connsiteY2" fmla="*/ 0 h 52358"/>
                  <a:gd name="connsiteX3" fmla="*/ 0 w 52358"/>
                  <a:gd name="connsiteY3" fmla="*/ 52358 h 52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8" h="52358">
                    <a:moveTo>
                      <a:pt x="0" y="52358"/>
                    </a:moveTo>
                    <a:lnTo>
                      <a:pt x="52358" y="52358"/>
                    </a:lnTo>
                    <a:lnTo>
                      <a:pt x="52358" y="0"/>
                    </a:lnTo>
                    <a:lnTo>
                      <a:pt x="0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31" name="Dowolny kształt: kształt 830">
                <a:extLst>
                  <a:ext uri="{FF2B5EF4-FFF2-40B4-BE49-F238E27FC236}">
                    <a16:creationId xmlns:a16="http://schemas.microsoft.com/office/drawing/2014/main" id="{3E149CD0-94D9-0BB1-7FE8-53BF1029A750}"/>
                  </a:ext>
                </a:extLst>
              </p:cNvPr>
              <p:cNvSpPr/>
              <p:nvPr/>
            </p:nvSpPr>
            <p:spPr>
              <a:xfrm>
                <a:off x="2428577" y="353418"/>
                <a:ext cx="222522" cy="274880"/>
              </a:xfrm>
              <a:custGeom>
                <a:avLst/>
                <a:gdLst>
                  <a:gd name="connsiteX0" fmla="*/ 117806 w 222522"/>
                  <a:gd name="connsiteY0" fmla="*/ 248702 h 274880"/>
                  <a:gd name="connsiteX1" fmla="*/ 26179 w 222522"/>
                  <a:gd name="connsiteY1" fmla="*/ 248702 h 274880"/>
                  <a:gd name="connsiteX2" fmla="*/ 26179 w 222522"/>
                  <a:gd name="connsiteY2" fmla="*/ 196344 h 274880"/>
                  <a:gd name="connsiteX3" fmla="*/ 91627 w 222522"/>
                  <a:gd name="connsiteY3" fmla="*/ 196344 h 274880"/>
                  <a:gd name="connsiteX4" fmla="*/ 117806 w 222522"/>
                  <a:gd name="connsiteY4" fmla="*/ 170164 h 274880"/>
                  <a:gd name="connsiteX5" fmla="*/ 143985 w 222522"/>
                  <a:gd name="connsiteY5" fmla="*/ 196344 h 274880"/>
                  <a:gd name="connsiteX6" fmla="*/ 170164 w 222522"/>
                  <a:gd name="connsiteY6" fmla="*/ 196344 h 274880"/>
                  <a:gd name="connsiteX7" fmla="*/ 222523 w 222522"/>
                  <a:gd name="connsiteY7" fmla="*/ 143985 h 274880"/>
                  <a:gd name="connsiteX8" fmla="*/ 222523 w 222522"/>
                  <a:gd name="connsiteY8" fmla="*/ 0 h 274880"/>
                  <a:gd name="connsiteX9" fmla="*/ 0 w 222522"/>
                  <a:gd name="connsiteY9" fmla="*/ 0 h 274880"/>
                  <a:gd name="connsiteX10" fmla="*/ 0 w 222522"/>
                  <a:gd name="connsiteY10" fmla="*/ 274881 h 274880"/>
                  <a:gd name="connsiteX11" fmla="*/ 143985 w 222522"/>
                  <a:gd name="connsiteY11" fmla="*/ 274881 h 274880"/>
                  <a:gd name="connsiteX12" fmla="*/ 117806 w 222522"/>
                  <a:gd name="connsiteY12" fmla="*/ 248702 h 274880"/>
                  <a:gd name="connsiteX13" fmla="*/ 26179 w 222522"/>
                  <a:gd name="connsiteY13" fmla="*/ 26179 h 274880"/>
                  <a:gd name="connsiteX14" fmla="*/ 196344 w 222522"/>
                  <a:gd name="connsiteY14" fmla="*/ 26179 h 274880"/>
                  <a:gd name="connsiteX15" fmla="*/ 196344 w 222522"/>
                  <a:gd name="connsiteY15" fmla="*/ 78537 h 274880"/>
                  <a:gd name="connsiteX16" fmla="*/ 26179 w 222522"/>
                  <a:gd name="connsiteY16" fmla="*/ 78537 h 274880"/>
                  <a:gd name="connsiteX17" fmla="*/ 26179 w 222522"/>
                  <a:gd name="connsiteY17" fmla="*/ 26179 h 274880"/>
                  <a:gd name="connsiteX18" fmla="*/ 26179 w 222522"/>
                  <a:gd name="connsiteY18" fmla="*/ 117806 h 274880"/>
                  <a:gd name="connsiteX19" fmla="*/ 196344 w 222522"/>
                  <a:gd name="connsiteY19" fmla="*/ 117806 h 274880"/>
                  <a:gd name="connsiteX20" fmla="*/ 196344 w 222522"/>
                  <a:gd name="connsiteY20" fmla="*/ 170164 h 274880"/>
                  <a:gd name="connsiteX21" fmla="*/ 26179 w 222522"/>
                  <a:gd name="connsiteY21" fmla="*/ 170164 h 274880"/>
                  <a:gd name="connsiteX22" fmla="*/ 26179 w 222522"/>
                  <a:gd name="connsiteY22" fmla="*/ 117806 h 27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2522" h="274880">
                    <a:moveTo>
                      <a:pt x="117806" y="248702"/>
                    </a:moveTo>
                    <a:lnTo>
                      <a:pt x="26179" y="248702"/>
                    </a:lnTo>
                    <a:lnTo>
                      <a:pt x="26179" y="196344"/>
                    </a:lnTo>
                    <a:lnTo>
                      <a:pt x="91627" y="196344"/>
                    </a:lnTo>
                    <a:lnTo>
                      <a:pt x="117806" y="170164"/>
                    </a:lnTo>
                    <a:lnTo>
                      <a:pt x="143985" y="196344"/>
                    </a:lnTo>
                    <a:lnTo>
                      <a:pt x="170164" y="196344"/>
                    </a:lnTo>
                    <a:lnTo>
                      <a:pt x="222523" y="143985"/>
                    </a:lnTo>
                    <a:lnTo>
                      <a:pt x="222523" y="0"/>
                    </a:lnTo>
                    <a:lnTo>
                      <a:pt x="0" y="0"/>
                    </a:lnTo>
                    <a:lnTo>
                      <a:pt x="0" y="274881"/>
                    </a:lnTo>
                    <a:lnTo>
                      <a:pt x="143985" y="274881"/>
                    </a:lnTo>
                    <a:lnTo>
                      <a:pt x="117806" y="248702"/>
                    </a:lnTo>
                    <a:close/>
                    <a:moveTo>
                      <a:pt x="26179" y="26179"/>
                    </a:moveTo>
                    <a:lnTo>
                      <a:pt x="196344" y="26179"/>
                    </a:lnTo>
                    <a:lnTo>
                      <a:pt x="196344" y="78537"/>
                    </a:lnTo>
                    <a:lnTo>
                      <a:pt x="26179" y="78537"/>
                    </a:lnTo>
                    <a:lnTo>
                      <a:pt x="26179" y="26179"/>
                    </a:lnTo>
                    <a:close/>
                    <a:moveTo>
                      <a:pt x="26179" y="117806"/>
                    </a:moveTo>
                    <a:lnTo>
                      <a:pt x="196344" y="117806"/>
                    </a:lnTo>
                    <a:lnTo>
                      <a:pt x="196344" y="170164"/>
                    </a:lnTo>
                    <a:lnTo>
                      <a:pt x="26179" y="170164"/>
                    </a:lnTo>
                    <a:lnTo>
                      <a:pt x="26179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sp>
          <p:nvSpPr>
            <p:cNvPr id="829" name="Dowolny kształt: kształt 828">
              <a:extLst>
                <a:ext uri="{FF2B5EF4-FFF2-40B4-BE49-F238E27FC236}">
                  <a16:creationId xmlns:a16="http://schemas.microsoft.com/office/drawing/2014/main" id="{B34821EB-9AAD-FB62-3E5D-DF7E53687046}"/>
                </a:ext>
              </a:extLst>
            </p:cNvPr>
            <p:cNvSpPr/>
            <p:nvPr/>
          </p:nvSpPr>
          <p:spPr>
            <a:xfrm>
              <a:off x="2520204" y="471224"/>
              <a:ext cx="196343" cy="157074"/>
            </a:xfrm>
            <a:custGeom>
              <a:avLst/>
              <a:gdLst>
                <a:gd name="connsiteX0" fmla="*/ 196344 w 196343"/>
                <a:gd name="connsiteY0" fmla="*/ 26179 h 157074"/>
                <a:gd name="connsiteX1" fmla="*/ 170164 w 196343"/>
                <a:gd name="connsiteY1" fmla="*/ 0 h 157074"/>
                <a:gd name="connsiteX2" fmla="*/ 65448 w 196343"/>
                <a:gd name="connsiteY2" fmla="*/ 104717 h 157074"/>
                <a:gd name="connsiteX3" fmla="*/ 26179 w 196343"/>
                <a:gd name="connsiteY3" fmla="*/ 65448 h 157074"/>
                <a:gd name="connsiteX4" fmla="*/ 0 w 196343"/>
                <a:gd name="connsiteY4" fmla="*/ 91791 h 157074"/>
                <a:gd name="connsiteX5" fmla="*/ 65448 w 196343"/>
                <a:gd name="connsiteY5" fmla="*/ 157075 h 157074"/>
                <a:gd name="connsiteX6" fmla="*/ 196344 w 196343"/>
                <a:gd name="connsiteY6" fmla="*/ 26179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43" h="157074">
                  <a:moveTo>
                    <a:pt x="196344" y="26179"/>
                  </a:moveTo>
                  <a:lnTo>
                    <a:pt x="170164" y="0"/>
                  </a:lnTo>
                  <a:lnTo>
                    <a:pt x="65448" y="104717"/>
                  </a:lnTo>
                  <a:lnTo>
                    <a:pt x="26179" y="65448"/>
                  </a:lnTo>
                  <a:lnTo>
                    <a:pt x="0" y="91791"/>
                  </a:lnTo>
                  <a:lnTo>
                    <a:pt x="65448" y="157075"/>
                  </a:lnTo>
                  <a:lnTo>
                    <a:pt x="196344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32" name="Grupa 831">
            <a:extLst>
              <a:ext uri="{FF2B5EF4-FFF2-40B4-BE49-F238E27FC236}">
                <a16:creationId xmlns:a16="http://schemas.microsoft.com/office/drawing/2014/main" id="{FE049B24-1C09-72C5-9480-C5350ABA5D51}"/>
              </a:ext>
            </a:extLst>
          </p:cNvPr>
          <p:cNvGrpSpPr/>
          <p:nvPr userDrawn="1"/>
        </p:nvGrpSpPr>
        <p:grpSpPr>
          <a:xfrm>
            <a:off x="13619451" y="-2740915"/>
            <a:ext cx="433352" cy="433337"/>
            <a:chOff x="2768906" y="353418"/>
            <a:chExt cx="274880" cy="274880"/>
          </a:xfrm>
        </p:grpSpPr>
        <p:sp>
          <p:nvSpPr>
            <p:cNvPr id="833" name="Dowolny kształt: kształt 832">
              <a:extLst>
                <a:ext uri="{FF2B5EF4-FFF2-40B4-BE49-F238E27FC236}">
                  <a16:creationId xmlns:a16="http://schemas.microsoft.com/office/drawing/2014/main" id="{2A2BB28B-7532-49F6-8633-AC86429F1D7E}"/>
                </a:ext>
              </a:extLst>
            </p:cNvPr>
            <p:cNvSpPr/>
            <p:nvPr/>
          </p:nvSpPr>
          <p:spPr>
            <a:xfrm>
              <a:off x="2817213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34" name="Dowolny kształt: kształt 833">
              <a:extLst>
                <a:ext uri="{FF2B5EF4-FFF2-40B4-BE49-F238E27FC236}">
                  <a16:creationId xmlns:a16="http://schemas.microsoft.com/office/drawing/2014/main" id="{318F0372-1872-7F85-82BD-7BF533E58E1E}"/>
                </a:ext>
              </a:extLst>
            </p:cNvPr>
            <p:cNvSpPr/>
            <p:nvPr/>
          </p:nvSpPr>
          <p:spPr>
            <a:xfrm>
              <a:off x="2817213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35" name="Dowolny kształt: kształt 834">
              <a:extLst>
                <a:ext uri="{FF2B5EF4-FFF2-40B4-BE49-F238E27FC236}">
                  <a16:creationId xmlns:a16="http://schemas.microsoft.com/office/drawing/2014/main" id="{5B831277-F13D-E988-4DEB-9B1904627DEB}"/>
                </a:ext>
              </a:extLst>
            </p:cNvPr>
            <p:cNvSpPr/>
            <p:nvPr/>
          </p:nvSpPr>
          <p:spPr>
            <a:xfrm>
              <a:off x="2817213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36" name="Dowolny kształt: kształt 835">
              <a:extLst>
                <a:ext uri="{FF2B5EF4-FFF2-40B4-BE49-F238E27FC236}">
                  <a16:creationId xmlns:a16="http://schemas.microsoft.com/office/drawing/2014/main" id="{E1EEBD8D-7C5A-5469-C746-27AB5FA9950A}"/>
                </a:ext>
              </a:extLst>
            </p:cNvPr>
            <p:cNvSpPr/>
            <p:nvPr/>
          </p:nvSpPr>
          <p:spPr>
            <a:xfrm>
              <a:off x="2912891" y="445045"/>
              <a:ext cx="130895" cy="183253"/>
            </a:xfrm>
            <a:custGeom>
              <a:avLst/>
              <a:gdLst>
                <a:gd name="connsiteX0" fmla="*/ 130896 w 130895"/>
                <a:gd name="connsiteY0" fmla="*/ 91627 h 183253"/>
                <a:gd name="connsiteX1" fmla="*/ 65448 w 130895"/>
                <a:gd name="connsiteY1" fmla="*/ 0 h 183253"/>
                <a:gd name="connsiteX2" fmla="*/ 0 w 130895"/>
                <a:gd name="connsiteY2" fmla="*/ 91627 h 183253"/>
                <a:gd name="connsiteX3" fmla="*/ 39269 w 130895"/>
                <a:gd name="connsiteY3" fmla="*/ 91627 h 183253"/>
                <a:gd name="connsiteX4" fmla="*/ 39269 w 130895"/>
                <a:gd name="connsiteY4" fmla="*/ 183254 h 183253"/>
                <a:gd name="connsiteX5" fmla="*/ 91627 w 130895"/>
                <a:gd name="connsiteY5" fmla="*/ 183254 h 183253"/>
                <a:gd name="connsiteX6" fmla="*/ 91627 w 130895"/>
                <a:gd name="connsiteY6" fmla="*/ 91627 h 183253"/>
                <a:gd name="connsiteX7" fmla="*/ 130896 w 130895"/>
                <a:gd name="connsiteY7" fmla="*/ 91627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895" h="183253">
                  <a:moveTo>
                    <a:pt x="130896" y="91627"/>
                  </a:moveTo>
                  <a:lnTo>
                    <a:pt x="65448" y="0"/>
                  </a:lnTo>
                  <a:lnTo>
                    <a:pt x="0" y="91627"/>
                  </a:lnTo>
                  <a:lnTo>
                    <a:pt x="39269" y="91627"/>
                  </a:lnTo>
                  <a:lnTo>
                    <a:pt x="39269" y="183254"/>
                  </a:lnTo>
                  <a:lnTo>
                    <a:pt x="91627" y="183254"/>
                  </a:lnTo>
                  <a:lnTo>
                    <a:pt x="91627" y="91627"/>
                  </a:lnTo>
                  <a:lnTo>
                    <a:pt x="130896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37" name="Dowolny kształt: kształt 836">
              <a:extLst>
                <a:ext uri="{FF2B5EF4-FFF2-40B4-BE49-F238E27FC236}">
                  <a16:creationId xmlns:a16="http://schemas.microsoft.com/office/drawing/2014/main" id="{9D58A620-8990-C586-62D7-ABA4162B7DE4}"/>
                </a:ext>
              </a:extLst>
            </p:cNvPr>
            <p:cNvSpPr/>
            <p:nvPr/>
          </p:nvSpPr>
          <p:spPr>
            <a:xfrm>
              <a:off x="2768906" y="353418"/>
              <a:ext cx="222522" cy="274880"/>
            </a:xfrm>
            <a:custGeom>
              <a:avLst/>
              <a:gdLst>
                <a:gd name="connsiteX0" fmla="*/ 130896 w 222522"/>
                <a:gd name="connsiteY0" fmla="*/ 170164 h 274880"/>
                <a:gd name="connsiteX1" fmla="*/ 26179 w 222522"/>
                <a:gd name="connsiteY1" fmla="*/ 170164 h 274880"/>
                <a:gd name="connsiteX2" fmla="*/ 26179 w 222522"/>
                <a:gd name="connsiteY2" fmla="*/ 117806 h 274880"/>
                <a:gd name="connsiteX3" fmla="*/ 177985 w 222522"/>
                <a:gd name="connsiteY3" fmla="*/ 117806 h 274880"/>
                <a:gd name="connsiteX4" fmla="*/ 209433 w 222522"/>
                <a:gd name="connsiteY4" fmla="*/ 78537 h 274880"/>
                <a:gd name="connsiteX5" fmla="*/ 222523 w 222522"/>
                <a:gd name="connsiteY5" fmla="*/ 94369 h 274880"/>
                <a:gd name="connsiteX6" fmla="*/ 222523 w 222522"/>
                <a:gd name="connsiteY6" fmla="*/ 0 h 274880"/>
                <a:gd name="connsiteX7" fmla="*/ 0 w 222522"/>
                <a:gd name="connsiteY7" fmla="*/ 0 h 274880"/>
                <a:gd name="connsiteX8" fmla="*/ 0 w 222522"/>
                <a:gd name="connsiteY8" fmla="*/ 274881 h 274880"/>
                <a:gd name="connsiteX9" fmla="*/ 170164 w 222522"/>
                <a:gd name="connsiteY9" fmla="*/ 274881 h 274880"/>
                <a:gd name="connsiteX10" fmla="*/ 170164 w 222522"/>
                <a:gd name="connsiteY10" fmla="*/ 248702 h 274880"/>
                <a:gd name="connsiteX11" fmla="*/ 26179 w 222522"/>
                <a:gd name="connsiteY11" fmla="*/ 248702 h 274880"/>
                <a:gd name="connsiteX12" fmla="*/ 26179 w 222522"/>
                <a:gd name="connsiteY12" fmla="*/ 196344 h 274880"/>
                <a:gd name="connsiteX13" fmla="*/ 130896 w 222522"/>
                <a:gd name="connsiteY13" fmla="*/ 196344 h 274880"/>
                <a:gd name="connsiteX14" fmla="*/ 130896 w 222522"/>
                <a:gd name="connsiteY14" fmla="*/ 183254 h 274880"/>
                <a:gd name="connsiteX15" fmla="*/ 26179 w 222522"/>
                <a:gd name="connsiteY15" fmla="*/ 26179 h 274880"/>
                <a:gd name="connsiteX16" fmla="*/ 196344 w 222522"/>
                <a:gd name="connsiteY16" fmla="*/ 26179 h 274880"/>
                <a:gd name="connsiteX17" fmla="*/ 196344 w 222522"/>
                <a:gd name="connsiteY17" fmla="*/ 78537 h 274880"/>
                <a:gd name="connsiteX18" fmla="*/ 26179 w 222522"/>
                <a:gd name="connsiteY18" fmla="*/ 78537 h 274880"/>
                <a:gd name="connsiteX19" fmla="*/ 26179 w 222522"/>
                <a:gd name="connsiteY19" fmla="*/ 26179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2522" h="274880">
                  <a:moveTo>
                    <a:pt x="130896" y="170164"/>
                  </a:moveTo>
                  <a:lnTo>
                    <a:pt x="26179" y="170164"/>
                  </a:lnTo>
                  <a:lnTo>
                    <a:pt x="26179" y="117806"/>
                  </a:lnTo>
                  <a:lnTo>
                    <a:pt x="177985" y="117806"/>
                  </a:lnTo>
                  <a:lnTo>
                    <a:pt x="209433" y="78537"/>
                  </a:lnTo>
                  <a:lnTo>
                    <a:pt x="222523" y="94369"/>
                  </a:lnTo>
                  <a:lnTo>
                    <a:pt x="222523" y="0"/>
                  </a:lnTo>
                  <a:lnTo>
                    <a:pt x="0" y="0"/>
                  </a:lnTo>
                  <a:lnTo>
                    <a:pt x="0" y="274881"/>
                  </a:lnTo>
                  <a:lnTo>
                    <a:pt x="170164" y="274881"/>
                  </a:lnTo>
                  <a:lnTo>
                    <a:pt x="170164" y="248702"/>
                  </a:lnTo>
                  <a:lnTo>
                    <a:pt x="26179" y="248702"/>
                  </a:lnTo>
                  <a:lnTo>
                    <a:pt x="26179" y="196344"/>
                  </a:lnTo>
                  <a:lnTo>
                    <a:pt x="130896" y="196344"/>
                  </a:lnTo>
                  <a:lnTo>
                    <a:pt x="130896" y="183254"/>
                  </a:lnTo>
                  <a:moveTo>
                    <a:pt x="26179" y="26179"/>
                  </a:moveTo>
                  <a:lnTo>
                    <a:pt x="196344" y="26179"/>
                  </a:lnTo>
                  <a:lnTo>
                    <a:pt x="196344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838" name="Dowolny kształt: kształt 837">
            <a:extLst>
              <a:ext uri="{FF2B5EF4-FFF2-40B4-BE49-F238E27FC236}">
                <a16:creationId xmlns:a16="http://schemas.microsoft.com/office/drawing/2014/main" id="{B8B49049-89F0-2A5A-670E-10E2434507AD}"/>
              </a:ext>
            </a:extLst>
          </p:cNvPr>
          <p:cNvSpPr/>
          <p:nvPr userDrawn="1"/>
        </p:nvSpPr>
        <p:spPr>
          <a:xfrm>
            <a:off x="13578180" y="-3277430"/>
            <a:ext cx="495260" cy="453973"/>
          </a:xfrm>
          <a:custGeom>
            <a:avLst/>
            <a:gdLst>
              <a:gd name="connsiteX0" fmla="*/ 314150 w 314149"/>
              <a:gd name="connsiteY0" fmla="*/ 235612 h 287970"/>
              <a:gd name="connsiteX1" fmla="*/ 200709 w 314149"/>
              <a:gd name="connsiteY1" fmla="*/ 235612 h 287970"/>
              <a:gd name="connsiteX2" fmla="*/ 183254 w 314149"/>
              <a:gd name="connsiteY2" fmla="*/ 209433 h 287970"/>
              <a:gd name="connsiteX3" fmla="*/ 170164 w 314149"/>
              <a:gd name="connsiteY3" fmla="*/ 209433 h 287970"/>
              <a:gd name="connsiteX4" fmla="*/ 170164 w 314149"/>
              <a:gd name="connsiteY4" fmla="*/ 183280 h 287970"/>
              <a:gd name="connsiteX5" fmla="*/ 288455 w 314149"/>
              <a:gd name="connsiteY5" fmla="*/ 183280 h 287970"/>
              <a:gd name="connsiteX6" fmla="*/ 287971 w 314149"/>
              <a:gd name="connsiteY6" fmla="*/ 104717 h 287970"/>
              <a:gd name="connsiteX7" fmla="*/ 287971 w 314149"/>
              <a:gd name="connsiteY7" fmla="*/ 0 h 287970"/>
              <a:gd name="connsiteX8" fmla="*/ 26179 w 314149"/>
              <a:gd name="connsiteY8" fmla="*/ 0 h 287970"/>
              <a:gd name="connsiteX9" fmla="*/ 26179 w 314149"/>
              <a:gd name="connsiteY9" fmla="*/ 130896 h 287970"/>
              <a:gd name="connsiteX10" fmla="*/ 26343 w 314149"/>
              <a:gd name="connsiteY10" fmla="*/ 130896 h 287970"/>
              <a:gd name="connsiteX11" fmla="*/ 26663 w 314149"/>
              <a:gd name="connsiteY11" fmla="*/ 183280 h 287970"/>
              <a:gd name="connsiteX12" fmla="*/ 143985 w 314149"/>
              <a:gd name="connsiteY12" fmla="*/ 183280 h 287970"/>
              <a:gd name="connsiteX13" fmla="*/ 143985 w 314149"/>
              <a:gd name="connsiteY13" fmla="*/ 209433 h 287970"/>
              <a:gd name="connsiteX14" fmla="*/ 130896 w 314149"/>
              <a:gd name="connsiteY14" fmla="*/ 209433 h 287970"/>
              <a:gd name="connsiteX15" fmla="*/ 113441 w 314149"/>
              <a:gd name="connsiteY15" fmla="*/ 235612 h 287970"/>
              <a:gd name="connsiteX16" fmla="*/ 0 w 314149"/>
              <a:gd name="connsiteY16" fmla="*/ 235612 h 287970"/>
              <a:gd name="connsiteX17" fmla="*/ 0 w 314149"/>
              <a:gd name="connsiteY17" fmla="*/ 261791 h 287970"/>
              <a:gd name="connsiteX18" fmla="*/ 113441 w 314149"/>
              <a:gd name="connsiteY18" fmla="*/ 261791 h 287970"/>
              <a:gd name="connsiteX19" fmla="*/ 130896 w 314149"/>
              <a:gd name="connsiteY19" fmla="*/ 287971 h 287970"/>
              <a:gd name="connsiteX20" fmla="*/ 183254 w 314149"/>
              <a:gd name="connsiteY20" fmla="*/ 287971 h 287970"/>
              <a:gd name="connsiteX21" fmla="*/ 200709 w 314149"/>
              <a:gd name="connsiteY21" fmla="*/ 261791 h 287970"/>
              <a:gd name="connsiteX22" fmla="*/ 314150 w 314149"/>
              <a:gd name="connsiteY22" fmla="*/ 261791 h 287970"/>
              <a:gd name="connsiteX23" fmla="*/ 314150 w 314149"/>
              <a:gd name="connsiteY23" fmla="*/ 235612 h 287970"/>
              <a:gd name="connsiteX24" fmla="*/ 261791 w 314149"/>
              <a:gd name="connsiteY24" fmla="*/ 157075 h 287970"/>
              <a:gd name="connsiteX25" fmla="*/ 235612 w 314149"/>
              <a:gd name="connsiteY25" fmla="*/ 157075 h 287970"/>
              <a:gd name="connsiteX26" fmla="*/ 235612 w 314149"/>
              <a:gd name="connsiteY26" fmla="*/ 130896 h 287970"/>
              <a:gd name="connsiteX27" fmla="*/ 261791 w 314149"/>
              <a:gd name="connsiteY27" fmla="*/ 130896 h 287970"/>
              <a:gd name="connsiteX28" fmla="*/ 261791 w 314149"/>
              <a:gd name="connsiteY28" fmla="*/ 157075 h 287970"/>
              <a:gd name="connsiteX29" fmla="*/ 130896 w 314149"/>
              <a:gd name="connsiteY29" fmla="*/ 78537 h 287970"/>
              <a:gd name="connsiteX30" fmla="*/ 183254 w 314149"/>
              <a:gd name="connsiteY30" fmla="*/ 78537 h 287970"/>
              <a:gd name="connsiteX31" fmla="*/ 183254 w 314149"/>
              <a:gd name="connsiteY31" fmla="*/ 104717 h 287970"/>
              <a:gd name="connsiteX32" fmla="*/ 130896 w 314149"/>
              <a:gd name="connsiteY32" fmla="*/ 104717 h 287970"/>
              <a:gd name="connsiteX33" fmla="*/ 130896 w 314149"/>
              <a:gd name="connsiteY33" fmla="*/ 78537 h 287970"/>
              <a:gd name="connsiteX34" fmla="*/ 261791 w 314149"/>
              <a:gd name="connsiteY34" fmla="*/ 104717 h 287970"/>
              <a:gd name="connsiteX35" fmla="*/ 235612 w 314149"/>
              <a:gd name="connsiteY35" fmla="*/ 104717 h 287970"/>
              <a:gd name="connsiteX36" fmla="*/ 235612 w 314149"/>
              <a:gd name="connsiteY36" fmla="*/ 78537 h 287970"/>
              <a:gd name="connsiteX37" fmla="*/ 261791 w 314149"/>
              <a:gd name="connsiteY37" fmla="*/ 78537 h 287970"/>
              <a:gd name="connsiteX38" fmla="*/ 261791 w 314149"/>
              <a:gd name="connsiteY38" fmla="*/ 104717 h 287970"/>
              <a:gd name="connsiteX39" fmla="*/ 261791 w 314149"/>
              <a:gd name="connsiteY39" fmla="*/ 26179 h 287970"/>
              <a:gd name="connsiteX40" fmla="*/ 261791 w 314149"/>
              <a:gd name="connsiteY40" fmla="*/ 52358 h 287970"/>
              <a:gd name="connsiteX41" fmla="*/ 235612 w 314149"/>
              <a:gd name="connsiteY41" fmla="*/ 52358 h 287970"/>
              <a:gd name="connsiteX42" fmla="*/ 235612 w 314149"/>
              <a:gd name="connsiteY42" fmla="*/ 26179 h 287970"/>
              <a:gd name="connsiteX43" fmla="*/ 261791 w 314149"/>
              <a:gd name="connsiteY43" fmla="*/ 26179 h 287970"/>
              <a:gd name="connsiteX44" fmla="*/ 183254 w 314149"/>
              <a:gd name="connsiteY44" fmla="*/ 26179 h 287970"/>
              <a:gd name="connsiteX45" fmla="*/ 183254 w 314149"/>
              <a:gd name="connsiteY45" fmla="*/ 52358 h 287970"/>
              <a:gd name="connsiteX46" fmla="*/ 130896 w 314149"/>
              <a:gd name="connsiteY46" fmla="*/ 52358 h 287970"/>
              <a:gd name="connsiteX47" fmla="*/ 130896 w 314149"/>
              <a:gd name="connsiteY47" fmla="*/ 26179 h 287970"/>
              <a:gd name="connsiteX48" fmla="*/ 183254 w 314149"/>
              <a:gd name="connsiteY48" fmla="*/ 26179 h 287970"/>
              <a:gd name="connsiteX49" fmla="*/ 52358 w 314149"/>
              <a:gd name="connsiteY49" fmla="*/ 26179 h 287970"/>
              <a:gd name="connsiteX50" fmla="*/ 104717 w 314149"/>
              <a:gd name="connsiteY50" fmla="*/ 26179 h 287970"/>
              <a:gd name="connsiteX51" fmla="*/ 104717 w 314149"/>
              <a:gd name="connsiteY51" fmla="*/ 52358 h 287970"/>
              <a:gd name="connsiteX52" fmla="*/ 52358 w 314149"/>
              <a:gd name="connsiteY52" fmla="*/ 52358 h 287970"/>
              <a:gd name="connsiteX53" fmla="*/ 52358 w 314149"/>
              <a:gd name="connsiteY53" fmla="*/ 26179 h 287970"/>
              <a:gd name="connsiteX54" fmla="*/ 52358 w 314149"/>
              <a:gd name="connsiteY54" fmla="*/ 78537 h 287970"/>
              <a:gd name="connsiteX55" fmla="*/ 104717 w 314149"/>
              <a:gd name="connsiteY55" fmla="*/ 78537 h 287970"/>
              <a:gd name="connsiteX56" fmla="*/ 104717 w 314149"/>
              <a:gd name="connsiteY56" fmla="*/ 104717 h 287970"/>
              <a:gd name="connsiteX57" fmla="*/ 52358 w 314149"/>
              <a:gd name="connsiteY57" fmla="*/ 104717 h 287970"/>
              <a:gd name="connsiteX58" fmla="*/ 52358 w 314149"/>
              <a:gd name="connsiteY58" fmla="*/ 78537 h 287970"/>
              <a:gd name="connsiteX59" fmla="*/ 52358 w 314149"/>
              <a:gd name="connsiteY59" fmla="*/ 157075 h 287970"/>
              <a:gd name="connsiteX60" fmla="*/ 52358 w 314149"/>
              <a:gd name="connsiteY60" fmla="*/ 130896 h 287970"/>
              <a:gd name="connsiteX61" fmla="*/ 104717 w 314149"/>
              <a:gd name="connsiteY61" fmla="*/ 130896 h 287970"/>
              <a:gd name="connsiteX62" fmla="*/ 104717 w 314149"/>
              <a:gd name="connsiteY62" fmla="*/ 157075 h 287970"/>
              <a:gd name="connsiteX63" fmla="*/ 52358 w 314149"/>
              <a:gd name="connsiteY63" fmla="*/ 157075 h 287970"/>
              <a:gd name="connsiteX64" fmla="*/ 130896 w 314149"/>
              <a:gd name="connsiteY64" fmla="*/ 130896 h 287970"/>
              <a:gd name="connsiteX65" fmla="*/ 183254 w 314149"/>
              <a:gd name="connsiteY65" fmla="*/ 130896 h 287970"/>
              <a:gd name="connsiteX66" fmla="*/ 183254 w 314149"/>
              <a:gd name="connsiteY66" fmla="*/ 157075 h 287970"/>
              <a:gd name="connsiteX67" fmla="*/ 130896 w 314149"/>
              <a:gd name="connsiteY67" fmla="*/ 157075 h 287970"/>
              <a:gd name="connsiteX68" fmla="*/ 130896 w 314149"/>
              <a:gd name="connsiteY68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14149" h="287970">
                <a:moveTo>
                  <a:pt x="314150" y="235612"/>
                </a:moveTo>
                <a:lnTo>
                  <a:pt x="200709" y="235612"/>
                </a:lnTo>
                <a:lnTo>
                  <a:pt x="183254" y="209433"/>
                </a:lnTo>
                <a:lnTo>
                  <a:pt x="170164" y="209433"/>
                </a:lnTo>
                <a:lnTo>
                  <a:pt x="170164" y="183280"/>
                </a:lnTo>
                <a:lnTo>
                  <a:pt x="288455" y="183280"/>
                </a:lnTo>
                <a:lnTo>
                  <a:pt x="287971" y="104717"/>
                </a:lnTo>
                <a:lnTo>
                  <a:pt x="287971" y="0"/>
                </a:lnTo>
                <a:lnTo>
                  <a:pt x="26179" y="0"/>
                </a:lnTo>
                <a:lnTo>
                  <a:pt x="26179" y="130896"/>
                </a:lnTo>
                <a:lnTo>
                  <a:pt x="26343" y="130896"/>
                </a:lnTo>
                <a:lnTo>
                  <a:pt x="26663" y="183280"/>
                </a:lnTo>
                <a:lnTo>
                  <a:pt x="143985" y="183280"/>
                </a:lnTo>
                <a:lnTo>
                  <a:pt x="143985" y="209433"/>
                </a:lnTo>
                <a:lnTo>
                  <a:pt x="130896" y="209433"/>
                </a:lnTo>
                <a:lnTo>
                  <a:pt x="113441" y="235612"/>
                </a:lnTo>
                <a:lnTo>
                  <a:pt x="0" y="235612"/>
                </a:lnTo>
                <a:lnTo>
                  <a:pt x="0" y="261791"/>
                </a:lnTo>
                <a:lnTo>
                  <a:pt x="113441" y="261791"/>
                </a:lnTo>
                <a:lnTo>
                  <a:pt x="130896" y="287971"/>
                </a:lnTo>
                <a:lnTo>
                  <a:pt x="183254" y="287971"/>
                </a:lnTo>
                <a:lnTo>
                  <a:pt x="200709" y="261791"/>
                </a:lnTo>
                <a:lnTo>
                  <a:pt x="314150" y="261791"/>
                </a:lnTo>
                <a:lnTo>
                  <a:pt x="314150" y="235612"/>
                </a:lnTo>
                <a:close/>
                <a:moveTo>
                  <a:pt x="261791" y="157075"/>
                </a:moveTo>
                <a:lnTo>
                  <a:pt x="235612" y="157075"/>
                </a:lnTo>
                <a:lnTo>
                  <a:pt x="235612" y="130896"/>
                </a:lnTo>
                <a:lnTo>
                  <a:pt x="261791" y="130896"/>
                </a:lnTo>
                <a:lnTo>
                  <a:pt x="261791" y="157075"/>
                </a:lnTo>
                <a:close/>
                <a:moveTo>
                  <a:pt x="130896" y="78537"/>
                </a:moveTo>
                <a:lnTo>
                  <a:pt x="183254" y="78537"/>
                </a:lnTo>
                <a:lnTo>
                  <a:pt x="183254" y="104717"/>
                </a:lnTo>
                <a:lnTo>
                  <a:pt x="130896" y="104717"/>
                </a:lnTo>
                <a:lnTo>
                  <a:pt x="130896" y="78537"/>
                </a:lnTo>
                <a:close/>
                <a:moveTo>
                  <a:pt x="261791" y="104717"/>
                </a:moveTo>
                <a:lnTo>
                  <a:pt x="235612" y="104717"/>
                </a:lnTo>
                <a:lnTo>
                  <a:pt x="235612" y="78537"/>
                </a:lnTo>
                <a:lnTo>
                  <a:pt x="261791" y="78537"/>
                </a:lnTo>
                <a:lnTo>
                  <a:pt x="261791" y="104717"/>
                </a:lnTo>
                <a:close/>
                <a:moveTo>
                  <a:pt x="261791" y="26179"/>
                </a:move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lnTo>
                  <a:pt x="261791" y="26179"/>
                </a:lnTo>
                <a:close/>
                <a:moveTo>
                  <a:pt x="183254" y="26179"/>
                </a:moveTo>
                <a:lnTo>
                  <a:pt x="183254" y="52358"/>
                </a:lnTo>
                <a:lnTo>
                  <a:pt x="130896" y="52358"/>
                </a:lnTo>
                <a:lnTo>
                  <a:pt x="130896" y="26179"/>
                </a:lnTo>
                <a:lnTo>
                  <a:pt x="183254" y="26179"/>
                </a:lnTo>
                <a:close/>
                <a:moveTo>
                  <a:pt x="52358" y="26179"/>
                </a:moveTo>
                <a:lnTo>
                  <a:pt x="104717" y="26179"/>
                </a:lnTo>
                <a:lnTo>
                  <a:pt x="104717" y="52358"/>
                </a:lnTo>
                <a:lnTo>
                  <a:pt x="52358" y="52358"/>
                </a:lnTo>
                <a:lnTo>
                  <a:pt x="52358" y="26179"/>
                </a:lnTo>
                <a:close/>
                <a:moveTo>
                  <a:pt x="52358" y="78537"/>
                </a:moveTo>
                <a:lnTo>
                  <a:pt x="104717" y="78537"/>
                </a:lnTo>
                <a:lnTo>
                  <a:pt x="104717" y="104717"/>
                </a:lnTo>
                <a:lnTo>
                  <a:pt x="52358" y="104717"/>
                </a:lnTo>
                <a:lnTo>
                  <a:pt x="52358" y="78537"/>
                </a:lnTo>
                <a:close/>
                <a:moveTo>
                  <a:pt x="52358" y="157075"/>
                </a:moveTo>
                <a:lnTo>
                  <a:pt x="52358" y="130896"/>
                </a:lnTo>
                <a:lnTo>
                  <a:pt x="104717" y="130896"/>
                </a:lnTo>
                <a:lnTo>
                  <a:pt x="104717" y="157075"/>
                </a:lnTo>
                <a:lnTo>
                  <a:pt x="52358" y="157075"/>
                </a:lnTo>
                <a:close/>
                <a:moveTo>
                  <a:pt x="130896" y="130896"/>
                </a:moveTo>
                <a:lnTo>
                  <a:pt x="183254" y="130896"/>
                </a:lnTo>
                <a:lnTo>
                  <a:pt x="183254" y="157075"/>
                </a:lnTo>
                <a:lnTo>
                  <a:pt x="130896" y="157075"/>
                </a:lnTo>
                <a:lnTo>
                  <a:pt x="130896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39" name="Dowolny kształt: kształt 838">
            <a:extLst>
              <a:ext uri="{FF2B5EF4-FFF2-40B4-BE49-F238E27FC236}">
                <a16:creationId xmlns:a16="http://schemas.microsoft.com/office/drawing/2014/main" id="{4B857B88-B0EC-0A0C-7F66-615046ED49A5}"/>
              </a:ext>
            </a:extLst>
          </p:cNvPr>
          <p:cNvSpPr/>
          <p:nvPr userDrawn="1"/>
        </p:nvSpPr>
        <p:spPr>
          <a:xfrm>
            <a:off x="20161029" y="189279"/>
            <a:ext cx="495260" cy="288891"/>
          </a:xfrm>
          <a:custGeom>
            <a:avLst/>
            <a:gdLst>
              <a:gd name="connsiteX0" fmla="*/ 140896 w 314149"/>
              <a:gd name="connsiteY0" fmla="*/ 26179 h 183253"/>
              <a:gd name="connsiteX1" fmla="*/ 146747 w 314149"/>
              <a:gd name="connsiteY1" fmla="*/ 37888 h 183253"/>
              <a:gd name="connsiteX2" fmla="*/ 153986 w 314149"/>
              <a:gd name="connsiteY2" fmla="*/ 52358 h 183253"/>
              <a:gd name="connsiteX3" fmla="*/ 221600 w 314149"/>
              <a:gd name="connsiteY3" fmla="*/ 52358 h 183253"/>
              <a:gd name="connsiteX4" fmla="*/ 240004 w 314149"/>
              <a:gd name="connsiteY4" fmla="*/ 79971 h 183253"/>
              <a:gd name="connsiteX5" fmla="*/ 247779 w 314149"/>
              <a:gd name="connsiteY5" fmla="*/ 91627 h 183253"/>
              <a:gd name="connsiteX6" fmla="*/ 277126 w 314149"/>
              <a:gd name="connsiteY6" fmla="*/ 91627 h 183253"/>
              <a:gd name="connsiteX7" fmla="*/ 287971 w 314149"/>
              <a:gd name="connsiteY7" fmla="*/ 102472 h 183253"/>
              <a:gd name="connsiteX8" fmla="*/ 287971 w 314149"/>
              <a:gd name="connsiteY8" fmla="*/ 146230 h 183253"/>
              <a:gd name="connsiteX9" fmla="*/ 277126 w 314149"/>
              <a:gd name="connsiteY9" fmla="*/ 157075 h 183253"/>
              <a:gd name="connsiteX10" fmla="*/ 40192 w 314149"/>
              <a:gd name="connsiteY10" fmla="*/ 157075 h 183253"/>
              <a:gd name="connsiteX11" fmla="*/ 26179 w 314149"/>
              <a:gd name="connsiteY11" fmla="*/ 136059 h 183253"/>
              <a:gd name="connsiteX12" fmla="*/ 26179 w 314149"/>
              <a:gd name="connsiteY12" fmla="*/ 99553 h 183253"/>
              <a:gd name="connsiteX13" fmla="*/ 40192 w 314149"/>
              <a:gd name="connsiteY13" fmla="*/ 78537 h 183253"/>
              <a:gd name="connsiteX14" fmla="*/ 68537 w 314149"/>
              <a:gd name="connsiteY14" fmla="*/ 78537 h 183253"/>
              <a:gd name="connsiteX15" fmla="*/ 75775 w 314149"/>
              <a:gd name="connsiteY15" fmla="*/ 64067 h 183253"/>
              <a:gd name="connsiteX16" fmla="*/ 94716 w 314149"/>
              <a:gd name="connsiteY16" fmla="*/ 26179 h 183253"/>
              <a:gd name="connsiteX17" fmla="*/ 140896 w 314149"/>
              <a:gd name="connsiteY17" fmla="*/ 26179 h 183253"/>
              <a:gd name="connsiteX18" fmla="*/ 157075 w 314149"/>
              <a:gd name="connsiteY18" fmla="*/ 0 h 183253"/>
              <a:gd name="connsiteX19" fmla="*/ 78537 w 314149"/>
              <a:gd name="connsiteY19" fmla="*/ 0 h 183253"/>
              <a:gd name="connsiteX20" fmla="*/ 52358 w 314149"/>
              <a:gd name="connsiteY20" fmla="*/ 52358 h 183253"/>
              <a:gd name="connsiteX21" fmla="*/ 26179 w 314149"/>
              <a:gd name="connsiteY21" fmla="*/ 52358 h 183253"/>
              <a:gd name="connsiteX22" fmla="*/ 0 w 314149"/>
              <a:gd name="connsiteY22" fmla="*/ 91627 h 183253"/>
              <a:gd name="connsiteX23" fmla="*/ 0 w 314149"/>
              <a:gd name="connsiteY23" fmla="*/ 143985 h 183253"/>
              <a:gd name="connsiteX24" fmla="*/ 26179 w 314149"/>
              <a:gd name="connsiteY24" fmla="*/ 183254 h 183253"/>
              <a:gd name="connsiteX25" fmla="*/ 287971 w 314149"/>
              <a:gd name="connsiteY25" fmla="*/ 183254 h 183253"/>
              <a:gd name="connsiteX26" fmla="*/ 314150 w 314149"/>
              <a:gd name="connsiteY26" fmla="*/ 157075 h 183253"/>
              <a:gd name="connsiteX27" fmla="*/ 314150 w 314149"/>
              <a:gd name="connsiteY27" fmla="*/ 91627 h 183253"/>
              <a:gd name="connsiteX28" fmla="*/ 287971 w 314149"/>
              <a:gd name="connsiteY28" fmla="*/ 65448 h 183253"/>
              <a:gd name="connsiteX29" fmla="*/ 261791 w 314149"/>
              <a:gd name="connsiteY29" fmla="*/ 65448 h 183253"/>
              <a:gd name="connsiteX30" fmla="*/ 235612 w 314149"/>
              <a:gd name="connsiteY30" fmla="*/ 26179 h 183253"/>
              <a:gd name="connsiteX31" fmla="*/ 170164 w 314149"/>
              <a:gd name="connsiteY31" fmla="*/ 26179 h 183253"/>
              <a:gd name="connsiteX32" fmla="*/ 157075 w 314149"/>
              <a:gd name="connsiteY32" fmla="*/ 0 h 183253"/>
              <a:gd name="connsiteX33" fmla="*/ 157075 w 314149"/>
              <a:gd name="connsiteY33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183253">
                <a:moveTo>
                  <a:pt x="140896" y="26179"/>
                </a:move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40192" y="157075"/>
                </a:ln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moveTo>
                  <a:pt x="157075" y="0"/>
                </a:move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840" name="Grupa 839">
            <a:extLst>
              <a:ext uri="{FF2B5EF4-FFF2-40B4-BE49-F238E27FC236}">
                <a16:creationId xmlns:a16="http://schemas.microsoft.com/office/drawing/2014/main" id="{747C710F-5ECC-7512-C8DE-A0C045ED166E}"/>
              </a:ext>
            </a:extLst>
          </p:cNvPr>
          <p:cNvGrpSpPr/>
          <p:nvPr userDrawn="1"/>
        </p:nvGrpSpPr>
        <p:grpSpPr>
          <a:xfrm>
            <a:off x="24288206" y="8618744"/>
            <a:ext cx="412717" cy="443657"/>
            <a:chOff x="9536214" y="7559226"/>
            <a:chExt cx="261791" cy="281426"/>
          </a:xfrm>
        </p:grpSpPr>
        <p:sp>
          <p:nvSpPr>
            <p:cNvPr id="841" name="Dowolny kształt: kształt 840">
              <a:extLst>
                <a:ext uri="{FF2B5EF4-FFF2-40B4-BE49-F238E27FC236}">
                  <a16:creationId xmlns:a16="http://schemas.microsoft.com/office/drawing/2014/main" id="{B9BDD8EF-EBA3-2BE2-C79F-824C8B67C38C}"/>
                </a:ext>
              </a:extLst>
            </p:cNvPr>
            <p:cNvSpPr/>
            <p:nvPr/>
          </p:nvSpPr>
          <p:spPr>
            <a:xfrm>
              <a:off x="9627841" y="7591950"/>
              <a:ext cx="78537" cy="39268"/>
            </a:xfrm>
            <a:custGeom>
              <a:avLst/>
              <a:gdLst>
                <a:gd name="connsiteX0" fmla="*/ 0 w 78537"/>
                <a:gd name="connsiteY0" fmla="*/ 39269 h 39268"/>
                <a:gd name="connsiteX1" fmla="*/ 11191 w 78537"/>
                <a:gd name="connsiteY1" fmla="*/ 0 h 39268"/>
                <a:gd name="connsiteX2" fmla="*/ 67346 w 78537"/>
                <a:gd name="connsiteY2" fmla="*/ 0 h 39268"/>
                <a:gd name="connsiteX3" fmla="*/ 78537 w 78537"/>
                <a:gd name="connsiteY3" fmla="*/ 39269 h 39268"/>
                <a:gd name="connsiteX4" fmla="*/ 0 w 78537"/>
                <a:gd name="connsiteY4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39268">
                  <a:moveTo>
                    <a:pt x="0" y="39269"/>
                  </a:moveTo>
                  <a:lnTo>
                    <a:pt x="11191" y="0"/>
                  </a:lnTo>
                  <a:lnTo>
                    <a:pt x="67346" y="0"/>
                  </a:lnTo>
                  <a:lnTo>
                    <a:pt x="7853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2" name="Dowolny kształt: kształt 841">
              <a:extLst>
                <a:ext uri="{FF2B5EF4-FFF2-40B4-BE49-F238E27FC236}">
                  <a16:creationId xmlns:a16="http://schemas.microsoft.com/office/drawing/2014/main" id="{C0CAEC2E-5E1F-52AB-8DFD-9F208087D085}"/>
                </a:ext>
              </a:extLst>
            </p:cNvPr>
            <p:cNvSpPr/>
            <p:nvPr/>
          </p:nvSpPr>
          <p:spPr>
            <a:xfrm>
              <a:off x="9682032" y="7559226"/>
              <a:ext cx="37436" cy="19634"/>
            </a:xfrm>
            <a:custGeom>
              <a:avLst/>
              <a:gdLst>
                <a:gd name="connsiteX0" fmla="*/ 15970 w 37436"/>
                <a:gd name="connsiteY0" fmla="*/ 13090 h 19634"/>
                <a:gd name="connsiteX1" fmla="*/ 37436 w 37436"/>
                <a:gd name="connsiteY1" fmla="*/ 13090 h 19634"/>
                <a:gd name="connsiteX2" fmla="*/ 37436 w 37436"/>
                <a:gd name="connsiteY2" fmla="*/ 0 h 19634"/>
                <a:gd name="connsiteX3" fmla="*/ 6545 w 37436"/>
                <a:gd name="connsiteY3" fmla="*/ 0 h 19634"/>
                <a:gd name="connsiteX4" fmla="*/ 0 w 37436"/>
                <a:gd name="connsiteY4" fmla="*/ 19634 h 19634"/>
                <a:gd name="connsiteX5" fmla="*/ 13810 w 37436"/>
                <a:gd name="connsiteY5" fmla="*/ 19634 h 19634"/>
                <a:gd name="connsiteX6" fmla="*/ 15970 w 37436"/>
                <a:gd name="connsiteY6" fmla="*/ 1309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15970" y="13090"/>
                  </a:moveTo>
                  <a:lnTo>
                    <a:pt x="37436" y="13090"/>
                  </a:lnTo>
                  <a:lnTo>
                    <a:pt x="37436" y="0"/>
                  </a:lnTo>
                  <a:lnTo>
                    <a:pt x="6545" y="0"/>
                  </a:lnTo>
                  <a:lnTo>
                    <a:pt x="0" y="19634"/>
                  </a:lnTo>
                  <a:lnTo>
                    <a:pt x="13810" y="19634"/>
                  </a:lnTo>
                  <a:lnTo>
                    <a:pt x="1597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3" name="Dowolny kształt: kształt 842">
              <a:extLst>
                <a:ext uri="{FF2B5EF4-FFF2-40B4-BE49-F238E27FC236}">
                  <a16:creationId xmlns:a16="http://schemas.microsoft.com/office/drawing/2014/main" id="{28592533-079F-501C-45DF-632EADD56130}"/>
                </a:ext>
              </a:extLst>
            </p:cNvPr>
            <p:cNvSpPr/>
            <p:nvPr/>
          </p:nvSpPr>
          <p:spPr>
            <a:xfrm>
              <a:off x="9614751" y="7559226"/>
              <a:ext cx="37436" cy="19634"/>
            </a:xfrm>
            <a:custGeom>
              <a:avLst/>
              <a:gdLst>
                <a:gd name="connsiteX0" fmla="*/ 30892 w 37436"/>
                <a:gd name="connsiteY0" fmla="*/ 0 h 19634"/>
                <a:gd name="connsiteX1" fmla="*/ 0 w 37436"/>
                <a:gd name="connsiteY1" fmla="*/ 0 h 19634"/>
                <a:gd name="connsiteX2" fmla="*/ 0 w 37436"/>
                <a:gd name="connsiteY2" fmla="*/ 13090 h 19634"/>
                <a:gd name="connsiteX3" fmla="*/ 21467 w 37436"/>
                <a:gd name="connsiteY3" fmla="*/ 13090 h 19634"/>
                <a:gd name="connsiteX4" fmla="*/ 23626 w 37436"/>
                <a:gd name="connsiteY4" fmla="*/ 19634 h 19634"/>
                <a:gd name="connsiteX5" fmla="*/ 37436 w 37436"/>
                <a:gd name="connsiteY5" fmla="*/ 19634 h 19634"/>
                <a:gd name="connsiteX6" fmla="*/ 30892 w 37436"/>
                <a:gd name="connsiteY6" fmla="*/ 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30892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1467" y="13090"/>
                  </a:lnTo>
                  <a:lnTo>
                    <a:pt x="23626" y="19634"/>
                  </a:lnTo>
                  <a:lnTo>
                    <a:pt x="37436" y="19634"/>
                  </a:lnTo>
                  <a:lnTo>
                    <a:pt x="308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4" name="Dowolny kształt: kształt 843">
              <a:extLst>
                <a:ext uri="{FF2B5EF4-FFF2-40B4-BE49-F238E27FC236}">
                  <a16:creationId xmlns:a16="http://schemas.microsoft.com/office/drawing/2014/main" id="{3F19C242-31DB-37E3-E5D4-4B05005A75D7}"/>
                </a:ext>
              </a:extLst>
            </p:cNvPr>
            <p:cNvSpPr/>
            <p:nvPr/>
          </p:nvSpPr>
          <p:spPr>
            <a:xfrm>
              <a:off x="9588572" y="7773568"/>
              <a:ext cx="39268" cy="67084"/>
            </a:xfrm>
            <a:custGeom>
              <a:avLst/>
              <a:gdLst>
                <a:gd name="connsiteX0" fmla="*/ 0 w 39268"/>
                <a:gd name="connsiteY0" fmla="*/ 40905 h 67084"/>
                <a:gd name="connsiteX1" fmla="*/ 11650 w 39268"/>
                <a:gd name="connsiteY1" fmla="*/ 67084 h 67084"/>
                <a:gd name="connsiteX2" fmla="*/ 39269 w 39268"/>
                <a:gd name="connsiteY2" fmla="*/ 67084 h 67084"/>
                <a:gd name="connsiteX3" fmla="*/ 27553 w 39268"/>
                <a:gd name="connsiteY3" fmla="*/ 40905 h 67084"/>
                <a:gd name="connsiteX4" fmla="*/ 35996 w 39268"/>
                <a:gd name="connsiteY4" fmla="*/ 15707 h 67084"/>
                <a:gd name="connsiteX5" fmla="*/ 13613 w 39268"/>
                <a:gd name="connsiteY5" fmla="*/ 0 h 67084"/>
                <a:gd name="connsiteX6" fmla="*/ 0 w 39268"/>
                <a:gd name="connsiteY6" fmla="*/ 40905 h 6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84">
                  <a:moveTo>
                    <a:pt x="0" y="40905"/>
                  </a:moveTo>
                  <a:lnTo>
                    <a:pt x="11650" y="67084"/>
                  </a:lnTo>
                  <a:lnTo>
                    <a:pt x="39269" y="67084"/>
                  </a:lnTo>
                  <a:lnTo>
                    <a:pt x="27553" y="40905"/>
                  </a:lnTo>
                  <a:lnTo>
                    <a:pt x="35996" y="15707"/>
                  </a:lnTo>
                  <a:lnTo>
                    <a:pt x="13613" y="0"/>
                  </a:lnTo>
                  <a:lnTo>
                    <a:pt x="0" y="4090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5" name="Dowolny kształt: kształt 844">
              <a:extLst>
                <a:ext uri="{FF2B5EF4-FFF2-40B4-BE49-F238E27FC236}">
                  <a16:creationId xmlns:a16="http://schemas.microsoft.com/office/drawing/2014/main" id="{ADD98D03-1988-45DD-50A5-569CBC97E954}"/>
                </a:ext>
              </a:extLst>
            </p:cNvPr>
            <p:cNvSpPr/>
            <p:nvPr/>
          </p:nvSpPr>
          <p:spPr>
            <a:xfrm>
              <a:off x="9706378" y="7773633"/>
              <a:ext cx="39268" cy="67018"/>
            </a:xfrm>
            <a:custGeom>
              <a:avLst/>
              <a:gdLst>
                <a:gd name="connsiteX0" fmla="*/ 11650 w 39268"/>
                <a:gd name="connsiteY0" fmla="*/ 40840 h 67018"/>
                <a:gd name="connsiteX1" fmla="*/ 0 w 39268"/>
                <a:gd name="connsiteY1" fmla="*/ 67019 h 67018"/>
                <a:gd name="connsiteX2" fmla="*/ 27619 w 39268"/>
                <a:gd name="connsiteY2" fmla="*/ 67019 h 67018"/>
                <a:gd name="connsiteX3" fmla="*/ 39269 w 39268"/>
                <a:gd name="connsiteY3" fmla="*/ 40840 h 67018"/>
                <a:gd name="connsiteX4" fmla="*/ 25656 w 39268"/>
                <a:gd name="connsiteY4" fmla="*/ 0 h 67018"/>
                <a:gd name="connsiteX5" fmla="*/ 3272 w 39268"/>
                <a:gd name="connsiteY5" fmla="*/ 15642 h 67018"/>
                <a:gd name="connsiteX6" fmla="*/ 11650 w 39268"/>
                <a:gd name="connsiteY6" fmla="*/ 40840 h 6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18">
                  <a:moveTo>
                    <a:pt x="11650" y="40840"/>
                  </a:moveTo>
                  <a:lnTo>
                    <a:pt x="0" y="67019"/>
                  </a:lnTo>
                  <a:lnTo>
                    <a:pt x="27619" y="67019"/>
                  </a:lnTo>
                  <a:lnTo>
                    <a:pt x="39269" y="40840"/>
                  </a:lnTo>
                  <a:lnTo>
                    <a:pt x="25656" y="0"/>
                  </a:lnTo>
                  <a:lnTo>
                    <a:pt x="3272" y="15642"/>
                  </a:lnTo>
                  <a:lnTo>
                    <a:pt x="11650" y="408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6" name="Dowolny kształt: kształt 845">
              <a:extLst>
                <a:ext uri="{FF2B5EF4-FFF2-40B4-BE49-F238E27FC236}">
                  <a16:creationId xmlns:a16="http://schemas.microsoft.com/office/drawing/2014/main" id="{6C9EA494-BB3E-41C5-1951-94CB48468D7E}"/>
                </a:ext>
              </a:extLst>
            </p:cNvPr>
            <p:cNvSpPr/>
            <p:nvPr/>
          </p:nvSpPr>
          <p:spPr>
            <a:xfrm>
              <a:off x="9747480" y="7720424"/>
              <a:ext cx="50525" cy="54779"/>
            </a:xfrm>
            <a:custGeom>
              <a:avLst/>
              <a:gdLst>
                <a:gd name="connsiteX0" fmla="*/ 39007 w 50525"/>
                <a:gd name="connsiteY0" fmla="*/ 20224 h 54779"/>
                <a:gd name="connsiteX1" fmla="*/ 8704 w 50525"/>
                <a:gd name="connsiteY1" fmla="*/ 0 h 54779"/>
                <a:gd name="connsiteX2" fmla="*/ 0 w 50525"/>
                <a:gd name="connsiteY2" fmla="*/ 25656 h 54779"/>
                <a:gd name="connsiteX3" fmla="*/ 17016 w 50525"/>
                <a:gd name="connsiteY3" fmla="*/ 36978 h 54779"/>
                <a:gd name="connsiteX4" fmla="*/ 22907 w 50525"/>
                <a:gd name="connsiteY4" fmla="*/ 54780 h 54779"/>
                <a:gd name="connsiteX5" fmla="*/ 50526 w 50525"/>
                <a:gd name="connsiteY5" fmla="*/ 54780 h 54779"/>
                <a:gd name="connsiteX6" fmla="*/ 39007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39007" y="20224"/>
                  </a:moveTo>
                  <a:lnTo>
                    <a:pt x="8704" y="0"/>
                  </a:lnTo>
                  <a:lnTo>
                    <a:pt x="0" y="25656"/>
                  </a:lnTo>
                  <a:lnTo>
                    <a:pt x="17016" y="36978"/>
                  </a:lnTo>
                  <a:lnTo>
                    <a:pt x="22907" y="54780"/>
                  </a:lnTo>
                  <a:lnTo>
                    <a:pt x="50526" y="54780"/>
                  </a:lnTo>
                  <a:lnTo>
                    <a:pt x="39007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7" name="Dowolny kształt: kształt 846">
              <a:extLst>
                <a:ext uri="{FF2B5EF4-FFF2-40B4-BE49-F238E27FC236}">
                  <a16:creationId xmlns:a16="http://schemas.microsoft.com/office/drawing/2014/main" id="{57FF1EDE-4AB7-B7B9-8554-40A1AF6D955E}"/>
                </a:ext>
              </a:extLst>
            </p:cNvPr>
            <p:cNvSpPr/>
            <p:nvPr/>
          </p:nvSpPr>
          <p:spPr>
            <a:xfrm>
              <a:off x="9536214" y="7720424"/>
              <a:ext cx="50525" cy="54779"/>
            </a:xfrm>
            <a:custGeom>
              <a:avLst/>
              <a:gdLst>
                <a:gd name="connsiteX0" fmla="*/ 11519 w 50525"/>
                <a:gd name="connsiteY0" fmla="*/ 20224 h 54779"/>
                <a:gd name="connsiteX1" fmla="*/ 0 w 50525"/>
                <a:gd name="connsiteY1" fmla="*/ 54780 h 54779"/>
                <a:gd name="connsiteX2" fmla="*/ 27619 w 50525"/>
                <a:gd name="connsiteY2" fmla="*/ 54780 h 54779"/>
                <a:gd name="connsiteX3" fmla="*/ 33509 w 50525"/>
                <a:gd name="connsiteY3" fmla="*/ 36978 h 54779"/>
                <a:gd name="connsiteX4" fmla="*/ 50526 w 50525"/>
                <a:gd name="connsiteY4" fmla="*/ 25656 h 54779"/>
                <a:gd name="connsiteX5" fmla="*/ 41821 w 50525"/>
                <a:gd name="connsiteY5" fmla="*/ 0 h 54779"/>
                <a:gd name="connsiteX6" fmla="*/ 11519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11519" y="20224"/>
                  </a:moveTo>
                  <a:lnTo>
                    <a:pt x="0" y="54780"/>
                  </a:lnTo>
                  <a:lnTo>
                    <a:pt x="27619" y="54780"/>
                  </a:lnTo>
                  <a:lnTo>
                    <a:pt x="33509" y="36978"/>
                  </a:lnTo>
                  <a:lnTo>
                    <a:pt x="50526" y="25656"/>
                  </a:lnTo>
                  <a:lnTo>
                    <a:pt x="41821" y="0"/>
                  </a:lnTo>
                  <a:lnTo>
                    <a:pt x="11519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8" name="Dowolny kształt: kształt 847">
              <a:extLst>
                <a:ext uri="{FF2B5EF4-FFF2-40B4-BE49-F238E27FC236}">
                  <a16:creationId xmlns:a16="http://schemas.microsoft.com/office/drawing/2014/main" id="{9C287244-8D26-84EA-1C8F-B1E10308DFAE}"/>
                </a:ext>
              </a:extLst>
            </p:cNvPr>
            <p:cNvSpPr/>
            <p:nvPr/>
          </p:nvSpPr>
          <p:spPr>
            <a:xfrm>
              <a:off x="9710174" y="7605040"/>
              <a:ext cx="73890" cy="57397"/>
            </a:xfrm>
            <a:custGeom>
              <a:avLst/>
              <a:gdLst>
                <a:gd name="connsiteX0" fmla="*/ 48890 w 73890"/>
                <a:gd name="connsiteY0" fmla="*/ 49937 h 57397"/>
                <a:gd name="connsiteX1" fmla="*/ 73891 w 73890"/>
                <a:gd name="connsiteY1" fmla="*/ 0 h 57397"/>
                <a:gd name="connsiteX2" fmla="*/ 44636 w 73890"/>
                <a:gd name="connsiteY2" fmla="*/ 0 h 57397"/>
                <a:gd name="connsiteX3" fmla="*/ 30302 w 73890"/>
                <a:gd name="connsiteY3" fmla="*/ 28601 h 57397"/>
                <a:gd name="connsiteX4" fmla="*/ 0 w 73890"/>
                <a:gd name="connsiteY4" fmla="*/ 38679 h 57397"/>
                <a:gd name="connsiteX5" fmla="*/ 26703 w 73890"/>
                <a:gd name="connsiteY5" fmla="*/ 57398 h 57397"/>
                <a:gd name="connsiteX6" fmla="*/ 48890 w 73890"/>
                <a:gd name="connsiteY6" fmla="*/ 49937 h 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90" h="57397">
                  <a:moveTo>
                    <a:pt x="48890" y="49937"/>
                  </a:moveTo>
                  <a:lnTo>
                    <a:pt x="73891" y="0"/>
                  </a:lnTo>
                  <a:lnTo>
                    <a:pt x="44636" y="0"/>
                  </a:lnTo>
                  <a:lnTo>
                    <a:pt x="30302" y="28601"/>
                  </a:lnTo>
                  <a:lnTo>
                    <a:pt x="0" y="38679"/>
                  </a:lnTo>
                  <a:lnTo>
                    <a:pt x="26703" y="57398"/>
                  </a:lnTo>
                  <a:lnTo>
                    <a:pt x="48890" y="499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9" name="Dowolny kształt: kształt 848">
              <a:extLst>
                <a:ext uri="{FF2B5EF4-FFF2-40B4-BE49-F238E27FC236}">
                  <a16:creationId xmlns:a16="http://schemas.microsoft.com/office/drawing/2014/main" id="{AD5DACF0-9351-7E64-8131-336176CC0609}"/>
                </a:ext>
              </a:extLst>
            </p:cNvPr>
            <p:cNvSpPr/>
            <p:nvPr/>
          </p:nvSpPr>
          <p:spPr>
            <a:xfrm>
              <a:off x="9549304" y="7605040"/>
              <a:ext cx="74479" cy="57594"/>
            </a:xfrm>
            <a:custGeom>
              <a:avLst/>
              <a:gdLst>
                <a:gd name="connsiteX0" fmla="*/ 74480 w 74479"/>
                <a:gd name="connsiteY0" fmla="*/ 38876 h 57594"/>
                <a:gd name="connsiteX1" fmla="*/ 43523 w 74479"/>
                <a:gd name="connsiteY1" fmla="*/ 28601 h 57594"/>
                <a:gd name="connsiteX2" fmla="*/ 29255 w 74479"/>
                <a:gd name="connsiteY2" fmla="*/ 0 h 57594"/>
                <a:gd name="connsiteX3" fmla="*/ 0 w 74479"/>
                <a:gd name="connsiteY3" fmla="*/ 0 h 57594"/>
                <a:gd name="connsiteX4" fmla="*/ 25001 w 74479"/>
                <a:gd name="connsiteY4" fmla="*/ 49937 h 57594"/>
                <a:gd name="connsiteX5" fmla="*/ 47777 w 74479"/>
                <a:gd name="connsiteY5" fmla="*/ 57594 h 57594"/>
                <a:gd name="connsiteX6" fmla="*/ 47777 w 74479"/>
                <a:gd name="connsiteY6" fmla="*/ 57529 h 57594"/>
                <a:gd name="connsiteX7" fmla="*/ 74480 w 74479"/>
                <a:gd name="connsiteY7" fmla="*/ 38876 h 5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79" h="57594">
                  <a:moveTo>
                    <a:pt x="74480" y="38876"/>
                  </a:moveTo>
                  <a:lnTo>
                    <a:pt x="43523" y="28601"/>
                  </a:lnTo>
                  <a:lnTo>
                    <a:pt x="29255" y="0"/>
                  </a:lnTo>
                  <a:lnTo>
                    <a:pt x="0" y="0"/>
                  </a:lnTo>
                  <a:lnTo>
                    <a:pt x="25001" y="49937"/>
                  </a:lnTo>
                  <a:lnTo>
                    <a:pt x="47777" y="57594"/>
                  </a:lnTo>
                  <a:lnTo>
                    <a:pt x="47777" y="57529"/>
                  </a:lnTo>
                  <a:lnTo>
                    <a:pt x="74480" y="388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50" name="Dowolny kształt: kształt 849">
              <a:extLst>
                <a:ext uri="{FF2B5EF4-FFF2-40B4-BE49-F238E27FC236}">
                  <a16:creationId xmlns:a16="http://schemas.microsoft.com/office/drawing/2014/main" id="{D04EA2FC-951D-D1C2-31E5-F13866D172ED}"/>
                </a:ext>
              </a:extLst>
            </p:cNvPr>
            <p:cNvSpPr/>
            <p:nvPr/>
          </p:nvSpPr>
          <p:spPr>
            <a:xfrm>
              <a:off x="9588572" y="7644309"/>
              <a:ext cx="157074" cy="143985"/>
            </a:xfrm>
            <a:custGeom>
              <a:avLst/>
              <a:gdLst>
                <a:gd name="connsiteX0" fmla="*/ 142087 w 157074"/>
                <a:gd name="connsiteY0" fmla="*/ 27488 h 143985"/>
                <a:gd name="connsiteX1" fmla="*/ 102818 w 157074"/>
                <a:gd name="connsiteY1" fmla="*/ 0 h 143985"/>
                <a:gd name="connsiteX2" fmla="*/ 54257 w 157074"/>
                <a:gd name="connsiteY2" fmla="*/ 0 h 143985"/>
                <a:gd name="connsiteX3" fmla="*/ 14988 w 157074"/>
                <a:gd name="connsiteY3" fmla="*/ 27488 h 143985"/>
                <a:gd name="connsiteX4" fmla="*/ 0 w 157074"/>
                <a:gd name="connsiteY4" fmla="*/ 71993 h 143985"/>
                <a:gd name="connsiteX5" fmla="*/ 14988 w 157074"/>
                <a:gd name="connsiteY5" fmla="*/ 116497 h 143985"/>
                <a:gd name="connsiteX6" fmla="*/ 54257 w 157074"/>
                <a:gd name="connsiteY6" fmla="*/ 143985 h 143985"/>
                <a:gd name="connsiteX7" fmla="*/ 102818 w 157074"/>
                <a:gd name="connsiteY7" fmla="*/ 143985 h 143985"/>
                <a:gd name="connsiteX8" fmla="*/ 142087 w 157074"/>
                <a:gd name="connsiteY8" fmla="*/ 116497 h 143985"/>
                <a:gd name="connsiteX9" fmla="*/ 157075 w 157074"/>
                <a:gd name="connsiteY9" fmla="*/ 71993 h 143985"/>
                <a:gd name="connsiteX10" fmla="*/ 142087 w 157074"/>
                <a:gd name="connsiteY10" fmla="*/ 27488 h 143985"/>
                <a:gd name="connsiteX11" fmla="*/ 52358 w 157074"/>
                <a:gd name="connsiteY11" fmla="*/ 117806 h 143985"/>
                <a:gd name="connsiteX12" fmla="*/ 78537 w 157074"/>
                <a:gd name="connsiteY12" fmla="*/ 26179 h 143985"/>
                <a:gd name="connsiteX13" fmla="*/ 104717 w 157074"/>
                <a:gd name="connsiteY13" fmla="*/ 117806 h 143985"/>
                <a:gd name="connsiteX14" fmla="*/ 52358 w 157074"/>
                <a:gd name="connsiteY14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7074" h="143985">
                  <a:moveTo>
                    <a:pt x="142087" y="27488"/>
                  </a:moveTo>
                  <a:lnTo>
                    <a:pt x="102818" y="0"/>
                  </a:lnTo>
                  <a:lnTo>
                    <a:pt x="54257" y="0"/>
                  </a:lnTo>
                  <a:lnTo>
                    <a:pt x="14988" y="27488"/>
                  </a:lnTo>
                  <a:lnTo>
                    <a:pt x="0" y="71993"/>
                  </a:lnTo>
                  <a:lnTo>
                    <a:pt x="14988" y="116497"/>
                  </a:lnTo>
                  <a:lnTo>
                    <a:pt x="54257" y="143985"/>
                  </a:lnTo>
                  <a:lnTo>
                    <a:pt x="102818" y="143985"/>
                  </a:lnTo>
                  <a:lnTo>
                    <a:pt x="142087" y="116497"/>
                  </a:lnTo>
                  <a:lnTo>
                    <a:pt x="157075" y="71993"/>
                  </a:lnTo>
                  <a:lnTo>
                    <a:pt x="142087" y="27488"/>
                  </a:lnTo>
                  <a:close/>
                  <a:moveTo>
                    <a:pt x="52358" y="117806"/>
                  </a:moveTo>
                  <a:lnTo>
                    <a:pt x="78537" y="26179"/>
                  </a:lnTo>
                  <a:lnTo>
                    <a:pt x="104717" y="117806"/>
                  </a:lnTo>
                  <a:lnTo>
                    <a:pt x="52358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851" name="Dowolny kształt: kształt 850">
            <a:extLst>
              <a:ext uri="{FF2B5EF4-FFF2-40B4-BE49-F238E27FC236}">
                <a16:creationId xmlns:a16="http://schemas.microsoft.com/office/drawing/2014/main" id="{EE1C283A-8EDB-C1C2-9378-F041C03FD046}"/>
              </a:ext>
            </a:extLst>
          </p:cNvPr>
          <p:cNvSpPr/>
          <p:nvPr userDrawn="1"/>
        </p:nvSpPr>
        <p:spPr>
          <a:xfrm>
            <a:off x="16632291" y="209913"/>
            <a:ext cx="495260" cy="412703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59" y="52358"/>
                  <a:pt x="248702" y="46501"/>
                  <a:pt x="248702" y="39269"/>
                </a:cubicBezTo>
                <a:cubicBezTo>
                  <a:pt x="248702" y="32037"/>
                  <a:pt x="254559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52" name="Dowolny kształt: kształt 851">
            <a:extLst>
              <a:ext uri="{FF2B5EF4-FFF2-40B4-BE49-F238E27FC236}">
                <a16:creationId xmlns:a16="http://schemas.microsoft.com/office/drawing/2014/main" id="{125E749B-0038-CA38-0D43-FF66F42F37CF}"/>
              </a:ext>
            </a:extLst>
          </p:cNvPr>
          <p:cNvSpPr/>
          <p:nvPr userDrawn="1"/>
        </p:nvSpPr>
        <p:spPr>
          <a:xfrm>
            <a:off x="17168824" y="209913"/>
            <a:ext cx="495260" cy="412703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130896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130896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130896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130896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53" name="Dowolny kształt: kształt 852">
            <a:extLst>
              <a:ext uri="{FF2B5EF4-FFF2-40B4-BE49-F238E27FC236}">
                <a16:creationId xmlns:a16="http://schemas.microsoft.com/office/drawing/2014/main" id="{5D3C98A8-0F21-B546-C17C-BE7FC618AD42}"/>
              </a:ext>
            </a:extLst>
          </p:cNvPr>
          <p:cNvSpPr/>
          <p:nvPr userDrawn="1"/>
        </p:nvSpPr>
        <p:spPr>
          <a:xfrm>
            <a:off x="18014897" y="395632"/>
            <a:ext cx="103178" cy="123810"/>
          </a:xfrm>
          <a:custGeom>
            <a:avLst/>
            <a:gdLst>
              <a:gd name="connsiteX0" fmla="*/ 26179 w 65447"/>
              <a:gd name="connsiteY0" fmla="*/ 78537 h 78537"/>
              <a:gd name="connsiteX1" fmla="*/ 0 w 65447"/>
              <a:gd name="connsiteY1" fmla="*/ 65448 h 78537"/>
              <a:gd name="connsiteX2" fmla="*/ 26179 w 65447"/>
              <a:gd name="connsiteY2" fmla="*/ 39269 h 78537"/>
              <a:gd name="connsiteX3" fmla="*/ 0 w 65447"/>
              <a:gd name="connsiteY3" fmla="*/ 13090 h 78537"/>
              <a:gd name="connsiteX4" fmla="*/ 26179 w 65447"/>
              <a:gd name="connsiteY4" fmla="*/ 0 h 78537"/>
              <a:gd name="connsiteX5" fmla="*/ 65448 w 65447"/>
              <a:gd name="connsiteY5" fmla="*/ 39269 h 78537"/>
              <a:gd name="connsiteX6" fmla="*/ 2617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26179" y="78537"/>
                </a:moveTo>
                <a:lnTo>
                  <a:pt x="0" y="65448"/>
                </a:lnTo>
                <a:lnTo>
                  <a:pt x="26179" y="39269"/>
                </a:lnTo>
                <a:lnTo>
                  <a:pt x="0" y="13090"/>
                </a:lnTo>
                <a:lnTo>
                  <a:pt x="26179" y="0"/>
                </a:lnTo>
                <a:lnTo>
                  <a:pt x="65448" y="39269"/>
                </a:lnTo>
                <a:lnTo>
                  <a:pt x="2617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54" name="Dowolny kształt: kształt 853">
            <a:extLst>
              <a:ext uri="{FF2B5EF4-FFF2-40B4-BE49-F238E27FC236}">
                <a16:creationId xmlns:a16="http://schemas.microsoft.com/office/drawing/2014/main" id="{2709C2AA-261F-9128-57D9-0C626AAC8CC5}"/>
              </a:ext>
            </a:extLst>
          </p:cNvPr>
          <p:cNvSpPr/>
          <p:nvPr userDrawn="1"/>
        </p:nvSpPr>
        <p:spPr>
          <a:xfrm>
            <a:off x="17787901" y="395632"/>
            <a:ext cx="103178" cy="123810"/>
          </a:xfrm>
          <a:custGeom>
            <a:avLst/>
            <a:gdLst>
              <a:gd name="connsiteX0" fmla="*/ 39269 w 65447"/>
              <a:gd name="connsiteY0" fmla="*/ 78537 h 78537"/>
              <a:gd name="connsiteX1" fmla="*/ 65448 w 65447"/>
              <a:gd name="connsiteY1" fmla="*/ 65448 h 78537"/>
              <a:gd name="connsiteX2" fmla="*/ 39269 w 65447"/>
              <a:gd name="connsiteY2" fmla="*/ 39269 h 78537"/>
              <a:gd name="connsiteX3" fmla="*/ 65448 w 65447"/>
              <a:gd name="connsiteY3" fmla="*/ 13090 h 78537"/>
              <a:gd name="connsiteX4" fmla="*/ 39269 w 65447"/>
              <a:gd name="connsiteY4" fmla="*/ 0 h 78537"/>
              <a:gd name="connsiteX5" fmla="*/ 0 w 65447"/>
              <a:gd name="connsiteY5" fmla="*/ 39269 h 78537"/>
              <a:gd name="connsiteX6" fmla="*/ 3926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39269" y="78537"/>
                </a:moveTo>
                <a:lnTo>
                  <a:pt x="65448" y="65448"/>
                </a:lnTo>
                <a:lnTo>
                  <a:pt x="39269" y="39269"/>
                </a:lnTo>
                <a:lnTo>
                  <a:pt x="65448" y="13090"/>
                </a:lnTo>
                <a:lnTo>
                  <a:pt x="39269" y="0"/>
                </a:lnTo>
                <a:lnTo>
                  <a:pt x="0" y="39269"/>
                </a:lnTo>
                <a:lnTo>
                  <a:pt x="3926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55" name="Dowolny kształt: kształt 854">
            <a:extLst>
              <a:ext uri="{FF2B5EF4-FFF2-40B4-BE49-F238E27FC236}">
                <a16:creationId xmlns:a16="http://schemas.microsoft.com/office/drawing/2014/main" id="{32FA9C60-A8DB-6C77-3948-8EF26ED2B234}"/>
              </a:ext>
            </a:extLst>
          </p:cNvPr>
          <p:cNvSpPr/>
          <p:nvPr userDrawn="1"/>
        </p:nvSpPr>
        <p:spPr>
          <a:xfrm>
            <a:off x="17911718" y="374996"/>
            <a:ext cx="82543" cy="165080"/>
          </a:xfrm>
          <a:custGeom>
            <a:avLst/>
            <a:gdLst>
              <a:gd name="connsiteX0" fmla="*/ 26179 w 52358"/>
              <a:gd name="connsiteY0" fmla="*/ 104717 h 104716"/>
              <a:gd name="connsiteX1" fmla="*/ 0 w 52358"/>
              <a:gd name="connsiteY1" fmla="*/ 91627 h 104716"/>
              <a:gd name="connsiteX2" fmla="*/ 26179 w 52358"/>
              <a:gd name="connsiteY2" fmla="*/ 0 h 104716"/>
              <a:gd name="connsiteX3" fmla="*/ 52358 w 52358"/>
              <a:gd name="connsiteY3" fmla="*/ 13090 h 104716"/>
              <a:gd name="connsiteX4" fmla="*/ 26179 w 52358"/>
              <a:gd name="connsiteY4" fmla="*/ 104717 h 10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104716">
                <a:moveTo>
                  <a:pt x="26179" y="104717"/>
                </a:moveTo>
                <a:lnTo>
                  <a:pt x="0" y="91627"/>
                </a:lnTo>
                <a:lnTo>
                  <a:pt x="26179" y="0"/>
                </a:lnTo>
                <a:lnTo>
                  <a:pt x="52358" y="13090"/>
                </a:lnTo>
                <a:lnTo>
                  <a:pt x="26179" y="10471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56" name="Dowolny kształt: kształt 855">
            <a:extLst>
              <a:ext uri="{FF2B5EF4-FFF2-40B4-BE49-F238E27FC236}">
                <a16:creationId xmlns:a16="http://schemas.microsoft.com/office/drawing/2014/main" id="{D36E806D-CADC-363D-2F6C-B229C9B90B61}"/>
              </a:ext>
            </a:extLst>
          </p:cNvPr>
          <p:cNvSpPr/>
          <p:nvPr userDrawn="1"/>
        </p:nvSpPr>
        <p:spPr>
          <a:xfrm>
            <a:off x="17705357" y="209913"/>
            <a:ext cx="495260" cy="412703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857" name="Grupa 856">
            <a:extLst>
              <a:ext uri="{FF2B5EF4-FFF2-40B4-BE49-F238E27FC236}">
                <a16:creationId xmlns:a16="http://schemas.microsoft.com/office/drawing/2014/main" id="{56F6F5E2-33CB-34D1-6AB1-CF6E27B674A1}"/>
              </a:ext>
            </a:extLst>
          </p:cNvPr>
          <p:cNvGrpSpPr/>
          <p:nvPr userDrawn="1"/>
        </p:nvGrpSpPr>
        <p:grpSpPr>
          <a:xfrm>
            <a:off x="18241891" y="168643"/>
            <a:ext cx="495260" cy="495243"/>
            <a:chOff x="5700970" y="2199047"/>
            <a:chExt cx="314149" cy="314149"/>
          </a:xfrm>
        </p:grpSpPr>
        <p:sp>
          <p:nvSpPr>
            <p:cNvPr id="858" name="Dowolny kształt: kształt 857">
              <a:extLst>
                <a:ext uri="{FF2B5EF4-FFF2-40B4-BE49-F238E27FC236}">
                  <a16:creationId xmlns:a16="http://schemas.microsoft.com/office/drawing/2014/main" id="{B8B57A68-4A9F-9EE9-6A03-A4E9A4257743}"/>
                </a:ext>
              </a:extLst>
            </p:cNvPr>
            <p:cNvSpPr/>
            <p:nvPr/>
          </p:nvSpPr>
          <p:spPr>
            <a:xfrm>
              <a:off x="5700970" y="2199047"/>
              <a:ext cx="261909" cy="183253"/>
            </a:xfrm>
            <a:custGeom>
              <a:avLst/>
              <a:gdLst>
                <a:gd name="connsiteX0" fmla="*/ 0 w 261909"/>
                <a:gd name="connsiteY0" fmla="*/ 0 h 183253"/>
                <a:gd name="connsiteX1" fmla="*/ 0 w 261909"/>
                <a:gd name="connsiteY1" fmla="*/ 183254 h 183253"/>
                <a:gd name="connsiteX2" fmla="*/ 26179 w 261909"/>
                <a:gd name="connsiteY2" fmla="*/ 183254 h 183253"/>
                <a:gd name="connsiteX3" fmla="*/ 26179 w 261909"/>
                <a:gd name="connsiteY3" fmla="*/ 52358 h 183253"/>
                <a:gd name="connsiteX4" fmla="*/ 235612 w 261909"/>
                <a:gd name="connsiteY4" fmla="*/ 52358 h 183253"/>
                <a:gd name="connsiteX5" fmla="*/ 235612 w 261909"/>
                <a:gd name="connsiteY5" fmla="*/ 104717 h 183253"/>
                <a:gd name="connsiteX6" fmla="*/ 261791 w 261909"/>
                <a:gd name="connsiteY6" fmla="*/ 104717 h 183253"/>
                <a:gd name="connsiteX7" fmla="*/ 261909 w 261909"/>
                <a:gd name="connsiteY7" fmla="*/ 157 h 183253"/>
                <a:gd name="connsiteX8" fmla="*/ 0 w 261909"/>
                <a:gd name="connsiteY8" fmla="*/ 0 h 183253"/>
                <a:gd name="connsiteX9" fmla="*/ 143985 w 261909"/>
                <a:gd name="connsiteY9" fmla="*/ 39269 h 183253"/>
                <a:gd name="connsiteX10" fmla="*/ 130896 w 261909"/>
                <a:gd name="connsiteY10" fmla="*/ 26179 h 183253"/>
                <a:gd name="connsiteX11" fmla="*/ 143985 w 261909"/>
                <a:gd name="connsiteY11" fmla="*/ 13090 h 183253"/>
                <a:gd name="connsiteX12" fmla="*/ 157075 w 261909"/>
                <a:gd name="connsiteY12" fmla="*/ 26179 h 183253"/>
                <a:gd name="connsiteX13" fmla="*/ 143985 w 261909"/>
                <a:gd name="connsiteY13" fmla="*/ 39269 h 183253"/>
                <a:gd name="connsiteX14" fmla="*/ 183254 w 261909"/>
                <a:gd name="connsiteY14" fmla="*/ 39269 h 183253"/>
                <a:gd name="connsiteX15" fmla="*/ 170164 w 261909"/>
                <a:gd name="connsiteY15" fmla="*/ 26179 h 183253"/>
                <a:gd name="connsiteX16" fmla="*/ 183254 w 261909"/>
                <a:gd name="connsiteY16" fmla="*/ 13090 h 183253"/>
                <a:gd name="connsiteX17" fmla="*/ 196344 w 261909"/>
                <a:gd name="connsiteY17" fmla="*/ 26179 h 183253"/>
                <a:gd name="connsiteX18" fmla="*/ 183254 w 261909"/>
                <a:gd name="connsiteY18" fmla="*/ 39269 h 183253"/>
                <a:gd name="connsiteX19" fmla="*/ 222523 w 261909"/>
                <a:gd name="connsiteY19" fmla="*/ 39269 h 183253"/>
                <a:gd name="connsiteX20" fmla="*/ 209433 w 261909"/>
                <a:gd name="connsiteY20" fmla="*/ 26179 h 183253"/>
                <a:gd name="connsiteX21" fmla="*/ 222523 w 261909"/>
                <a:gd name="connsiteY21" fmla="*/ 13090 h 183253"/>
                <a:gd name="connsiteX22" fmla="*/ 235612 w 261909"/>
                <a:gd name="connsiteY22" fmla="*/ 26179 h 183253"/>
                <a:gd name="connsiteX23" fmla="*/ 222523 w 261909"/>
                <a:gd name="connsiteY23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909" h="183253">
                  <a:moveTo>
                    <a:pt x="0" y="0"/>
                  </a:moveTo>
                  <a:lnTo>
                    <a:pt x="0" y="183254"/>
                  </a:lnTo>
                  <a:lnTo>
                    <a:pt x="26179" y="183254"/>
                  </a:lnTo>
                  <a:lnTo>
                    <a:pt x="26179" y="52358"/>
                  </a:lnTo>
                  <a:lnTo>
                    <a:pt x="235612" y="52358"/>
                  </a:lnTo>
                  <a:lnTo>
                    <a:pt x="235612" y="104717"/>
                  </a:lnTo>
                  <a:lnTo>
                    <a:pt x="261791" y="104717"/>
                  </a:lnTo>
                  <a:lnTo>
                    <a:pt x="261909" y="157"/>
                  </a:lnTo>
                  <a:lnTo>
                    <a:pt x="0" y="0"/>
                  </a:lnTo>
                  <a:close/>
                  <a:moveTo>
                    <a:pt x="143985" y="39269"/>
                  </a:move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lose/>
                  <a:moveTo>
                    <a:pt x="183254" y="39269"/>
                  </a:move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59" name="Dowolny kształt: kształt 858">
              <a:extLst>
                <a:ext uri="{FF2B5EF4-FFF2-40B4-BE49-F238E27FC236}">
                  <a16:creationId xmlns:a16="http://schemas.microsoft.com/office/drawing/2014/main" id="{75036724-4791-9BCD-D045-196847B472D2}"/>
                </a:ext>
              </a:extLst>
            </p:cNvPr>
            <p:cNvSpPr/>
            <p:nvPr/>
          </p:nvSpPr>
          <p:spPr>
            <a:xfrm>
              <a:off x="5753328" y="2329943"/>
              <a:ext cx="261791" cy="183253"/>
            </a:xfrm>
            <a:custGeom>
              <a:avLst/>
              <a:gdLst>
                <a:gd name="connsiteX0" fmla="*/ 0 w 261791"/>
                <a:gd name="connsiteY0" fmla="*/ 0 h 183253"/>
                <a:gd name="connsiteX1" fmla="*/ 0 w 261791"/>
                <a:gd name="connsiteY1" fmla="*/ 183254 h 183253"/>
                <a:gd name="connsiteX2" fmla="*/ 261791 w 261791"/>
                <a:gd name="connsiteY2" fmla="*/ 183254 h 183253"/>
                <a:gd name="connsiteX3" fmla="*/ 261791 w 261791"/>
                <a:gd name="connsiteY3" fmla="*/ 0 h 183253"/>
                <a:gd name="connsiteX4" fmla="*/ 0 w 261791"/>
                <a:gd name="connsiteY4" fmla="*/ 0 h 183253"/>
                <a:gd name="connsiteX5" fmla="*/ 183254 w 261791"/>
                <a:gd name="connsiteY5" fmla="*/ 13090 h 183253"/>
                <a:gd name="connsiteX6" fmla="*/ 196344 w 261791"/>
                <a:gd name="connsiteY6" fmla="*/ 26179 h 183253"/>
                <a:gd name="connsiteX7" fmla="*/ 183254 w 261791"/>
                <a:gd name="connsiteY7" fmla="*/ 39269 h 183253"/>
                <a:gd name="connsiteX8" fmla="*/ 170164 w 261791"/>
                <a:gd name="connsiteY8" fmla="*/ 26179 h 183253"/>
                <a:gd name="connsiteX9" fmla="*/ 183254 w 261791"/>
                <a:gd name="connsiteY9" fmla="*/ 13090 h 183253"/>
                <a:gd name="connsiteX10" fmla="*/ 143985 w 261791"/>
                <a:gd name="connsiteY10" fmla="*/ 13090 h 183253"/>
                <a:gd name="connsiteX11" fmla="*/ 157075 w 261791"/>
                <a:gd name="connsiteY11" fmla="*/ 26179 h 183253"/>
                <a:gd name="connsiteX12" fmla="*/ 143985 w 261791"/>
                <a:gd name="connsiteY12" fmla="*/ 39269 h 183253"/>
                <a:gd name="connsiteX13" fmla="*/ 130896 w 261791"/>
                <a:gd name="connsiteY13" fmla="*/ 26179 h 183253"/>
                <a:gd name="connsiteX14" fmla="*/ 143985 w 261791"/>
                <a:gd name="connsiteY14" fmla="*/ 13090 h 183253"/>
                <a:gd name="connsiteX15" fmla="*/ 117806 w 261791"/>
                <a:gd name="connsiteY15" fmla="*/ 157075 h 183253"/>
                <a:gd name="connsiteX16" fmla="*/ 26179 w 261791"/>
                <a:gd name="connsiteY16" fmla="*/ 157075 h 183253"/>
                <a:gd name="connsiteX17" fmla="*/ 25413 w 261791"/>
                <a:gd name="connsiteY17" fmla="*/ 53445 h 183253"/>
                <a:gd name="connsiteX18" fmla="*/ 235612 w 261791"/>
                <a:gd name="connsiteY18" fmla="*/ 52358 h 183253"/>
                <a:gd name="connsiteX19" fmla="*/ 117806 w 261791"/>
                <a:gd name="connsiteY19" fmla="*/ 157075 h 183253"/>
                <a:gd name="connsiteX20" fmla="*/ 222523 w 261791"/>
                <a:gd name="connsiteY20" fmla="*/ 39269 h 183253"/>
                <a:gd name="connsiteX21" fmla="*/ 209433 w 261791"/>
                <a:gd name="connsiteY21" fmla="*/ 26179 h 183253"/>
                <a:gd name="connsiteX22" fmla="*/ 222523 w 261791"/>
                <a:gd name="connsiteY22" fmla="*/ 13090 h 183253"/>
                <a:gd name="connsiteX23" fmla="*/ 235612 w 261791"/>
                <a:gd name="connsiteY23" fmla="*/ 26179 h 183253"/>
                <a:gd name="connsiteX24" fmla="*/ 222523 w 261791"/>
                <a:gd name="connsiteY24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183253">
                  <a:moveTo>
                    <a:pt x="0" y="0"/>
                  </a:moveTo>
                  <a:lnTo>
                    <a:pt x="0" y="183254"/>
                  </a:lnTo>
                  <a:lnTo>
                    <a:pt x="261791" y="183254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183254" y="13090"/>
                  </a:move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lose/>
                  <a:moveTo>
                    <a:pt x="143985" y="13090"/>
                  </a:move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lose/>
                  <a:moveTo>
                    <a:pt x="117806" y="157075"/>
                  </a:moveTo>
                  <a:lnTo>
                    <a:pt x="26179" y="157075"/>
                  </a:lnTo>
                  <a:lnTo>
                    <a:pt x="25413" y="53445"/>
                  </a:lnTo>
                  <a:lnTo>
                    <a:pt x="235612" y="52358"/>
                  </a:lnTo>
                  <a:lnTo>
                    <a:pt x="117806" y="157075"/>
                  </a:ln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60" name="Grupa 859">
            <a:extLst>
              <a:ext uri="{FF2B5EF4-FFF2-40B4-BE49-F238E27FC236}">
                <a16:creationId xmlns:a16="http://schemas.microsoft.com/office/drawing/2014/main" id="{D93BE986-140A-9033-7FF0-9B755AFCF02E}"/>
              </a:ext>
            </a:extLst>
          </p:cNvPr>
          <p:cNvGrpSpPr/>
          <p:nvPr userDrawn="1"/>
        </p:nvGrpSpPr>
        <p:grpSpPr>
          <a:xfrm>
            <a:off x="16735471" y="-2699645"/>
            <a:ext cx="288901" cy="392067"/>
            <a:chOff x="4745431" y="379597"/>
            <a:chExt cx="183253" cy="248701"/>
          </a:xfrm>
        </p:grpSpPr>
        <p:sp>
          <p:nvSpPr>
            <p:cNvPr id="861" name="Dowolny kształt: kształt 860">
              <a:extLst>
                <a:ext uri="{FF2B5EF4-FFF2-40B4-BE49-F238E27FC236}">
                  <a16:creationId xmlns:a16="http://schemas.microsoft.com/office/drawing/2014/main" id="{B58F4212-DC02-AB2C-EFBA-A2097916E631}"/>
                </a:ext>
              </a:extLst>
            </p:cNvPr>
            <p:cNvSpPr/>
            <p:nvPr/>
          </p:nvSpPr>
          <p:spPr>
            <a:xfrm>
              <a:off x="4784699" y="379597"/>
              <a:ext cx="104716" cy="104716"/>
            </a:xfrm>
            <a:custGeom>
              <a:avLst/>
              <a:gdLst>
                <a:gd name="connsiteX0" fmla="*/ 52359 w 104716"/>
                <a:gd name="connsiteY0" fmla="*/ 104717 h 104716"/>
                <a:gd name="connsiteX1" fmla="*/ 104717 w 104716"/>
                <a:gd name="connsiteY1" fmla="*/ 52358 h 104716"/>
                <a:gd name="connsiteX2" fmla="*/ 52359 w 104716"/>
                <a:gd name="connsiteY2" fmla="*/ 0 h 104716"/>
                <a:gd name="connsiteX3" fmla="*/ 0 w 104716"/>
                <a:gd name="connsiteY3" fmla="*/ 52358 h 104716"/>
                <a:gd name="connsiteX4" fmla="*/ 0 w 104716"/>
                <a:gd name="connsiteY4" fmla="*/ 52384 h 104716"/>
                <a:gd name="connsiteX5" fmla="*/ 51953 w 104716"/>
                <a:gd name="connsiteY5" fmla="*/ 104717 h 104716"/>
                <a:gd name="connsiteX6" fmla="*/ 52359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2359" y="104717"/>
                  </a:moveTo>
                  <a:cubicBezTo>
                    <a:pt x="81273" y="104717"/>
                    <a:pt x="104717" y="81273"/>
                    <a:pt x="104717" y="52358"/>
                  </a:cubicBezTo>
                  <a:cubicBezTo>
                    <a:pt x="104717" y="23443"/>
                    <a:pt x="81273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lnTo>
                    <a:pt x="52359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62" name="Dowolny kształt: kształt 861">
              <a:extLst>
                <a:ext uri="{FF2B5EF4-FFF2-40B4-BE49-F238E27FC236}">
                  <a16:creationId xmlns:a16="http://schemas.microsoft.com/office/drawing/2014/main" id="{AA8620E6-6FEF-86E7-2187-B73D0F16EB33}"/>
                </a:ext>
              </a:extLst>
            </p:cNvPr>
            <p:cNvSpPr/>
            <p:nvPr/>
          </p:nvSpPr>
          <p:spPr>
            <a:xfrm>
              <a:off x="4745431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157075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157075 w 183253"/>
                <a:gd name="connsiteY12" fmla="*/ 65448 h 130895"/>
                <a:gd name="connsiteX13" fmla="*/ 157075 w 183253"/>
                <a:gd name="connsiteY13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157075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157075" y="65448"/>
                  </a:lnTo>
                  <a:lnTo>
                    <a:pt x="157075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63" name="Grafika 52">
            <a:extLst>
              <a:ext uri="{FF2B5EF4-FFF2-40B4-BE49-F238E27FC236}">
                <a16:creationId xmlns:a16="http://schemas.microsoft.com/office/drawing/2014/main" id="{C2857E2E-DFA2-B293-D86E-6431B7967C14}"/>
              </a:ext>
            </a:extLst>
          </p:cNvPr>
          <p:cNvGrpSpPr/>
          <p:nvPr userDrawn="1"/>
        </p:nvGrpSpPr>
        <p:grpSpPr>
          <a:xfrm>
            <a:off x="17272004" y="-2699645"/>
            <a:ext cx="288901" cy="392067"/>
            <a:chOff x="5085760" y="379597"/>
            <a:chExt cx="183253" cy="248701"/>
          </a:xfrm>
          <a:solidFill>
            <a:srgbClr val="212E39"/>
          </a:solidFill>
        </p:grpSpPr>
        <p:sp>
          <p:nvSpPr>
            <p:cNvPr id="864" name="Dowolny kształt: kształt 863">
              <a:extLst>
                <a:ext uri="{FF2B5EF4-FFF2-40B4-BE49-F238E27FC236}">
                  <a16:creationId xmlns:a16="http://schemas.microsoft.com/office/drawing/2014/main" id="{52538B8B-D0C2-BFAE-785A-3B3FA38EB8FF}"/>
                </a:ext>
              </a:extLst>
            </p:cNvPr>
            <p:cNvSpPr/>
            <p:nvPr/>
          </p:nvSpPr>
          <p:spPr>
            <a:xfrm>
              <a:off x="5125028" y="379597"/>
              <a:ext cx="104716" cy="104716"/>
            </a:xfrm>
            <a:custGeom>
              <a:avLst/>
              <a:gdLst>
                <a:gd name="connsiteX0" fmla="*/ 51953 w 104716"/>
                <a:gd name="connsiteY0" fmla="*/ 104717 h 104716"/>
                <a:gd name="connsiteX1" fmla="*/ 52359 w 104716"/>
                <a:gd name="connsiteY1" fmla="*/ 104717 h 104716"/>
                <a:gd name="connsiteX2" fmla="*/ 104717 w 104716"/>
                <a:gd name="connsiteY2" fmla="*/ 52358 h 104716"/>
                <a:gd name="connsiteX3" fmla="*/ 52359 w 104716"/>
                <a:gd name="connsiteY3" fmla="*/ 0 h 104716"/>
                <a:gd name="connsiteX4" fmla="*/ 0 w 104716"/>
                <a:gd name="connsiteY4" fmla="*/ 52358 h 104716"/>
                <a:gd name="connsiteX5" fmla="*/ 0 w 104716"/>
                <a:gd name="connsiteY5" fmla="*/ 52384 h 104716"/>
                <a:gd name="connsiteX6" fmla="*/ 51953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1953" y="104717"/>
                  </a:moveTo>
                  <a:lnTo>
                    <a:pt x="52359" y="104717"/>
                  </a:lnTo>
                  <a:cubicBezTo>
                    <a:pt x="81274" y="104717"/>
                    <a:pt x="104717" y="81273"/>
                    <a:pt x="104717" y="52358"/>
                  </a:cubicBezTo>
                  <a:cubicBezTo>
                    <a:pt x="104717" y="23443"/>
                    <a:pt x="81274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65" name="Dowolny kształt: kształt 864">
              <a:extLst>
                <a:ext uri="{FF2B5EF4-FFF2-40B4-BE49-F238E27FC236}">
                  <a16:creationId xmlns:a16="http://schemas.microsoft.com/office/drawing/2014/main" id="{68F604EA-E3CA-17C7-9898-FE8B6E304438}"/>
                </a:ext>
              </a:extLst>
            </p:cNvPr>
            <p:cNvSpPr/>
            <p:nvPr/>
          </p:nvSpPr>
          <p:spPr>
            <a:xfrm>
              <a:off x="5085760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52358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52358 w 183253"/>
                <a:gd name="connsiteY12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52358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52358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66" name="Grafika 52">
            <a:extLst>
              <a:ext uri="{FF2B5EF4-FFF2-40B4-BE49-F238E27FC236}">
                <a16:creationId xmlns:a16="http://schemas.microsoft.com/office/drawing/2014/main" id="{E6D4D601-512F-AC5F-5BAF-0C55F94D719F}"/>
              </a:ext>
            </a:extLst>
          </p:cNvPr>
          <p:cNvGrpSpPr/>
          <p:nvPr userDrawn="1"/>
        </p:nvGrpSpPr>
        <p:grpSpPr>
          <a:xfrm>
            <a:off x="16756107" y="-3298064"/>
            <a:ext cx="247629" cy="495243"/>
            <a:chOff x="4758521" y="0"/>
            <a:chExt cx="157074" cy="314149"/>
          </a:xfrm>
          <a:solidFill>
            <a:srgbClr val="212E39"/>
          </a:solidFill>
        </p:grpSpPr>
        <p:sp>
          <p:nvSpPr>
            <p:cNvPr id="867" name="Dowolny kształt: kształt 866">
              <a:extLst>
                <a:ext uri="{FF2B5EF4-FFF2-40B4-BE49-F238E27FC236}">
                  <a16:creationId xmlns:a16="http://schemas.microsoft.com/office/drawing/2014/main" id="{BBB17C22-E6F3-A4FD-B2AE-7C7F77B2B8BE}"/>
                </a:ext>
              </a:extLst>
            </p:cNvPr>
            <p:cNvSpPr/>
            <p:nvPr/>
          </p:nvSpPr>
          <p:spPr>
            <a:xfrm>
              <a:off x="4758521" y="91626"/>
              <a:ext cx="157074" cy="222522"/>
            </a:xfrm>
            <a:custGeom>
              <a:avLst/>
              <a:gdLst>
                <a:gd name="connsiteX0" fmla="*/ 157075 w 157074"/>
                <a:gd name="connsiteY0" fmla="*/ 39269 h 222522"/>
                <a:gd name="connsiteX1" fmla="*/ 117806 w 157074"/>
                <a:gd name="connsiteY1" fmla="*/ 0 h 222522"/>
                <a:gd name="connsiteX2" fmla="*/ 39269 w 157074"/>
                <a:gd name="connsiteY2" fmla="*/ 0 h 222522"/>
                <a:gd name="connsiteX3" fmla="*/ 0 w 157074"/>
                <a:gd name="connsiteY3" fmla="*/ 39269 h 222522"/>
                <a:gd name="connsiteX4" fmla="*/ 0 w 157074"/>
                <a:gd name="connsiteY4" fmla="*/ 117806 h 222522"/>
                <a:gd name="connsiteX5" fmla="*/ 13063 w 157074"/>
                <a:gd name="connsiteY5" fmla="*/ 130870 h 222522"/>
                <a:gd name="connsiteX6" fmla="*/ 13011 w 157074"/>
                <a:gd name="connsiteY6" fmla="*/ 222523 h 222522"/>
                <a:gd name="connsiteX7" fmla="*/ 143985 w 157074"/>
                <a:gd name="connsiteY7" fmla="*/ 222523 h 222522"/>
                <a:gd name="connsiteX8" fmla="*/ 143985 w 157074"/>
                <a:gd name="connsiteY8" fmla="*/ 130896 h 222522"/>
                <a:gd name="connsiteX9" fmla="*/ 157075 w 157074"/>
                <a:gd name="connsiteY9" fmla="*/ 117806 h 222522"/>
                <a:gd name="connsiteX10" fmla="*/ 157075 w 157074"/>
                <a:gd name="connsiteY10" fmla="*/ 39269 h 222522"/>
                <a:gd name="connsiteX11" fmla="*/ 117806 w 157074"/>
                <a:gd name="connsiteY11" fmla="*/ 209433 h 222522"/>
                <a:gd name="connsiteX12" fmla="*/ 91627 w 157074"/>
                <a:gd name="connsiteY12" fmla="*/ 209433 h 222522"/>
                <a:gd name="connsiteX13" fmla="*/ 91627 w 157074"/>
                <a:gd name="connsiteY13" fmla="*/ 130896 h 222522"/>
                <a:gd name="connsiteX14" fmla="*/ 65448 w 157074"/>
                <a:gd name="connsiteY14" fmla="*/ 130896 h 222522"/>
                <a:gd name="connsiteX15" fmla="*/ 65448 w 157074"/>
                <a:gd name="connsiteY15" fmla="*/ 209433 h 222522"/>
                <a:gd name="connsiteX16" fmla="*/ 39269 w 157074"/>
                <a:gd name="connsiteY16" fmla="*/ 209433 h 222522"/>
                <a:gd name="connsiteX17" fmla="*/ 39269 w 157074"/>
                <a:gd name="connsiteY17" fmla="*/ 117806 h 222522"/>
                <a:gd name="connsiteX18" fmla="*/ 26179 w 157074"/>
                <a:gd name="connsiteY18" fmla="*/ 104717 h 222522"/>
                <a:gd name="connsiteX19" fmla="*/ 26179 w 157074"/>
                <a:gd name="connsiteY19" fmla="*/ 52358 h 222522"/>
                <a:gd name="connsiteX20" fmla="*/ 52358 w 157074"/>
                <a:gd name="connsiteY20" fmla="*/ 26179 h 222522"/>
                <a:gd name="connsiteX21" fmla="*/ 104717 w 157074"/>
                <a:gd name="connsiteY21" fmla="*/ 26179 h 222522"/>
                <a:gd name="connsiteX22" fmla="*/ 130896 w 157074"/>
                <a:gd name="connsiteY22" fmla="*/ 52358 h 222522"/>
                <a:gd name="connsiteX23" fmla="*/ 130896 w 157074"/>
                <a:gd name="connsiteY23" fmla="*/ 104717 h 222522"/>
                <a:gd name="connsiteX24" fmla="*/ 117806 w 157074"/>
                <a:gd name="connsiteY24" fmla="*/ 117806 h 222522"/>
                <a:gd name="connsiteX25" fmla="*/ 117806 w 157074"/>
                <a:gd name="connsiteY25" fmla="*/ 209433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074" h="222522">
                  <a:moveTo>
                    <a:pt x="157075" y="39269"/>
                  </a:moveTo>
                  <a:lnTo>
                    <a:pt x="117806" y="0"/>
                  </a:ln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63" y="130870"/>
                  </a:lnTo>
                  <a:lnTo>
                    <a:pt x="13011" y="222523"/>
                  </a:lnTo>
                  <a:lnTo>
                    <a:pt x="143985" y="222523"/>
                  </a:lnTo>
                  <a:lnTo>
                    <a:pt x="143985" y="130896"/>
                  </a:lnTo>
                  <a:lnTo>
                    <a:pt x="157075" y="117806"/>
                  </a:lnTo>
                  <a:lnTo>
                    <a:pt x="157075" y="39269"/>
                  </a:lnTo>
                  <a:close/>
                  <a:moveTo>
                    <a:pt x="117806" y="209433"/>
                  </a:moveTo>
                  <a:lnTo>
                    <a:pt x="91627" y="209433"/>
                  </a:lnTo>
                  <a:lnTo>
                    <a:pt x="91627" y="130896"/>
                  </a:lnTo>
                  <a:lnTo>
                    <a:pt x="65448" y="130896"/>
                  </a:lnTo>
                  <a:lnTo>
                    <a:pt x="65448" y="209433"/>
                  </a:lnTo>
                  <a:lnTo>
                    <a:pt x="39269" y="209433"/>
                  </a:lnTo>
                  <a:lnTo>
                    <a:pt x="39269" y="117806"/>
                  </a:lnTo>
                  <a:lnTo>
                    <a:pt x="26179" y="104717"/>
                  </a:lnTo>
                  <a:lnTo>
                    <a:pt x="26179" y="52358"/>
                  </a:lnTo>
                  <a:lnTo>
                    <a:pt x="52358" y="26179"/>
                  </a:lnTo>
                  <a:lnTo>
                    <a:pt x="104717" y="26179"/>
                  </a:lnTo>
                  <a:lnTo>
                    <a:pt x="130896" y="52358"/>
                  </a:lnTo>
                  <a:lnTo>
                    <a:pt x="130896" y="104717"/>
                  </a:lnTo>
                  <a:lnTo>
                    <a:pt x="117806" y="117806"/>
                  </a:lnTo>
                  <a:lnTo>
                    <a:pt x="117806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68" name="Dowolny kształt: kształt 867">
              <a:extLst>
                <a:ext uri="{FF2B5EF4-FFF2-40B4-BE49-F238E27FC236}">
                  <a16:creationId xmlns:a16="http://schemas.microsoft.com/office/drawing/2014/main" id="{552A77B1-8D5F-83EC-2824-821F0EE77748}"/>
                </a:ext>
              </a:extLst>
            </p:cNvPr>
            <p:cNvSpPr/>
            <p:nvPr/>
          </p:nvSpPr>
          <p:spPr>
            <a:xfrm>
              <a:off x="4797789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69" name="Grupa 868">
            <a:extLst>
              <a:ext uri="{FF2B5EF4-FFF2-40B4-BE49-F238E27FC236}">
                <a16:creationId xmlns:a16="http://schemas.microsoft.com/office/drawing/2014/main" id="{63019347-2FAE-7DEE-7062-BFB81665AC2C}"/>
              </a:ext>
            </a:extLst>
          </p:cNvPr>
          <p:cNvGrpSpPr/>
          <p:nvPr userDrawn="1"/>
        </p:nvGrpSpPr>
        <p:grpSpPr>
          <a:xfrm>
            <a:off x="16714835" y="-2204525"/>
            <a:ext cx="309538" cy="474732"/>
            <a:chOff x="4732342" y="693668"/>
            <a:chExt cx="196343" cy="301138"/>
          </a:xfrm>
        </p:grpSpPr>
        <p:sp>
          <p:nvSpPr>
            <p:cNvPr id="870" name="Dowolny kształt: kształt 869">
              <a:extLst>
                <a:ext uri="{FF2B5EF4-FFF2-40B4-BE49-F238E27FC236}">
                  <a16:creationId xmlns:a16="http://schemas.microsoft.com/office/drawing/2014/main" id="{78D1306F-C9AF-D430-4627-1A87263853EE}"/>
                </a:ext>
              </a:extLst>
            </p:cNvPr>
            <p:cNvSpPr/>
            <p:nvPr/>
          </p:nvSpPr>
          <p:spPr>
            <a:xfrm>
              <a:off x="4810879" y="798463"/>
              <a:ext cx="117806" cy="196343"/>
            </a:xfrm>
            <a:custGeom>
              <a:avLst/>
              <a:gdLst>
                <a:gd name="connsiteX0" fmla="*/ 52358 w 117806"/>
                <a:gd name="connsiteY0" fmla="*/ 117806 h 196343"/>
                <a:gd name="connsiteX1" fmla="*/ 65448 w 117806"/>
                <a:gd name="connsiteY1" fmla="*/ 117806 h 196343"/>
                <a:gd name="connsiteX2" fmla="*/ 65448 w 117806"/>
                <a:gd name="connsiteY2" fmla="*/ 196344 h 196343"/>
                <a:gd name="connsiteX3" fmla="*/ 91627 w 117806"/>
                <a:gd name="connsiteY3" fmla="*/ 196344 h 196343"/>
                <a:gd name="connsiteX4" fmla="*/ 91627 w 117806"/>
                <a:gd name="connsiteY4" fmla="*/ 117806 h 196343"/>
                <a:gd name="connsiteX5" fmla="*/ 117806 w 117806"/>
                <a:gd name="connsiteY5" fmla="*/ 117806 h 196343"/>
                <a:gd name="connsiteX6" fmla="*/ 117806 w 117806"/>
                <a:gd name="connsiteY6" fmla="*/ 26179 h 196343"/>
                <a:gd name="connsiteX7" fmla="*/ 78537 w 117806"/>
                <a:gd name="connsiteY7" fmla="*/ 0 h 196343"/>
                <a:gd name="connsiteX8" fmla="*/ 39269 w 117806"/>
                <a:gd name="connsiteY8" fmla="*/ 0 h 196343"/>
                <a:gd name="connsiteX9" fmla="*/ 0 w 117806"/>
                <a:gd name="connsiteY9" fmla="*/ 26179 h 196343"/>
                <a:gd name="connsiteX10" fmla="*/ 0 w 117806"/>
                <a:gd name="connsiteY10" fmla="*/ 117806 h 196343"/>
                <a:gd name="connsiteX11" fmla="*/ 26179 w 117806"/>
                <a:gd name="connsiteY11" fmla="*/ 117806 h 196343"/>
                <a:gd name="connsiteX12" fmla="*/ 26179 w 117806"/>
                <a:gd name="connsiteY12" fmla="*/ 196344 h 196343"/>
                <a:gd name="connsiteX13" fmla="*/ 52358 w 117806"/>
                <a:gd name="connsiteY13" fmla="*/ 196344 h 196343"/>
                <a:gd name="connsiteX14" fmla="*/ 31258 w 117806"/>
                <a:gd name="connsiteY14" fmla="*/ 18790 h 196343"/>
                <a:gd name="connsiteX15" fmla="*/ 30525 w 117806"/>
                <a:gd name="connsiteY15" fmla="*/ 18921 h 196343"/>
                <a:gd name="connsiteX16" fmla="*/ 30649 w 117806"/>
                <a:gd name="connsiteY16" fmla="*/ 18790 h 196343"/>
                <a:gd name="connsiteX17" fmla="*/ 31258 w 117806"/>
                <a:gd name="connsiteY17" fmla="*/ 1879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806" h="196343">
                  <a:moveTo>
                    <a:pt x="52358" y="117806"/>
                  </a:moveTo>
                  <a:lnTo>
                    <a:pt x="65448" y="117806"/>
                  </a:lnTo>
                  <a:lnTo>
                    <a:pt x="65448" y="196344"/>
                  </a:lnTo>
                  <a:lnTo>
                    <a:pt x="91627" y="196344"/>
                  </a:lnTo>
                  <a:lnTo>
                    <a:pt x="91627" y="117806"/>
                  </a:lnTo>
                  <a:lnTo>
                    <a:pt x="117806" y="117806"/>
                  </a:lnTo>
                  <a:lnTo>
                    <a:pt x="117806" y="26179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26179" y="117806"/>
                  </a:lnTo>
                  <a:lnTo>
                    <a:pt x="26179" y="196344"/>
                  </a:lnTo>
                  <a:lnTo>
                    <a:pt x="52358" y="196344"/>
                  </a:lnTo>
                  <a:moveTo>
                    <a:pt x="31258" y="18790"/>
                  </a:moveTo>
                  <a:lnTo>
                    <a:pt x="30525" y="18921"/>
                  </a:lnTo>
                  <a:lnTo>
                    <a:pt x="30649" y="18790"/>
                  </a:lnTo>
                  <a:lnTo>
                    <a:pt x="31258" y="187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71" name="Dowolny kształt: kształt 870">
              <a:extLst>
                <a:ext uri="{FF2B5EF4-FFF2-40B4-BE49-F238E27FC236}">
                  <a16:creationId xmlns:a16="http://schemas.microsoft.com/office/drawing/2014/main" id="{466941EB-3B86-9BC1-2635-AFC047927C84}"/>
                </a:ext>
              </a:extLst>
            </p:cNvPr>
            <p:cNvSpPr/>
            <p:nvPr/>
          </p:nvSpPr>
          <p:spPr>
            <a:xfrm>
              <a:off x="4732342" y="772284"/>
              <a:ext cx="104716" cy="209433"/>
            </a:xfrm>
            <a:custGeom>
              <a:avLst/>
              <a:gdLst>
                <a:gd name="connsiteX0" fmla="*/ 52358 w 104716"/>
                <a:gd name="connsiteY0" fmla="*/ 52358 h 209433"/>
                <a:gd name="connsiteX1" fmla="*/ 104717 w 104716"/>
                <a:gd name="connsiteY1" fmla="*/ 13090 h 209433"/>
                <a:gd name="connsiteX2" fmla="*/ 78537 w 104716"/>
                <a:gd name="connsiteY2" fmla="*/ 0 h 209433"/>
                <a:gd name="connsiteX3" fmla="*/ 39269 w 104716"/>
                <a:gd name="connsiteY3" fmla="*/ 0 h 209433"/>
                <a:gd name="connsiteX4" fmla="*/ 0 w 104716"/>
                <a:gd name="connsiteY4" fmla="*/ 26179 h 209433"/>
                <a:gd name="connsiteX5" fmla="*/ 0 w 104716"/>
                <a:gd name="connsiteY5" fmla="*/ 130896 h 209433"/>
                <a:gd name="connsiteX6" fmla="*/ 26179 w 104716"/>
                <a:gd name="connsiteY6" fmla="*/ 130896 h 209433"/>
                <a:gd name="connsiteX7" fmla="*/ 26179 w 104716"/>
                <a:gd name="connsiteY7" fmla="*/ 209433 h 209433"/>
                <a:gd name="connsiteX8" fmla="*/ 52358 w 104716"/>
                <a:gd name="connsiteY8" fmla="*/ 209433 h 209433"/>
                <a:gd name="connsiteX9" fmla="*/ 43268 w 104716"/>
                <a:gd name="connsiteY9" fmla="*/ 22076 h 209433"/>
                <a:gd name="connsiteX10" fmla="*/ 43392 w 104716"/>
                <a:gd name="connsiteY10" fmla="*/ 21945 h 209433"/>
                <a:gd name="connsiteX11" fmla="*/ 44001 w 104716"/>
                <a:gd name="connsiteY11" fmla="*/ 21945 h 209433"/>
                <a:gd name="connsiteX12" fmla="*/ 43268 w 104716"/>
                <a:gd name="connsiteY12" fmla="*/ 22076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716" h="209433">
                  <a:moveTo>
                    <a:pt x="52358" y="52358"/>
                  </a:moveTo>
                  <a:lnTo>
                    <a:pt x="104717" y="13090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30896"/>
                  </a:lnTo>
                  <a:lnTo>
                    <a:pt x="26179" y="130896"/>
                  </a:lnTo>
                  <a:lnTo>
                    <a:pt x="26179" y="209433"/>
                  </a:lnTo>
                  <a:lnTo>
                    <a:pt x="52358" y="209433"/>
                  </a:lnTo>
                  <a:moveTo>
                    <a:pt x="43268" y="22076"/>
                  </a:moveTo>
                  <a:lnTo>
                    <a:pt x="43392" y="21945"/>
                  </a:lnTo>
                  <a:lnTo>
                    <a:pt x="44001" y="21945"/>
                  </a:lnTo>
                  <a:lnTo>
                    <a:pt x="43268" y="220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872" name="Grafika 52">
              <a:extLst>
                <a:ext uri="{FF2B5EF4-FFF2-40B4-BE49-F238E27FC236}">
                  <a16:creationId xmlns:a16="http://schemas.microsoft.com/office/drawing/2014/main" id="{287E8394-6B3C-6162-F5BC-EB89AAEA2654}"/>
                </a:ext>
              </a:extLst>
            </p:cNvPr>
            <p:cNvGrpSpPr/>
            <p:nvPr/>
          </p:nvGrpSpPr>
          <p:grpSpPr>
            <a:xfrm>
              <a:off x="4758442" y="693668"/>
              <a:ext cx="65605" cy="65604"/>
              <a:chOff x="4758442" y="693668"/>
              <a:chExt cx="65605" cy="65604"/>
            </a:xfrm>
            <a:solidFill>
              <a:srgbClr val="212E39"/>
            </a:solidFill>
          </p:grpSpPr>
          <p:sp>
            <p:nvSpPr>
              <p:cNvPr id="876" name="Dowolny kształt: kształt 875">
                <a:extLst>
                  <a:ext uri="{FF2B5EF4-FFF2-40B4-BE49-F238E27FC236}">
                    <a16:creationId xmlns:a16="http://schemas.microsoft.com/office/drawing/2014/main" id="{95599772-0B7D-8823-3EA9-70B8EC8E036D}"/>
                  </a:ext>
                </a:extLst>
              </p:cNvPr>
              <p:cNvSpPr/>
              <p:nvPr/>
            </p:nvSpPr>
            <p:spPr>
              <a:xfrm>
                <a:off x="4758521" y="693747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77" name="Dowolny kształt: kształt 876">
                <a:extLst>
                  <a:ext uri="{FF2B5EF4-FFF2-40B4-BE49-F238E27FC236}">
                    <a16:creationId xmlns:a16="http://schemas.microsoft.com/office/drawing/2014/main" id="{AB5B4128-EEC8-5B9F-2278-507C4AAD8582}"/>
                  </a:ext>
                </a:extLst>
              </p:cNvPr>
              <p:cNvSpPr/>
              <p:nvPr/>
            </p:nvSpPr>
            <p:spPr>
              <a:xfrm>
                <a:off x="4758442" y="693668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grpSp>
          <p:nvGrpSpPr>
            <p:cNvPr id="873" name="Grafika 52">
              <a:extLst>
                <a:ext uri="{FF2B5EF4-FFF2-40B4-BE49-F238E27FC236}">
                  <a16:creationId xmlns:a16="http://schemas.microsoft.com/office/drawing/2014/main" id="{11D60BCC-631C-3AD2-76DA-88C838628351}"/>
                </a:ext>
              </a:extLst>
            </p:cNvPr>
            <p:cNvGrpSpPr/>
            <p:nvPr/>
          </p:nvGrpSpPr>
          <p:grpSpPr>
            <a:xfrm>
              <a:off x="4836979" y="719847"/>
              <a:ext cx="65605" cy="65604"/>
              <a:chOff x="4836979" y="719847"/>
              <a:chExt cx="65605" cy="65604"/>
            </a:xfrm>
            <a:solidFill>
              <a:srgbClr val="212E39"/>
            </a:solidFill>
          </p:grpSpPr>
          <p:sp>
            <p:nvSpPr>
              <p:cNvPr id="874" name="Dowolny kształt: kształt 873">
                <a:extLst>
                  <a:ext uri="{FF2B5EF4-FFF2-40B4-BE49-F238E27FC236}">
                    <a16:creationId xmlns:a16="http://schemas.microsoft.com/office/drawing/2014/main" id="{2D2CC27A-6B02-99E3-27B8-E19052E6B80E}"/>
                  </a:ext>
                </a:extLst>
              </p:cNvPr>
              <p:cNvSpPr/>
              <p:nvPr/>
            </p:nvSpPr>
            <p:spPr>
              <a:xfrm>
                <a:off x="4837058" y="719926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75" name="Dowolny kształt: kształt 874">
                <a:extLst>
                  <a:ext uri="{FF2B5EF4-FFF2-40B4-BE49-F238E27FC236}">
                    <a16:creationId xmlns:a16="http://schemas.microsoft.com/office/drawing/2014/main" id="{9EE28F5B-E219-955F-6CF4-C0620670EE06}"/>
                  </a:ext>
                </a:extLst>
              </p:cNvPr>
              <p:cNvSpPr/>
              <p:nvPr/>
            </p:nvSpPr>
            <p:spPr>
              <a:xfrm>
                <a:off x="4836979" y="719847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grpSp>
        <p:nvGrpSpPr>
          <p:cNvPr id="878" name="Grupa 877">
            <a:extLst>
              <a:ext uri="{FF2B5EF4-FFF2-40B4-BE49-F238E27FC236}">
                <a16:creationId xmlns:a16="http://schemas.microsoft.com/office/drawing/2014/main" id="{BEA67070-4EBE-7341-424F-2E643E8CC1E4}"/>
              </a:ext>
            </a:extLst>
          </p:cNvPr>
          <p:cNvGrpSpPr/>
          <p:nvPr userDrawn="1"/>
        </p:nvGrpSpPr>
        <p:grpSpPr>
          <a:xfrm>
            <a:off x="17705357" y="-2720425"/>
            <a:ext cx="495262" cy="412848"/>
            <a:chOff x="5360641" y="366416"/>
            <a:chExt cx="314150" cy="261883"/>
          </a:xfrm>
        </p:grpSpPr>
        <p:sp>
          <p:nvSpPr>
            <p:cNvPr id="879" name="Dowolny kształt: kształt 878">
              <a:extLst>
                <a:ext uri="{FF2B5EF4-FFF2-40B4-BE49-F238E27FC236}">
                  <a16:creationId xmlns:a16="http://schemas.microsoft.com/office/drawing/2014/main" id="{ED76C84D-917A-A39F-869C-3035285701D6}"/>
                </a:ext>
              </a:extLst>
            </p:cNvPr>
            <p:cNvSpPr/>
            <p:nvPr/>
          </p:nvSpPr>
          <p:spPr>
            <a:xfrm>
              <a:off x="5360641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26179 w 196343"/>
                <a:gd name="connsiteY6" fmla="*/ 66240 h 144777"/>
                <a:gd name="connsiteX7" fmla="*/ 65448 w 196343"/>
                <a:gd name="connsiteY7" fmla="*/ 26971 h 144777"/>
                <a:gd name="connsiteX8" fmla="*/ 130896 w 196343"/>
                <a:gd name="connsiteY8" fmla="*/ 26971 h 144777"/>
                <a:gd name="connsiteX9" fmla="*/ 170164 w 196343"/>
                <a:gd name="connsiteY9" fmla="*/ 66240 h 144777"/>
                <a:gd name="connsiteX10" fmla="*/ 170164 w 196343"/>
                <a:gd name="connsiteY10" fmla="*/ 118598 h 144777"/>
                <a:gd name="connsiteX11" fmla="*/ 26179 w 196343"/>
                <a:gd name="connsiteY11" fmla="*/ 118598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26179" y="66240"/>
                  </a:moveTo>
                  <a:lnTo>
                    <a:pt x="65448" y="26971"/>
                  </a:lnTo>
                  <a:lnTo>
                    <a:pt x="130896" y="26971"/>
                  </a:lnTo>
                  <a:lnTo>
                    <a:pt x="170164" y="66240"/>
                  </a:lnTo>
                  <a:lnTo>
                    <a:pt x="170164" y="118598"/>
                  </a:lnTo>
                  <a:lnTo>
                    <a:pt x="26179" y="118598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80" name="Dowolny kształt: kształt 879">
              <a:extLst>
                <a:ext uri="{FF2B5EF4-FFF2-40B4-BE49-F238E27FC236}">
                  <a16:creationId xmlns:a16="http://schemas.microsoft.com/office/drawing/2014/main" id="{9FEAEBBC-79C9-54E7-A115-D1861BFD10B6}"/>
                </a:ext>
              </a:extLst>
            </p:cNvPr>
            <p:cNvSpPr/>
            <p:nvPr/>
          </p:nvSpPr>
          <p:spPr>
            <a:xfrm>
              <a:off x="5556985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881" name="Grafika 52">
              <a:extLst>
                <a:ext uri="{FF2B5EF4-FFF2-40B4-BE49-F238E27FC236}">
                  <a16:creationId xmlns:a16="http://schemas.microsoft.com/office/drawing/2014/main" id="{46A85371-EF82-2916-82F0-683676429F3D}"/>
                </a:ext>
              </a:extLst>
            </p:cNvPr>
            <p:cNvGrpSpPr/>
            <p:nvPr/>
          </p:nvGrpSpPr>
          <p:grpSpPr>
            <a:xfrm>
              <a:off x="5530720" y="392595"/>
              <a:ext cx="91797" cy="91797"/>
              <a:chOff x="5530720" y="392595"/>
              <a:chExt cx="91797" cy="91797"/>
            </a:xfrm>
            <a:solidFill>
              <a:srgbClr val="212E39"/>
            </a:solidFill>
          </p:grpSpPr>
          <p:sp>
            <p:nvSpPr>
              <p:cNvPr id="885" name="Dowolny kształt: kształt 884">
                <a:extLst>
                  <a:ext uri="{FF2B5EF4-FFF2-40B4-BE49-F238E27FC236}">
                    <a16:creationId xmlns:a16="http://schemas.microsoft.com/office/drawing/2014/main" id="{4F2978AA-A909-B118-2BB0-ADCA889158B9}"/>
                  </a:ext>
                </a:extLst>
              </p:cNvPr>
              <p:cNvSpPr/>
              <p:nvPr/>
            </p:nvSpPr>
            <p:spPr>
              <a:xfrm>
                <a:off x="5530805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86" name="Dowolny kształt: kształt 885">
                <a:extLst>
                  <a:ext uri="{FF2B5EF4-FFF2-40B4-BE49-F238E27FC236}">
                    <a16:creationId xmlns:a16="http://schemas.microsoft.com/office/drawing/2014/main" id="{686A8629-90AC-1961-88B8-C6701D2C7726}"/>
                  </a:ext>
                </a:extLst>
              </p:cNvPr>
              <p:cNvSpPr/>
              <p:nvPr/>
            </p:nvSpPr>
            <p:spPr>
              <a:xfrm>
                <a:off x="5530720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grpSp>
          <p:nvGrpSpPr>
            <p:cNvPr id="882" name="Grafika 52">
              <a:extLst>
                <a:ext uri="{FF2B5EF4-FFF2-40B4-BE49-F238E27FC236}">
                  <a16:creationId xmlns:a16="http://schemas.microsoft.com/office/drawing/2014/main" id="{C44278A7-39A6-711B-1006-F9E869020FEF}"/>
                </a:ext>
              </a:extLst>
            </p:cNvPr>
            <p:cNvGrpSpPr/>
            <p:nvPr/>
          </p:nvGrpSpPr>
          <p:grpSpPr>
            <a:xfrm>
              <a:off x="5406369" y="366416"/>
              <a:ext cx="104886" cy="104886"/>
              <a:chOff x="5406369" y="366416"/>
              <a:chExt cx="104886" cy="104886"/>
            </a:xfrm>
            <a:solidFill>
              <a:srgbClr val="212E39"/>
            </a:solidFill>
          </p:grpSpPr>
          <p:sp>
            <p:nvSpPr>
              <p:cNvPr id="883" name="Dowolny kształt: kształt 882">
                <a:extLst>
                  <a:ext uri="{FF2B5EF4-FFF2-40B4-BE49-F238E27FC236}">
                    <a16:creationId xmlns:a16="http://schemas.microsoft.com/office/drawing/2014/main" id="{6043E09F-38CB-67E5-01ED-88B50EEBF12E}"/>
                  </a:ext>
                </a:extLst>
              </p:cNvPr>
              <p:cNvSpPr/>
              <p:nvPr/>
            </p:nvSpPr>
            <p:spPr>
              <a:xfrm>
                <a:off x="5406454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84" name="Dowolny kształt: kształt 883">
                <a:extLst>
                  <a:ext uri="{FF2B5EF4-FFF2-40B4-BE49-F238E27FC236}">
                    <a16:creationId xmlns:a16="http://schemas.microsoft.com/office/drawing/2014/main" id="{E44E6363-51BC-13B5-8565-F36AF42BE6F1}"/>
                  </a:ext>
                </a:extLst>
              </p:cNvPr>
              <p:cNvSpPr/>
              <p:nvPr/>
            </p:nvSpPr>
            <p:spPr>
              <a:xfrm>
                <a:off x="5406369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grpSp>
        <p:nvGrpSpPr>
          <p:cNvPr id="887" name="Grupa 886">
            <a:extLst>
              <a:ext uri="{FF2B5EF4-FFF2-40B4-BE49-F238E27FC236}">
                <a16:creationId xmlns:a16="http://schemas.microsoft.com/office/drawing/2014/main" id="{7D61D2AE-7328-DBCB-ECB8-17A6BB4B67E1}"/>
              </a:ext>
            </a:extLst>
          </p:cNvPr>
          <p:cNvGrpSpPr/>
          <p:nvPr userDrawn="1"/>
        </p:nvGrpSpPr>
        <p:grpSpPr>
          <a:xfrm>
            <a:off x="18241891" y="-2720425"/>
            <a:ext cx="495260" cy="412848"/>
            <a:chOff x="5700970" y="366416"/>
            <a:chExt cx="314149" cy="261883"/>
          </a:xfrm>
        </p:grpSpPr>
        <p:sp>
          <p:nvSpPr>
            <p:cNvPr id="888" name="Dowolny kształt: kształt 887">
              <a:extLst>
                <a:ext uri="{FF2B5EF4-FFF2-40B4-BE49-F238E27FC236}">
                  <a16:creationId xmlns:a16="http://schemas.microsoft.com/office/drawing/2014/main" id="{860F5DD5-78CA-8C73-320D-2CA97EF5B531}"/>
                </a:ext>
              </a:extLst>
            </p:cNvPr>
            <p:cNvSpPr/>
            <p:nvPr/>
          </p:nvSpPr>
          <p:spPr>
            <a:xfrm>
              <a:off x="5700970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65448 w 196343"/>
                <a:gd name="connsiteY6" fmla="*/ 118598 h 144777"/>
                <a:gd name="connsiteX7" fmla="*/ 26179 w 196343"/>
                <a:gd name="connsiteY7" fmla="*/ 118598 h 144777"/>
                <a:gd name="connsiteX8" fmla="*/ 26179 w 196343"/>
                <a:gd name="connsiteY8" fmla="*/ 66240 h 144777"/>
                <a:gd name="connsiteX9" fmla="*/ 65448 w 196343"/>
                <a:gd name="connsiteY9" fmla="*/ 26971 h 144777"/>
                <a:gd name="connsiteX10" fmla="*/ 130896 w 196343"/>
                <a:gd name="connsiteY10" fmla="*/ 26971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65448" y="118598"/>
                  </a:moveTo>
                  <a:lnTo>
                    <a:pt x="26179" y="118598"/>
                  </a:lnTo>
                  <a:lnTo>
                    <a:pt x="26179" y="66240"/>
                  </a:lnTo>
                  <a:lnTo>
                    <a:pt x="65448" y="26971"/>
                  </a:lnTo>
                  <a:lnTo>
                    <a:pt x="130896" y="26971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89" name="Dowolny kształt: kształt 888">
              <a:extLst>
                <a:ext uri="{FF2B5EF4-FFF2-40B4-BE49-F238E27FC236}">
                  <a16:creationId xmlns:a16="http://schemas.microsoft.com/office/drawing/2014/main" id="{8B0EA932-F287-8360-1B09-FE033E4F7AE5}"/>
                </a:ext>
              </a:extLst>
            </p:cNvPr>
            <p:cNvSpPr/>
            <p:nvPr/>
          </p:nvSpPr>
          <p:spPr>
            <a:xfrm>
              <a:off x="5897313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890" name="Grafika 52">
              <a:extLst>
                <a:ext uri="{FF2B5EF4-FFF2-40B4-BE49-F238E27FC236}">
                  <a16:creationId xmlns:a16="http://schemas.microsoft.com/office/drawing/2014/main" id="{719DF447-EB15-35FA-F701-5466DF277005}"/>
                </a:ext>
              </a:extLst>
            </p:cNvPr>
            <p:cNvGrpSpPr/>
            <p:nvPr/>
          </p:nvGrpSpPr>
          <p:grpSpPr>
            <a:xfrm>
              <a:off x="5871049" y="392595"/>
              <a:ext cx="91797" cy="91797"/>
              <a:chOff x="5871049" y="392595"/>
              <a:chExt cx="91797" cy="91797"/>
            </a:xfrm>
            <a:solidFill>
              <a:srgbClr val="212E39"/>
            </a:solidFill>
          </p:grpSpPr>
          <p:sp>
            <p:nvSpPr>
              <p:cNvPr id="894" name="Dowolny kształt: kształt 893">
                <a:extLst>
                  <a:ext uri="{FF2B5EF4-FFF2-40B4-BE49-F238E27FC236}">
                    <a16:creationId xmlns:a16="http://schemas.microsoft.com/office/drawing/2014/main" id="{25422B54-3B97-F687-BFE2-11E717B2B50A}"/>
                  </a:ext>
                </a:extLst>
              </p:cNvPr>
              <p:cNvSpPr/>
              <p:nvPr/>
            </p:nvSpPr>
            <p:spPr>
              <a:xfrm>
                <a:off x="5871134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95" name="Dowolny kształt: kształt 894">
                <a:extLst>
                  <a:ext uri="{FF2B5EF4-FFF2-40B4-BE49-F238E27FC236}">
                    <a16:creationId xmlns:a16="http://schemas.microsoft.com/office/drawing/2014/main" id="{3597EF53-E20C-8C13-2616-955C12FFD61E}"/>
                  </a:ext>
                </a:extLst>
              </p:cNvPr>
              <p:cNvSpPr/>
              <p:nvPr/>
            </p:nvSpPr>
            <p:spPr>
              <a:xfrm>
                <a:off x="5871049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grpSp>
          <p:nvGrpSpPr>
            <p:cNvPr id="891" name="Grafika 52">
              <a:extLst>
                <a:ext uri="{FF2B5EF4-FFF2-40B4-BE49-F238E27FC236}">
                  <a16:creationId xmlns:a16="http://schemas.microsoft.com/office/drawing/2014/main" id="{55EA627A-C0B2-E534-20E7-205F1A45ABDA}"/>
                </a:ext>
              </a:extLst>
            </p:cNvPr>
            <p:cNvGrpSpPr/>
            <p:nvPr/>
          </p:nvGrpSpPr>
          <p:grpSpPr>
            <a:xfrm>
              <a:off x="5746698" y="366416"/>
              <a:ext cx="104886" cy="104886"/>
              <a:chOff x="5746698" y="366416"/>
              <a:chExt cx="104886" cy="104886"/>
            </a:xfrm>
            <a:solidFill>
              <a:srgbClr val="212E39"/>
            </a:solidFill>
          </p:grpSpPr>
          <p:sp>
            <p:nvSpPr>
              <p:cNvPr id="892" name="Dowolny kształt: kształt 891">
                <a:extLst>
                  <a:ext uri="{FF2B5EF4-FFF2-40B4-BE49-F238E27FC236}">
                    <a16:creationId xmlns:a16="http://schemas.microsoft.com/office/drawing/2014/main" id="{6F8CCBF3-6012-6EC5-C369-8C38B540794A}"/>
                  </a:ext>
                </a:extLst>
              </p:cNvPr>
              <p:cNvSpPr/>
              <p:nvPr/>
            </p:nvSpPr>
            <p:spPr>
              <a:xfrm>
                <a:off x="5746783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93" name="Dowolny kształt: kształt 892">
                <a:extLst>
                  <a:ext uri="{FF2B5EF4-FFF2-40B4-BE49-F238E27FC236}">
                    <a16:creationId xmlns:a16="http://schemas.microsoft.com/office/drawing/2014/main" id="{B5B9EA92-6C14-6822-BF70-D4E1508F55F8}"/>
                  </a:ext>
                </a:extLst>
              </p:cNvPr>
              <p:cNvSpPr/>
              <p:nvPr/>
            </p:nvSpPr>
            <p:spPr>
              <a:xfrm>
                <a:off x="5746698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grpSp>
        <p:nvGrpSpPr>
          <p:cNvPr id="896" name="Grafika 52">
            <a:extLst>
              <a:ext uri="{FF2B5EF4-FFF2-40B4-BE49-F238E27FC236}">
                <a16:creationId xmlns:a16="http://schemas.microsoft.com/office/drawing/2014/main" id="{95C32528-F1AF-A89C-BF1B-057DE5AF36C6}"/>
              </a:ext>
            </a:extLst>
          </p:cNvPr>
          <p:cNvGrpSpPr/>
          <p:nvPr userDrawn="1"/>
        </p:nvGrpSpPr>
        <p:grpSpPr>
          <a:xfrm>
            <a:off x="17189842" y="-2225036"/>
            <a:ext cx="453607" cy="495243"/>
            <a:chOff x="5033644" y="680657"/>
            <a:chExt cx="287728" cy="314149"/>
          </a:xfrm>
          <a:solidFill>
            <a:srgbClr val="212E39"/>
          </a:solidFill>
        </p:grpSpPr>
        <p:sp>
          <p:nvSpPr>
            <p:cNvPr id="897" name="Dowolny kształt: kształt 896">
              <a:extLst>
                <a:ext uri="{FF2B5EF4-FFF2-40B4-BE49-F238E27FC236}">
                  <a16:creationId xmlns:a16="http://schemas.microsoft.com/office/drawing/2014/main" id="{02140BCA-59FC-32DF-0C72-1C73B18700FD}"/>
                </a:ext>
              </a:extLst>
            </p:cNvPr>
            <p:cNvSpPr/>
            <p:nvPr/>
          </p:nvSpPr>
          <p:spPr>
            <a:xfrm>
              <a:off x="525593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98" name="Dowolny kształt: kształt 897">
              <a:extLst>
                <a:ext uri="{FF2B5EF4-FFF2-40B4-BE49-F238E27FC236}">
                  <a16:creationId xmlns:a16="http://schemas.microsoft.com/office/drawing/2014/main" id="{BF59ED99-F997-9AE6-7245-AFE98B3213AA}"/>
                </a:ext>
              </a:extLst>
            </p:cNvPr>
            <p:cNvSpPr/>
            <p:nvPr/>
          </p:nvSpPr>
          <p:spPr>
            <a:xfrm>
              <a:off x="5242678" y="942449"/>
              <a:ext cx="78694" cy="52358"/>
            </a:xfrm>
            <a:custGeom>
              <a:avLst/>
              <a:gdLst>
                <a:gd name="connsiteX0" fmla="*/ 52516 w 78694"/>
                <a:gd name="connsiteY0" fmla="*/ 0 h 52358"/>
                <a:gd name="connsiteX1" fmla="*/ 26336 w 78694"/>
                <a:gd name="connsiteY1" fmla="*/ 0 h 52358"/>
                <a:gd name="connsiteX2" fmla="*/ 157 w 78694"/>
                <a:gd name="connsiteY2" fmla="*/ 26179 h 52358"/>
                <a:gd name="connsiteX3" fmla="*/ 0 w 78694"/>
                <a:gd name="connsiteY3" fmla="*/ 52358 h 52358"/>
                <a:gd name="connsiteX4" fmla="*/ 78537 w 78694"/>
                <a:gd name="connsiteY4" fmla="*/ 52358 h 52358"/>
                <a:gd name="connsiteX5" fmla="*/ 78695 w 78694"/>
                <a:gd name="connsiteY5" fmla="*/ 26179 h 52358"/>
                <a:gd name="connsiteX6" fmla="*/ 5251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52516" y="0"/>
                  </a:moveTo>
                  <a:lnTo>
                    <a:pt x="26336" y="0"/>
                  </a:ln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99" name="Dowolny kształt: kształt 898">
              <a:extLst>
                <a:ext uri="{FF2B5EF4-FFF2-40B4-BE49-F238E27FC236}">
                  <a16:creationId xmlns:a16="http://schemas.microsoft.com/office/drawing/2014/main" id="{DD731A03-ECFF-A288-3713-BE1855FA314F}"/>
                </a:ext>
              </a:extLst>
            </p:cNvPr>
            <p:cNvSpPr/>
            <p:nvPr/>
          </p:nvSpPr>
          <p:spPr>
            <a:xfrm>
              <a:off x="5046910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6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6" y="40637"/>
                    <a:pt x="52346" y="26179"/>
                  </a:cubicBezTo>
                  <a:cubicBezTo>
                    <a:pt x="52346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0" name="Dowolny kształt: kształt 899">
              <a:extLst>
                <a:ext uri="{FF2B5EF4-FFF2-40B4-BE49-F238E27FC236}">
                  <a16:creationId xmlns:a16="http://schemas.microsoft.com/office/drawing/2014/main" id="{63AD336B-4AE3-9510-604C-DF2D6D1C69B7}"/>
                </a:ext>
              </a:extLst>
            </p:cNvPr>
            <p:cNvSpPr/>
            <p:nvPr/>
          </p:nvSpPr>
          <p:spPr>
            <a:xfrm>
              <a:off x="5033644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1" name="Dowolny kształt: kształt 900">
              <a:extLst>
                <a:ext uri="{FF2B5EF4-FFF2-40B4-BE49-F238E27FC236}">
                  <a16:creationId xmlns:a16="http://schemas.microsoft.com/office/drawing/2014/main" id="{B1E4C648-672E-5079-7738-FAA1710171AD}"/>
                </a:ext>
              </a:extLst>
            </p:cNvPr>
            <p:cNvSpPr/>
            <p:nvPr/>
          </p:nvSpPr>
          <p:spPr>
            <a:xfrm>
              <a:off x="515086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2" name="Dowolny kształt: kształt 901">
              <a:extLst>
                <a:ext uri="{FF2B5EF4-FFF2-40B4-BE49-F238E27FC236}">
                  <a16:creationId xmlns:a16="http://schemas.microsoft.com/office/drawing/2014/main" id="{F78FCDB3-3705-CC65-8914-A405B692B0C5}"/>
                </a:ext>
              </a:extLst>
            </p:cNvPr>
            <p:cNvSpPr/>
            <p:nvPr/>
          </p:nvSpPr>
          <p:spPr>
            <a:xfrm>
              <a:off x="5137608" y="942449"/>
              <a:ext cx="79047" cy="52358"/>
            </a:xfrm>
            <a:custGeom>
              <a:avLst/>
              <a:gdLst>
                <a:gd name="connsiteX0" fmla="*/ 26689 w 79047"/>
                <a:gd name="connsiteY0" fmla="*/ 0 h 52358"/>
                <a:gd name="connsiteX1" fmla="*/ 164 w 79047"/>
                <a:gd name="connsiteY1" fmla="*/ 26179 h 52358"/>
                <a:gd name="connsiteX2" fmla="*/ 0 w 79047"/>
                <a:gd name="connsiteY2" fmla="*/ 52358 h 52358"/>
                <a:gd name="connsiteX3" fmla="*/ 79048 w 79047"/>
                <a:gd name="connsiteY3" fmla="*/ 52358 h 52358"/>
                <a:gd name="connsiteX4" fmla="*/ 79048 w 79047"/>
                <a:gd name="connsiteY4" fmla="*/ 26179 h 52358"/>
                <a:gd name="connsiteX5" fmla="*/ 52869 w 79047"/>
                <a:gd name="connsiteY5" fmla="*/ 0 h 52358"/>
                <a:gd name="connsiteX6" fmla="*/ 26689 w 79047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47" h="52358">
                  <a:moveTo>
                    <a:pt x="26689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9048" y="52358"/>
                  </a:lnTo>
                  <a:lnTo>
                    <a:pt x="79048" y="26179"/>
                  </a:lnTo>
                  <a:lnTo>
                    <a:pt x="52869" y="0"/>
                  </a:lnTo>
                  <a:lnTo>
                    <a:pt x="2668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3" name="Dowolny kształt: kształt 902">
              <a:extLst>
                <a:ext uri="{FF2B5EF4-FFF2-40B4-BE49-F238E27FC236}">
                  <a16:creationId xmlns:a16="http://schemas.microsoft.com/office/drawing/2014/main" id="{520E0BAB-FAF8-CAD8-A654-D7A0BB8045B2}"/>
                </a:ext>
              </a:extLst>
            </p:cNvPr>
            <p:cNvSpPr/>
            <p:nvPr/>
          </p:nvSpPr>
          <p:spPr>
            <a:xfrm>
              <a:off x="5150874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4" name="Dowolny kształt: kształt 903">
              <a:extLst>
                <a:ext uri="{FF2B5EF4-FFF2-40B4-BE49-F238E27FC236}">
                  <a16:creationId xmlns:a16="http://schemas.microsoft.com/office/drawing/2014/main" id="{AA53F8AE-4F33-3CCA-2528-2E84AA384B34}"/>
                </a:ext>
              </a:extLst>
            </p:cNvPr>
            <p:cNvSpPr/>
            <p:nvPr/>
          </p:nvSpPr>
          <p:spPr>
            <a:xfrm>
              <a:off x="5137772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5" name="Dowolny kształt: kształt 904">
              <a:extLst>
                <a:ext uri="{FF2B5EF4-FFF2-40B4-BE49-F238E27FC236}">
                  <a16:creationId xmlns:a16="http://schemas.microsoft.com/office/drawing/2014/main" id="{913E2799-597D-C34E-42B4-1C0A7C36CADB}"/>
                </a:ext>
              </a:extLst>
            </p:cNvPr>
            <p:cNvSpPr/>
            <p:nvPr/>
          </p:nvSpPr>
          <p:spPr>
            <a:xfrm>
              <a:off x="5059581" y="811553"/>
              <a:ext cx="235703" cy="52358"/>
            </a:xfrm>
            <a:custGeom>
              <a:avLst/>
              <a:gdLst>
                <a:gd name="connsiteX0" fmla="*/ 26179 w 235703"/>
                <a:gd name="connsiteY0" fmla="*/ 26179 h 52358"/>
                <a:gd name="connsiteX1" fmla="*/ 104717 w 235703"/>
                <a:gd name="connsiteY1" fmla="*/ 26179 h 52358"/>
                <a:gd name="connsiteX2" fmla="*/ 104717 w 235703"/>
                <a:gd name="connsiteY2" fmla="*/ 52358 h 52358"/>
                <a:gd name="connsiteX3" fmla="*/ 130896 w 235703"/>
                <a:gd name="connsiteY3" fmla="*/ 52358 h 52358"/>
                <a:gd name="connsiteX4" fmla="*/ 130896 w 235703"/>
                <a:gd name="connsiteY4" fmla="*/ 26179 h 52358"/>
                <a:gd name="connsiteX5" fmla="*/ 209433 w 235703"/>
                <a:gd name="connsiteY5" fmla="*/ 26179 h 52358"/>
                <a:gd name="connsiteX6" fmla="*/ 209433 w 235703"/>
                <a:gd name="connsiteY6" fmla="*/ 52358 h 52358"/>
                <a:gd name="connsiteX7" fmla="*/ 235704 w 235703"/>
                <a:gd name="connsiteY7" fmla="*/ 52358 h 52358"/>
                <a:gd name="connsiteX8" fmla="*/ 235612 w 235703"/>
                <a:gd name="connsiteY8" fmla="*/ 26179 h 52358"/>
                <a:gd name="connsiteX9" fmla="*/ 235612 w 235703"/>
                <a:gd name="connsiteY9" fmla="*/ 0 h 52358"/>
                <a:gd name="connsiteX10" fmla="*/ 0 w 235703"/>
                <a:gd name="connsiteY10" fmla="*/ 0 h 52358"/>
                <a:gd name="connsiteX11" fmla="*/ 0 w 235703"/>
                <a:gd name="connsiteY11" fmla="*/ 26179 h 52358"/>
                <a:gd name="connsiteX12" fmla="*/ 0 w 235703"/>
                <a:gd name="connsiteY12" fmla="*/ 52358 h 52358"/>
                <a:gd name="connsiteX13" fmla="*/ 26179 w 235703"/>
                <a:gd name="connsiteY13" fmla="*/ 52358 h 52358"/>
                <a:gd name="connsiteX14" fmla="*/ 26179 w 235703"/>
                <a:gd name="connsiteY1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703" h="52358">
                  <a:moveTo>
                    <a:pt x="26179" y="26179"/>
                  </a:moveTo>
                  <a:lnTo>
                    <a:pt x="104717" y="26179"/>
                  </a:lnTo>
                  <a:lnTo>
                    <a:pt x="104717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09433" y="26179"/>
                  </a:lnTo>
                  <a:lnTo>
                    <a:pt x="209433" y="52358"/>
                  </a:lnTo>
                  <a:lnTo>
                    <a:pt x="235704" y="52358"/>
                  </a:lnTo>
                  <a:lnTo>
                    <a:pt x="235612" y="26179"/>
                  </a:lnTo>
                  <a:lnTo>
                    <a:pt x="235612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06" name="Grafika 52">
            <a:extLst>
              <a:ext uri="{FF2B5EF4-FFF2-40B4-BE49-F238E27FC236}">
                <a16:creationId xmlns:a16="http://schemas.microsoft.com/office/drawing/2014/main" id="{B0626B1E-0E13-5A28-EB69-3505A71734B0}"/>
              </a:ext>
            </a:extLst>
          </p:cNvPr>
          <p:cNvGrpSpPr/>
          <p:nvPr userDrawn="1"/>
        </p:nvGrpSpPr>
        <p:grpSpPr>
          <a:xfrm>
            <a:off x="18262526" y="-2204401"/>
            <a:ext cx="454247" cy="453973"/>
            <a:chOff x="5714059" y="693747"/>
            <a:chExt cx="288134" cy="287970"/>
          </a:xfrm>
          <a:solidFill>
            <a:srgbClr val="212E39"/>
          </a:solidFill>
        </p:grpSpPr>
        <p:sp>
          <p:nvSpPr>
            <p:cNvPr id="907" name="Dowolny kształt: kształt 906">
              <a:extLst>
                <a:ext uri="{FF2B5EF4-FFF2-40B4-BE49-F238E27FC236}">
                  <a16:creationId xmlns:a16="http://schemas.microsoft.com/office/drawing/2014/main" id="{E8815BA0-0DFE-4041-D5B6-4916B16632E4}"/>
                </a:ext>
              </a:extLst>
            </p:cNvPr>
            <p:cNvSpPr/>
            <p:nvPr/>
          </p:nvSpPr>
          <p:spPr>
            <a:xfrm>
              <a:off x="5818776" y="785374"/>
              <a:ext cx="78537" cy="65447"/>
            </a:xfrm>
            <a:custGeom>
              <a:avLst/>
              <a:gdLst>
                <a:gd name="connsiteX0" fmla="*/ 0 w 78537"/>
                <a:gd name="connsiteY0" fmla="*/ 26179 h 65447"/>
                <a:gd name="connsiteX1" fmla="*/ 26179 w 78537"/>
                <a:gd name="connsiteY1" fmla="*/ 26179 h 65447"/>
                <a:gd name="connsiteX2" fmla="*/ 26179 w 78537"/>
                <a:gd name="connsiteY2" fmla="*/ 65448 h 65447"/>
                <a:gd name="connsiteX3" fmla="*/ 52535 w 78537"/>
                <a:gd name="connsiteY3" fmla="*/ 65448 h 65447"/>
                <a:gd name="connsiteX4" fmla="*/ 52535 w 78537"/>
                <a:gd name="connsiteY4" fmla="*/ 26179 h 65447"/>
                <a:gd name="connsiteX5" fmla="*/ 78537 w 78537"/>
                <a:gd name="connsiteY5" fmla="*/ 26179 h 65447"/>
                <a:gd name="connsiteX6" fmla="*/ 78537 w 78537"/>
                <a:gd name="connsiteY6" fmla="*/ 0 h 65447"/>
                <a:gd name="connsiteX7" fmla="*/ 0 w 78537"/>
                <a:gd name="connsiteY7" fmla="*/ 0 h 65447"/>
                <a:gd name="connsiteX8" fmla="*/ 0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0" y="26179"/>
                  </a:moveTo>
                  <a:lnTo>
                    <a:pt x="26179" y="26179"/>
                  </a:lnTo>
                  <a:lnTo>
                    <a:pt x="26179" y="65448"/>
                  </a:lnTo>
                  <a:lnTo>
                    <a:pt x="52535" y="65448"/>
                  </a:lnTo>
                  <a:lnTo>
                    <a:pt x="52535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8" name="Dowolny kształt: kształt 907">
              <a:extLst>
                <a:ext uri="{FF2B5EF4-FFF2-40B4-BE49-F238E27FC236}">
                  <a16:creationId xmlns:a16="http://schemas.microsoft.com/office/drawing/2014/main" id="{197E7467-6DC0-9B21-2158-FF46EA79BB2F}"/>
                </a:ext>
              </a:extLst>
            </p:cNvPr>
            <p:cNvSpPr/>
            <p:nvPr/>
          </p:nvSpPr>
          <p:spPr>
            <a:xfrm>
              <a:off x="5936595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9" name="Dowolny kształt: kształt 908">
              <a:extLst>
                <a:ext uri="{FF2B5EF4-FFF2-40B4-BE49-F238E27FC236}">
                  <a16:creationId xmlns:a16="http://schemas.microsoft.com/office/drawing/2014/main" id="{C2D636E1-766B-CD89-6F2A-3A3D771FD216}"/>
                </a:ext>
              </a:extLst>
            </p:cNvPr>
            <p:cNvSpPr/>
            <p:nvPr/>
          </p:nvSpPr>
          <p:spPr>
            <a:xfrm>
              <a:off x="5923492" y="759195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0" name="Dowolny kształt: kształt 909">
              <a:extLst>
                <a:ext uri="{FF2B5EF4-FFF2-40B4-BE49-F238E27FC236}">
                  <a16:creationId xmlns:a16="http://schemas.microsoft.com/office/drawing/2014/main" id="{1211A37E-04A1-57B7-9448-04AC9331E245}"/>
                </a:ext>
              </a:extLst>
            </p:cNvPr>
            <p:cNvSpPr/>
            <p:nvPr/>
          </p:nvSpPr>
          <p:spPr>
            <a:xfrm>
              <a:off x="5727162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1" name="Dowolny kształt: kształt 910">
              <a:extLst>
                <a:ext uri="{FF2B5EF4-FFF2-40B4-BE49-F238E27FC236}">
                  <a16:creationId xmlns:a16="http://schemas.microsoft.com/office/drawing/2014/main" id="{EBA9580F-8528-7848-CD1B-231ADD6AA2AB}"/>
                </a:ext>
              </a:extLst>
            </p:cNvPr>
            <p:cNvSpPr/>
            <p:nvPr/>
          </p:nvSpPr>
          <p:spPr>
            <a:xfrm>
              <a:off x="5714059" y="759195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2" name="Dowolny kształt: kształt 911">
              <a:extLst>
                <a:ext uri="{FF2B5EF4-FFF2-40B4-BE49-F238E27FC236}">
                  <a16:creationId xmlns:a16="http://schemas.microsoft.com/office/drawing/2014/main" id="{D380E307-0D4B-AD3F-F9D9-1B90892D8EAA}"/>
                </a:ext>
              </a:extLst>
            </p:cNvPr>
            <p:cNvSpPr/>
            <p:nvPr/>
          </p:nvSpPr>
          <p:spPr>
            <a:xfrm>
              <a:off x="5831715" y="863911"/>
              <a:ext cx="52345" cy="52358"/>
            </a:xfrm>
            <a:custGeom>
              <a:avLst/>
              <a:gdLst>
                <a:gd name="connsiteX0" fmla="*/ 26173 w 52345"/>
                <a:gd name="connsiteY0" fmla="*/ 52358 h 52358"/>
                <a:gd name="connsiteX1" fmla="*/ 52345 w 52345"/>
                <a:gd name="connsiteY1" fmla="*/ 26179 h 52358"/>
                <a:gd name="connsiteX2" fmla="*/ 26173 w 52345"/>
                <a:gd name="connsiteY2" fmla="*/ 0 h 52358"/>
                <a:gd name="connsiteX3" fmla="*/ 0 w 52345"/>
                <a:gd name="connsiteY3" fmla="*/ 26179 h 52358"/>
                <a:gd name="connsiteX4" fmla="*/ 0 w 52345"/>
                <a:gd name="connsiteY4" fmla="*/ 26192 h 52358"/>
                <a:gd name="connsiteX5" fmla="*/ 25970 w 52345"/>
                <a:gd name="connsiteY5" fmla="*/ 52358 h 52358"/>
                <a:gd name="connsiteX6" fmla="*/ 26173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6173" y="52358"/>
                  </a:move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3" name="Dowolny kształt: kształt 912">
              <a:extLst>
                <a:ext uri="{FF2B5EF4-FFF2-40B4-BE49-F238E27FC236}">
                  <a16:creationId xmlns:a16="http://schemas.microsoft.com/office/drawing/2014/main" id="{ED84E902-6AC8-7CFB-83EB-C76F22D3BC66}"/>
                </a:ext>
              </a:extLst>
            </p:cNvPr>
            <p:cNvSpPr/>
            <p:nvPr/>
          </p:nvSpPr>
          <p:spPr>
            <a:xfrm>
              <a:off x="5818619" y="929359"/>
              <a:ext cx="78694" cy="52358"/>
            </a:xfrm>
            <a:custGeom>
              <a:avLst/>
              <a:gdLst>
                <a:gd name="connsiteX0" fmla="*/ 26336 w 78694"/>
                <a:gd name="connsiteY0" fmla="*/ 0 h 52358"/>
                <a:gd name="connsiteX1" fmla="*/ 157 w 78694"/>
                <a:gd name="connsiteY1" fmla="*/ 26179 h 52358"/>
                <a:gd name="connsiteX2" fmla="*/ 0 w 78694"/>
                <a:gd name="connsiteY2" fmla="*/ 52358 h 52358"/>
                <a:gd name="connsiteX3" fmla="*/ 78537 w 78694"/>
                <a:gd name="connsiteY3" fmla="*/ 52358 h 52358"/>
                <a:gd name="connsiteX4" fmla="*/ 78695 w 78694"/>
                <a:gd name="connsiteY4" fmla="*/ 26179 h 52358"/>
                <a:gd name="connsiteX5" fmla="*/ 52516 w 78694"/>
                <a:gd name="connsiteY5" fmla="*/ 0 h 52358"/>
                <a:gd name="connsiteX6" fmla="*/ 2633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26336" y="0"/>
                  </a:move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lnTo>
                    <a:pt x="2633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14" name="Grafika 52">
            <a:extLst>
              <a:ext uri="{FF2B5EF4-FFF2-40B4-BE49-F238E27FC236}">
                <a16:creationId xmlns:a16="http://schemas.microsoft.com/office/drawing/2014/main" id="{2ACE7A3E-D4B9-AA9F-6FC9-9E25B2042F8D}"/>
              </a:ext>
            </a:extLst>
          </p:cNvPr>
          <p:cNvGrpSpPr/>
          <p:nvPr userDrawn="1"/>
        </p:nvGrpSpPr>
        <p:grpSpPr>
          <a:xfrm>
            <a:off x="17767266" y="-2225036"/>
            <a:ext cx="371703" cy="495243"/>
            <a:chOff x="5399910" y="680657"/>
            <a:chExt cx="235775" cy="314149"/>
          </a:xfrm>
          <a:solidFill>
            <a:srgbClr val="212E39"/>
          </a:solidFill>
        </p:grpSpPr>
        <p:sp>
          <p:nvSpPr>
            <p:cNvPr id="915" name="Dowolny kształt: kształt 914">
              <a:extLst>
                <a:ext uri="{FF2B5EF4-FFF2-40B4-BE49-F238E27FC236}">
                  <a16:creationId xmlns:a16="http://schemas.microsoft.com/office/drawing/2014/main" id="{1574EAC8-D869-2D77-F17B-55B94A1E68E7}"/>
                </a:ext>
              </a:extLst>
            </p:cNvPr>
            <p:cNvSpPr/>
            <p:nvPr/>
          </p:nvSpPr>
          <p:spPr>
            <a:xfrm>
              <a:off x="557008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6" name="Dowolny kształt: kształt 915">
              <a:extLst>
                <a:ext uri="{FF2B5EF4-FFF2-40B4-BE49-F238E27FC236}">
                  <a16:creationId xmlns:a16="http://schemas.microsoft.com/office/drawing/2014/main" id="{8B6E2446-E35E-CC4F-7905-B2B2FC04D40B}"/>
                </a:ext>
              </a:extLst>
            </p:cNvPr>
            <p:cNvSpPr/>
            <p:nvPr/>
          </p:nvSpPr>
          <p:spPr>
            <a:xfrm>
              <a:off x="5556985" y="942449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7" name="Dowolny kształt: kształt 916">
              <a:extLst>
                <a:ext uri="{FF2B5EF4-FFF2-40B4-BE49-F238E27FC236}">
                  <a16:creationId xmlns:a16="http://schemas.microsoft.com/office/drawing/2014/main" id="{B3205B50-2CBB-985C-ED5E-C04F4A6FA28E}"/>
                </a:ext>
              </a:extLst>
            </p:cNvPr>
            <p:cNvSpPr/>
            <p:nvPr/>
          </p:nvSpPr>
          <p:spPr>
            <a:xfrm>
              <a:off x="5413012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8" name="Dowolny kształt: kształt 917">
              <a:extLst>
                <a:ext uri="{FF2B5EF4-FFF2-40B4-BE49-F238E27FC236}">
                  <a16:creationId xmlns:a16="http://schemas.microsoft.com/office/drawing/2014/main" id="{A49EFCD8-4E13-F0CF-1B8E-D6A47D9DB206}"/>
                </a:ext>
              </a:extLst>
            </p:cNvPr>
            <p:cNvSpPr/>
            <p:nvPr/>
          </p:nvSpPr>
          <p:spPr>
            <a:xfrm>
              <a:off x="5399910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9" name="Dowolny kształt: kształt 918">
              <a:extLst>
                <a:ext uri="{FF2B5EF4-FFF2-40B4-BE49-F238E27FC236}">
                  <a16:creationId xmlns:a16="http://schemas.microsoft.com/office/drawing/2014/main" id="{B53ECF27-86C0-3DC8-0D1C-6DF9CC9AC86D}"/>
                </a:ext>
              </a:extLst>
            </p:cNvPr>
            <p:cNvSpPr/>
            <p:nvPr/>
          </p:nvSpPr>
          <p:spPr>
            <a:xfrm>
              <a:off x="5491203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20" name="Dowolny kształt: kształt 919">
              <a:extLst>
                <a:ext uri="{FF2B5EF4-FFF2-40B4-BE49-F238E27FC236}">
                  <a16:creationId xmlns:a16="http://schemas.microsoft.com/office/drawing/2014/main" id="{EAA2F1E8-E557-326C-E9A2-07F4DE12BBC4}"/>
                </a:ext>
              </a:extLst>
            </p:cNvPr>
            <p:cNvSpPr/>
            <p:nvPr/>
          </p:nvSpPr>
          <p:spPr>
            <a:xfrm>
              <a:off x="5478100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21" name="Dowolny kształt: kształt 920">
              <a:extLst>
                <a:ext uri="{FF2B5EF4-FFF2-40B4-BE49-F238E27FC236}">
                  <a16:creationId xmlns:a16="http://schemas.microsoft.com/office/drawing/2014/main" id="{ECD7FE5D-4FF6-45C9-FA7D-251EAEA195DD}"/>
                </a:ext>
              </a:extLst>
            </p:cNvPr>
            <p:cNvSpPr/>
            <p:nvPr/>
          </p:nvSpPr>
          <p:spPr>
            <a:xfrm>
              <a:off x="5426089" y="811553"/>
              <a:ext cx="183345" cy="52358"/>
            </a:xfrm>
            <a:custGeom>
              <a:avLst/>
              <a:gdLst>
                <a:gd name="connsiteX0" fmla="*/ 26179 w 183345"/>
                <a:gd name="connsiteY0" fmla="*/ 26179 h 52358"/>
                <a:gd name="connsiteX1" fmla="*/ 157075 w 183345"/>
                <a:gd name="connsiteY1" fmla="*/ 26179 h 52358"/>
                <a:gd name="connsiteX2" fmla="*/ 157075 w 183345"/>
                <a:gd name="connsiteY2" fmla="*/ 52358 h 52358"/>
                <a:gd name="connsiteX3" fmla="*/ 183346 w 183345"/>
                <a:gd name="connsiteY3" fmla="*/ 52358 h 52358"/>
                <a:gd name="connsiteX4" fmla="*/ 183254 w 183345"/>
                <a:gd name="connsiteY4" fmla="*/ 26179 h 52358"/>
                <a:gd name="connsiteX5" fmla="*/ 183254 w 183345"/>
                <a:gd name="connsiteY5" fmla="*/ 0 h 52358"/>
                <a:gd name="connsiteX6" fmla="*/ 0 w 183345"/>
                <a:gd name="connsiteY6" fmla="*/ 0 h 52358"/>
                <a:gd name="connsiteX7" fmla="*/ 0 w 183345"/>
                <a:gd name="connsiteY7" fmla="*/ 26179 h 52358"/>
                <a:gd name="connsiteX8" fmla="*/ 0 w 183345"/>
                <a:gd name="connsiteY8" fmla="*/ 52358 h 52358"/>
                <a:gd name="connsiteX9" fmla="*/ 26179 w 183345"/>
                <a:gd name="connsiteY9" fmla="*/ 52358 h 52358"/>
                <a:gd name="connsiteX10" fmla="*/ 26179 w 183345"/>
                <a:gd name="connsiteY10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345" h="52358">
                  <a:moveTo>
                    <a:pt x="26179" y="26179"/>
                  </a:moveTo>
                  <a:lnTo>
                    <a:pt x="157075" y="26179"/>
                  </a:lnTo>
                  <a:lnTo>
                    <a:pt x="157075" y="52358"/>
                  </a:lnTo>
                  <a:lnTo>
                    <a:pt x="183346" y="52358"/>
                  </a:lnTo>
                  <a:lnTo>
                    <a:pt x="183254" y="26179"/>
                  </a:lnTo>
                  <a:lnTo>
                    <a:pt x="183254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22" name="Dowolny kształt: kształt 921">
            <a:extLst>
              <a:ext uri="{FF2B5EF4-FFF2-40B4-BE49-F238E27FC236}">
                <a16:creationId xmlns:a16="http://schemas.microsoft.com/office/drawing/2014/main" id="{5F4CBBDF-4731-418F-387C-D3917C40DFA5}"/>
              </a:ext>
            </a:extLst>
          </p:cNvPr>
          <p:cNvSpPr/>
          <p:nvPr userDrawn="1"/>
        </p:nvSpPr>
        <p:spPr>
          <a:xfrm>
            <a:off x="21233692" y="3222648"/>
            <a:ext cx="495664" cy="495243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83509 w 314405"/>
              <a:gd name="connsiteY10" fmla="*/ 196344 h 314149"/>
              <a:gd name="connsiteX11" fmla="*/ 157330 w 314405"/>
              <a:gd name="connsiteY11" fmla="*/ 222523 h 314149"/>
              <a:gd name="connsiteX12" fmla="*/ 131151 w 314405"/>
              <a:gd name="connsiteY12" fmla="*/ 222523 h 314149"/>
              <a:gd name="connsiteX13" fmla="*/ 131151 w 314405"/>
              <a:gd name="connsiteY13" fmla="*/ 104717 h 314149"/>
              <a:gd name="connsiteX14" fmla="*/ 183509 w 314405"/>
              <a:gd name="connsiteY14" fmla="*/ 104717 h 314149"/>
              <a:gd name="connsiteX15" fmla="*/ 183509 w 314405"/>
              <a:gd name="connsiteY15" fmla="*/ 196344 h 314149"/>
              <a:gd name="connsiteX16" fmla="*/ 157330 w 314405"/>
              <a:gd name="connsiteY16" fmla="*/ 91627 h 314149"/>
              <a:gd name="connsiteX17" fmla="*/ 131151 w 314405"/>
              <a:gd name="connsiteY17" fmla="*/ 65448 h 314149"/>
              <a:gd name="connsiteX18" fmla="*/ 157330 w 314405"/>
              <a:gd name="connsiteY18" fmla="*/ 39269 h 314149"/>
              <a:gd name="connsiteX19" fmla="*/ 183509 w 314405"/>
              <a:gd name="connsiteY19" fmla="*/ 65448 h 314149"/>
              <a:gd name="connsiteX20" fmla="*/ 157330 w 314405"/>
              <a:gd name="connsiteY20" fmla="*/ 9162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83509" y="196344"/>
                </a:moveTo>
                <a:lnTo>
                  <a:pt x="157330" y="222523"/>
                </a:lnTo>
                <a:lnTo>
                  <a:pt x="131151" y="222523"/>
                </a:lnTo>
                <a:lnTo>
                  <a:pt x="131151" y="104717"/>
                </a:lnTo>
                <a:lnTo>
                  <a:pt x="183509" y="104717"/>
                </a:lnTo>
                <a:lnTo>
                  <a:pt x="183509" y="196344"/>
                </a:lnTo>
                <a:close/>
                <a:moveTo>
                  <a:pt x="157330" y="91627"/>
                </a:moveTo>
                <a:cubicBezTo>
                  <a:pt x="142873" y="91627"/>
                  <a:pt x="131151" y="79905"/>
                  <a:pt x="131151" y="65448"/>
                </a:cubicBezTo>
                <a:cubicBezTo>
                  <a:pt x="131151" y="50991"/>
                  <a:pt x="142873" y="39269"/>
                  <a:pt x="157330" y="39269"/>
                </a:cubicBezTo>
                <a:cubicBezTo>
                  <a:pt x="171788" y="39269"/>
                  <a:pt x="183509" y="50991"/>
                  <a:pt x="183509" y="65448"/>
                </a:cubicBezTo>
                <a:cubicBezTo>
                  <a:pt x="183509" y="79905"/>
                  <a:pt x="171788" y="91627"/>
                  <a:pt x="157330" y="9162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923" name="Dowolny kształt: kształt 922">
            <a:extLst>
              <a:ext uri="{FF2B5EF4-FFF2-40B4-BE49-F238E27FC236}">
                <a16:creationId xmlns:a16="http://schemas.microsoft.com/office/drawing/2014/main" id="{B07B0B2E-091F-D2BE-A5AE-EA3FB75E95D0}"/>
              </a:ext>
            </a:extLst>
          </p:cNvPr>
          <p:cNvSpPr/>
          <p:nvPr userDrawn="1"/>
        </p:nvSpPr>
        <p:spPr>
          <a:xfrm>
            <a:off x="20697159" y="3222648"/>
            <a:ext cx="495664" cy="495243"/>
          </a:xfrm>
          <a:custGeom>
            <a:avLst/>
            <a:gdLst>
              <a:gd name="connsiteX0" fmla="*/ 288226 w 314405"/>
              <a:gd name="connsiteY0" fmla="*/ 274881 h 314149"/>
              <a:gd name="connsiteX1" fmla="*/ 248957 w 314405"/>
              <a:gd name="connsiteY1" fmla="*/ 235612 h 314149"/>
              <a:gd name="connsiteX2" fmla="*/ 26434 w 314405"/>
              <a:gd name="connsiteY2" fmla="*/ 235612 h 314149"/>
              <a:gd name="connsiteX3" fmla="*/ 26434 w 314405"/>
              <a:gd name="connsiteY3" fmla="*/ 26179 h 314149"/>
              <a:gd name="connsiteX4" fmla="*/ 288226 w 314405"/>
              <a:gd name="connsiteY4" fmla="*/ 26179 h 314149"/>
              <a:gd name="connsiteX5" fmla="*/ 288226 w 314405"/>
              <a:gd name="connsiteY5" fmla="*/ 0 h 314149"/>
              <a:gd name="connsiteX6" fmla="*/ 26173 w 314405"/>
              <a:gd name="connsiteY6" fmla="*/ 0 h 314149"/>
              <a:gd name="connsiteX7" fmla="*/ 0 w 314405"/>
              <a:gd name="connsiteY7" fmla="*/ 24058 h 314149"/>
              <a:gd name="connsiteX8" fmla="*/ 255 w 314405"/>
              <a:gd name="connsiteY8" fmla="*/ 235612 h 314149"/>
              <a:gd name="connsiteX9" fmla="*/ 26434 w 314405"/>
              <a:gd name="connsiteY9" fmla="*/ 261791 h 314149"/>
              <a:gd name="connsiteX10" fmla="*/ 235868 w 314405"/>
              <a:gd name="connsiteY10" fmla="*/ 261791 h 314149"/>
              <a:gd name="connsiteX11" fmla="*/ 288226 w 314405"/>
              <a:gd name="connsiteY11" fmla="*/ 314150 h 314149"/>
              <a:gd name="connsiteX12" fmla="*/ 314405 w 314405"/>
              <a:gd name="connsiteY12" fmla="*/ 288154 h 314149"/>
              <a:gd name="connsiteX13" fmla="*/ 314405 w 314405"/>
              <a:gd name="connsiteY13" fmla="*/ 26179 h 314149"/>
              <a:gd name="connsiteX14" fmla="*/ 288226 w 314405"/>
              <a:gd name="connsiteY14" fmla="*/ 0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405" h="314149">
                <a:moveTo>
                  <a:pt x="288226" y="274881"/>
                </a:moveTo>
                <a:lnTo>
                  <a:pt x="248957" y="235612"/>
                </a:lnTo>
                <a:lnTo>
                  <a:pt x="26434" y="235612"/>
                </a:lnTo>
                <a:lnTo>
                  <a:pt x="26434" y="26179"/>
                </a:lnTo>
                <a:lnTo>
                  <a:pt x="288226" y="26179"/>
                </a:lnTo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924" name="Dowolny kształt: kształt 923">
            <a:extLst>
              <a:ext uri="{FF2B5EF4-FFF2-40B4-BE49-F238E27FC236}">
                <a16:creationId xmlns:a16="http://schemas.microsoft.com/office/drawing/2014/main" id="{18471720-1CC2-DCE7-B120-9FA57F8891A0}"/>
              </a:ext>
            </a:extLst>
          </p:cNvPr>
          <p:cNvSpPr/>
          <p:nvPr userDrawn="1"/>
        </p:nvSpPr>
        <p:spPr>
          <a:xfrm>
            <a:off x="20903920" y="3387729"/>
            <a:ext cx="82543" cy="185717"/>
          </a:xfrm>
          <a:custGeom>
            <a:avLst/>
            <a:gdLst>
              <a:gd name="connsiteX0" fmla="*/ 52358 w 52358"/>
              <a:gd name="connsiteY0" fmla="*/ 91627 h 117806"/>
              <a:gd name="connsiteX1" fmla="*/ 26179 w 52358"/>
              <a:gd name="connsiteY1" fmla="*/ 117806 h 117806"/>
              <a:gd name="connsiteX2" fmla="*/ 0 w 52358"/>
              <a:gd name="connsiteY2" fmla="*/ 117806 h 117806"/>
              <a:gd name="connsiteX3" fmla="*/ 0 w 52358"/>
              <a:gd name="connsiteY3" fmla="*/ 0 h 117806"/>
              <a:gd name="connsiteX4" fmla="*/ 52358 w 52358"/>
              <a:gd name="connsiteY4" fmla="*/ 0 h 117806"/>
              <a:gd name="connsiteX5" fmla="*/ 52358 w 52358"/>
              <a:gd name="connsiteY5" fmla="*/ 91627 h 1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58" h="117806">
                <a:moveTo>
                  <a:pt x="52358" y="91627"/>
                </a:moveTo>
                <a:lnTo>
                  <a:pt x="26179" y="117806"/>
                </a:lnTo>
                <a:lnTo>
                  <a:pt x="0" y="117806"/>
                </a:lnTo>
                <a:lnTo>
                  <a:pt x="0" y="0"/>
                </a:lnTo>
                <a:lnTo>
                  <a:pt x="52358" y="0"/>
                </a:lnTo>
                <a:lnTo>
                  <a:pt x="52358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925" name="Dowolny kształt: kształt 924">
            <a:extLst>
              <a:ext uri="{FF2B5EF4-FFF2-40B4-BE49-F238E27FC236}">
                <a16:creationId xmlns:a16="http://schemas.microsoft.com/office/drawing/2014/main" id="{8482B1C7-8B79-2E39-2392-A49AC15BECD9}"/>
              </a:ext>
            </a:extLst>
          </p:cNvPr>
          <p:cNvSpPr/>
          <p:nvPr userDrawn="1"/>
        </p:nvSpPr>
        <p:spPr>
          <a:xfrm>
            <a:off x="20903920" y="3284555"/>
            <a:ext cx="82543" cy="82540"/>
          </a:xfrm>
          <a:custGeom>
            <a:avLst/>
            <a:gdLst>
              <a:gd name="connsiteX0" fmla="*/ 52358 w 52358"/>
              <a:gd name="connsiteY0" fmla="*/ 26179 h 52358"/>
              <a:gd name="connsiteX1" fmla="*/ 26179 w 52358"/>
              <a:gd name="connsiteY1" fmla="*/ 52358 h 52358"/>
              <a:gd name="connsiteX2" fmla="*/ 0 w 52358"/>
              <a:gd name="connsiteY2" fmla="*/ 26179 h 52358"/>
              <a:gd name="connsiteX3" fmla="*/ 26179 w 52358"/>
              <a:gd name="connsiteY3" fmla="*/ 0 h 52358"/>
              <a:gd name="connsiteX4" fmla="*/ 52358 w 52358"/>
              <a:gd name="connsiteY4" fmla="*/ 26179 h 5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52358">
                <a:moveTo>
                  <a:pt x="52358" y="26179"/>
                </a:moveTo>
                <a:cubicBezTo>
                  <a:pt x="52358" y="40637"/>
                  <a:pt x="40637" y="52358"/>
                  <a:pt x="26179" y="52358"/>
                </a:cubicBezTo>
                <a:cubicBezTo>
                  <a:pt x="11721" y="52358"/>
                  <a:pt x="0" y="40637"/>
                  <a:pt x="0" y="26179"/>
                </a:cubicBezTo>
                <a:cubicBezTo>
                  <a:pt x="0" y="11721"/>
                  <a:pt x="11721" y="0"/>
                  <a:pt x="26179" y="0"/>
                </a:cubicBezTo>
                <a:cubicBezTo>
                  <a:pt x="40637" y="0"/>
                  <a:pt x="52358" y="11721"/>
                  <a:pt x="52358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26" name="Grafika 52">
            <a:extLst>
              <a:ext uri="{FF2B5EF4-FFF2-40B4-BE49-F238E27FC236}">
                <a16:creationId xmlns:a16="http://schemas.microsoft.com/office/drawing/2014/main" id="{9B852B2D-E066-16A1-BFB1-638DDB33633C}"/>
              </a:ext>
            </a:extLst>
          </p:cNvPr>
          <p:cNvGrpSpPr/>
          <p:nvPr userDrawn="1"/>
        </p:nvGrpSpPr>
        <p:grpSpPr>
          <a:xfrm>
            <a:off x="27280412" y="-2761551"/>
            <a:ext cx="455021" cy="495243"/>
            <a:chOff x="11434202" y="340328"/>
            <a:chExt cx="288625" cy="314149"/>
          </a:xfrm>
          <a:solidFill>
            <a:srgbClr val="212E39"/>
          </a:solidFill>
        </p:grpSpPr>
        <p:sp>
          <p:nvSpPr>
            <p:cNvPr id="927" name="Dowolny kształt: kształt 926">
              <a:extLst>
                <a:ext uri="{FF2B5EF4-FFF2-40B4-BE49-F238E27FC236}">
                  <a16:creationId xmlns:a16="http://schemas.microsoft.com/office/drawing/2014/main" id="{CFB016E4-B7FD-FEE1-3735-C563A7F3DEF6}"/>
                </a:ext>
              </a:extLst>
            </p:cNvPr>
            <p:cNvSpPr/>
            <p:nvPr/>
          </p:nvSpPr>
          <p:spPr>
            <a:xfrm>
              <a:off x="11434202" y="340328"/>
              <a:ext cx="288625" cy="143985"/>
            </a:xfrm>
            <a:custGeom>
              <a:avLst/>
              <a:gdLst>
                <a:gd name="connsiteX0" fmla="*/ 209433 w 288625"/>
                <a:gd name="connsiteY0" fmla="*/ 0 h 143985"/>
                <a:gd name="connsiteX1" fmla="*/ 209433 w 288625"/>
                <a:gd name="connsiteY1" fmla="*/ 26179 h 143985"/>
                <a:gd name="connsiteX2" fmla="*/ 243858 w 288625"/>
                <a:gd name="connsiteY2" fmla="*/ 26179 h 143985"/>
                <a:gd name="connsiteX3" fmla="*/ 183254 w 288625"/>
                <a:gd name="connsiteY3" fmla="*/ 91627 h 143985"/>
                <a:gd name="connsiteX4" fmla="*/ 104717 w 288625"/>
                <a:gd name="connsiteY4" fmla="*/ 26179 h 143985"/>
                <a:gd name="connsiteX5" fmla="*/ 0 w 288625"/>
                <a:gd name="connsiteY5" fmla="*/ 117806 h 143985"/>
                <a:gd name="connsiteX6" fmla="*/ 0 w 288625"/>
                <a:gd name="connsiteY6" fmla="*/ 143985 h 143985"/>
                <a:gd name="connsiteX7" fmla="*/ 13090 w 288625"/>
                <a:gd name="connsiteY7" fmla="*/ 143985 h 143985"/>
                <a:gd name="connsiteX8" fmla="*/ 104717 w 288625"/>
                <a:gd name="connsiteY8" fmla="*/ 65448 h 143985"/>
                <a:gd name="connsiteX9" fmla="*/ 183254 w 288625"/>
                <a:gd name="connsiteY9" fmla="*/ 130896 h 143985"/>
                <a:gd name="connsiteX10" fmla="*/ 261791 w 288625"/>
                <a:gd name="connsiteY10" fmla="*/ 45454 h 143985"/>
                <a:gd name="connsiteX11" fmla="*/ 261791 w 288625"/>
                <a:gd name="connsiteY11" fmla="*/ 78537 h 143985"/>
                <a:gd name="connsiteX12" fmla="*/ 287971 w 288625"/>
                <a:gd name="connsiteY12" fmla="*/ 78537 h 143985"/>
                <a:gd name="connsiteX13" fmla="*/ 288625 w 288625"/>
                <a:gd name="connsiteY13" fmla="*/ 0 h 143985"/>
                <a:gd name="connsiteX14" fmla="*/ 209433 w 288625"/>
                <a:gd name="connsiteY14" fmla="*/ 0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625" h="143985">
                  <a:moveTo>
                    <a:pt x="209433" y="0"/>
                  </a:moveTo>
                  <a:lnTo>
                    <a:pt x="209433" y="26179"/>
                  </a:lnTo>
                  <a:lnTo>
                    <a:pt x="243858" y="26179"/>
                  </a:lnTo>
                  <a:lnTo>
                    <a:pt x="183254" y="91627"/>
                  </a:lnTo>
                  <a:lnTo>
                    <a:pt x="104717" y="26179"/>
                  </a:lnTo>
                  <a:lnTo>
                    <a:pt x="0" y="117806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04717" y="65448"/>
                  </a:lnTo>
                  <a:lnTo>
                    <a:pt x="183254" y="130896"/>
                  </a:lnTo>
                  <a:lnTo>
                    <a:pt x="261791" y="45454"/>
                  </a:lnTo>
                  <a:lnTo>
                    <a:pt x="261791" y="78537"/>
                  </a:lnTo>
                  <a:lnTo>
                    <a:pt x="287971" y="78537"/>
                  </a:lnTo>
                  <a:lnTo>
                    <a:pt x="288625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28" name="Dowolny kształt: kształt 927">
              <a:extLst>
                <a:ext uri="{FF2B5EF4-FFF2-40B4-BE49-F238E27FC236}">
                  <a16:creationId xmlns:a16="http://schemas.microsoft.com/office/drawing/2014/main" id="{6FAA56E4-F00F-04E1-071A-FC3843B4E848}"/>
                </a:ext>
              </a:extLst>
            </p:cNvPr>
            <p:cNvSpPr/>
            <p:nvPr/>
          </p:nvSpPr>
          <p:spPr>
            <a:xfrm>
              <a:off x="11434202" y="549761"/>
              <a:ext cx="78537" cy="104716"/>
            </a:xfrm>
            <a:custGeom>
              <a:avLst/>
              <a:gdLst>
                <a:gd name="connsiteX0" fmla="*/ 0 w 78537"/>
                <a:gd name="connsiteY0" fmla="*/ 0 h 104716"/>
                <a:gd name="connsiteX1" fmla="*/ 78537 w 78537"/>
                <a:gd name="connsiteY1" fmla="*/ 0 h 104716"/>
                <a:gd name="connsiteX2" fmla="*/ 78537 w 78537"/>
                <a:gd name="connsiteY2" fmla="*/ 104717 h 104716"/>
                <a:gd name="connsiteX3" fmla="*/ 0 w 78537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0" y="0"/>
                  </a:moveTo>
                  <a:lnTo>
                    <a:pt x="78537" y="0"/>
                  </a:lnTo>
                  <a:lnTo>
                    <a:pt x="78537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29" name="Dowolny kształt: kształt 928">
              <a:extLst>
                <a:ext uri="{FF2B5EF4-FFF2-40B4-BE49-F238E27FC236}">
                  <a16:creationId xmlns:a16="http://schemas.microsoft.com/office/drawing/2014/main" id="{8A2CCE58-9B94-3954-B730-455CEBDA0F8C}"/>
                </a:ext>
              </a:extLst>
            </p:cNvPr>
            <p:cNvSpPr/>
            <p:nvPr/>
          </p:nvSpPr>
          <p:spPr>
            <a:xfrm>
              <a:off x="11538918" y="575941"/>
              <a:ext cx="78537" cy="78537"/>
            </a:xfrm>
            <a:custGeom>
              <a:avLst/>
              <a:gdLst>
                <a:gd name="connsiteX0" fmla="*/ 0 w 78537"/>
                <a:gd name="connsiteY0" fmla="*/ 0 h 78537"/>
                <a:gd name="connsiteX1" fmla="*/ 78537 w 78537"/>
                <a:gd name="connsiteY1" fmla="*/ 0 h 78537"/>
                <a:gd name="connsiteX2" fmla="*/ 78537 w 78537"/>
                <a:gd name="connsiteY2" fmla="*/ 78537 h 78537"/>
                <a:gd name="connsiteX3" fmla="*/ 0 w 78537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78537">
                  <a:moveTo>
                    <a:pt x="0" y="0"/>
                  </a:moveTo>
                  <a:lnTo>
                    <a:pt x="78537" y="0"/>
                  </a:lnTo>
                  <a:lnTo>
                    <a:pt x="78537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30" name="Dowolny kształt: kształt 929">
              <a:extLst>
                <a:ext uri="{FF2B5EF4-FFF2-40B4-BE49-F238E27FC236}">
                  <a16:creationId xmlns:a16="http://schemas.microsoft.com/office/drawing/2014/main" id="{63331565-90F7-C8F9-C58F-F7096957CCFE}"/>
                </a:ext>
              </a:extLst>
            </p:cNvPr>
            <p:cNvSpPr/>
            <p:nvPr/>
          </p:nvSpPr>
          <p:spPr>
            <a:xfrm>
              <a:off x="11643635" y="471224"/>
              <a:ext cx="78537" cy="183253"/>
            </a:xfrm>
            <a:custGeom>
              <a:avLst/>
              <a:gdLst>
                <a:gd name="connsiteX0" fmla="*/ 0 w 78537"/>
                <a:gd name="connsiteY0" fmla="*/ 0 h 183253"/>
                <a:gd name="connsiteX1" fmla="*/ 78537 w 78537"/>
                <a:gd name="connsiteY1" fmla="*/ 0 h 183253"/>
                <a:gd name="connsiteX2" fmla="*/ 78537 w 78537"/>
                <a:gd name="connsiteY2" fmla="*/ 183254 h 183253"/>
                <a:gd name="connsiteX3" fmla="*/ 0 w 78537"/>
                <a:gd name="connsiteY3" fmla="*/ 183254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83253">
                  <a:moveTo>
                    <a:pt x="0" y="0"/>
                  </a:moveTo>
                  <a:lnTo>
                    <a:pt x="78537" y="0"/>
                  </a:lnTo>
                  <a:lnTo>
                    <a:pt x="78537" y="183254"/>
                  </a:lnTo>
                  <a:lnTo>
                    <a:pt x="0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31" name="Dowolny kształt: kształt 930">
            <a:extLst>
              <a:ext uri="{FF2B5EF4-FFF2-40B4-BE49-F238E27FC236}">
                <a16:creationId xmlns:a16="http://schemas.microsoft.com/office/drawing/2014/main" id="{06B133D5-61CA-5423-4EFF-BA520206394E}"/>
              </a:ext>
            </a:extLst>
          </p:cNvPr>
          <p:cNvSpPr/>
          <p:nvPr userDrawn="1"/>
        </p:nvSpPr>
        <p:spPr>
          <a:xfrm>
            <a:off x="28332841" y="-3194889"/>
            <a:ext cx="495260" cy="248488"/>
          </a:xfrm>
          <a:custGeom>
            <a:avLst/>
            <a:gdLst>
              <a:gd name="connsiteX0" fmla="*/ 222523 w 314149"/>
              <a:gd name="connsiteY0" fmla="*/ 0 h 157624"/>
              <a:gd name="connsiteX1" fmla="*/ 222523 w 314149"/>
              <a:gd name="connsiteY1" fmla="*/ 26179 h 157624"/>
              <a:gd name="connsiteX2" fmla="*/ 260417 w 314149"/>
              <a:gd name="connsiteY2" fmla="*/ 26179 h 157624"/>
              <a:gd name="connsiteX3" fmla="*/ 183254 w 314149"/>
              <a:gd name="connsiteY3" fmla="*/ 104717 h 157624"/>
              <a:gd name="connsiteX4" fmla="*/ 91627 w 314149"/>
              <a:gd name="connsiteY4" fmla="*/ 26179 h 157624"/>
              <a:gd name="connsiteX5" fmla="*/ 0 w 314149"/>
              <a:gd name="connsiteY5" fmla="*/ 121092 h 157624"/>
              <a:gd name="connsiteX6" fmla="*/ 0 w 314149"/>
              <a:gd name="connsiteY6" fmla="*/ 157625 h 157624"/>
              <a:gd name="connsiteX7" fmla="*/ 13090 w 314149"/>
              <a:gd name="connsiteY7" fmla="*/ 157075 h 157624"/>
              <a:gd name="connsiteX8" fmla="*/ 91627 w 314149"/>
              <a:gd name="connsiteY8" fmla="*/ 78537 h 157624"/>
              <a:gd name="connsiteX9" fmla="*/ 183254 w 314149"/>
              <a:gd name="connsiteY9" fmla="*/ 157075 h 157624"/>
              <a:gd name="connsiteX10" fmla="*/ 287971 w 314149"/>
              <a:gd name="connsiteY10" fmla="*/ 43693 h 157624"/>
              <a:gd name="connsiteX11" fmla="*/ 287971 w 314149"/>
              <a:gd name="connsiteY11" fmla="*/ 91627 h 157624"/>
              <a:gd name="connsiteX12" fmla="*/ 314150 w 314149"/>
              <a:gd name="connsiteY12" fmla="*/ 91627 h 157624"/>
              <a:gd name="connsiteX13" fmla="*/ 314150 w 314149"/>
              <a:gd name="connsiteY13" fmla="*/ 0 h 157624"/>
              <a:gd name="connsiteX14" fmla="*/ 222523 w 314149"/>
              <a:gd name="connsiteY14" fmla="*/ 0 h 15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149" h="157624">
                <a:moveTo>
                  <a:pt x="222523" y="0"/>
                </a:moveTo>
                <a:lnTo>
                  <a:pt x="222523" y="26179"/>
                </a:lnTo>
                <a:lnTo>
                  <a:pt x="260417" y="26179"/>
                </a:lnTo>
                <a:lnTo>
                  <a:pt x="183254" y="104717"/>
                </a:lnTo>
                <a:lnTo>
                  <a:pt x="91627" y="26179"/>
                </a:lnTo>
                <a:lnTo>
                  <a:pt x="0" y="121092"/>
                </a:lnTo>
                <a:lnTo>
                  <a:pt x="0" y="157625"/>
                </a:lnTo>
                <a:lnTo>
                  <a:pt x="13090" y="157075"/>
                </a:lnTo>
                <a:lnTo>
                  <a:pt x="91627" y="78537"/>
                </a:lnTo>
                <a:lnTo>
                  <a:pt x="183254" y="157075"/>
                </a:lnTo>
                <a:lnTo>
                  <a:pt x="287971" y="43693"/>
                </a:lnTo>
                <a:lnTo>
                  <a:pt x="287971" y="91627"/>
                </a:lnTo>
                <a:lnTo>
                  <a:pt x="314150" y="91627"/>
                </a:lnTo>
                <a:lnTo>
                  <a:pt x="314150" y="0"/>
                </a:lnTo>
                <a:lnTo>
                  <a:pt x="222523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932" name="Dowolny kształt: kształt 931">
            <a:extLst>
              <a:ext uri="{FF2B5EF4-FFF2-40B4-BE49-F238E27FC236}">
                <a16:creationId xmlns:a16="http://schemas.microsoft.com/office/drawing/2014/main" id="{BB8BDB47-50E1-C787-1E60-D72CE8FB58B9}"/>
              </a:ext>
            </a:extLst>
          </p:cNvPr>
          <p:cNvSpPr/>
          <p:nvPr userDrawn="1"/>
        </p:nvSpPr>
        <p:spPr>
          <a:xfrm>
            <a:off x="24794405" y="9124344"/>
            <a:ext cx="375469" cy="495205"/>
          </a:xfrm>
          <a:custGeom>
            <a:avLst/>
            <a:gdLst>
              <a:gd name="connsiteX0" fmla="*/ 226188 w 238164"/>
              <a:gd name="connsiteY0" fmla="*/ 215234 h 314125"/>
              <a:gd name="connsiteX1" fmla="*/ 207667 w 238164"/>
              <a:gd name="connsiteY1" fmla="*/ 210194 h 314125"/>
              <a:gd name="connsiteX2" fmla="*/ 197784 w 238164"/>
              <a:gd name="connsiteY2" fmla="*/ 172234 h 314125"/>
              <a:gd name="connsiteX3" fmla="*/ 149418 w 238164"/>
              <a:gd name="connsiteY3" fmla="*/ 158818 h 314125"/>
              <a:gd name="connsiteX4" fmla="*/ 143920 w 238164"/>
              <a:gd name="connsiteY4" fmla="*/ 137743 h 314125"/>
              <a:gd name="connsiteX5" fmla="*/ 123958 w 238164"/>
              <a:gd name="connsiteY5" fmla="*/ 130871 h 314125"/>
              <a:gd name="connsiteX6" fmla="*/ 112963 w 238164"/>
              <a:gd name="connsiteY6" fmla="*/ 149655 h 314125"/>
              <a:gd name="connsiteX7" fmla="*/ 127754 w 238164"/>
              <a:gd name="connsiteY7" fmla="*/ 153713 h 314125"/>
              <a:gd name="connsiteX8" fmla="*/ 130372 w 238164"/>
              <a:gd name="connsiteY8" fmla="*/ 163791 h 314125"/>
              <a:gd name="connsiteX9" fmla="*/ 133252 w 238164"/>
              <a:gd name="connsiteY9" fmla="*/ 174721 h 314125"/>
              <a:gd name="connsiteX10" fmla="*/ 144116 w 238164"/>
              <a:gd name="connsiteY10" fmla="*/ 177797 h 314125"/>
              <a:gd name="connsiteX11" fmla="*/ 181618 w 238164"/>
              <a:gd name="connsiteY11" fmla="*/ 188138 h 314125"/>
              <a:gd name="connsiteX12" fmla="*/ 188621 w 238164"/>
              <a:gd name="connsiteY12" fmla="*/ 215103 h 314125"/>
              <a:gd name="connsiteX13" fmla="*/ 191501 w 238164"/>
              <a:gd name="connsiteY13" fmla="*/ 226098 h 314125"/>
              <a:gd name="connsiteX14" fmla="*/ 202496 w 238164"/>
              <a:gd name="connsiteY14" fmla="*/ 229108 h 314125"/>
              <a:gd name="connsiteX15" fmla="*/ 210022 w 238164"/>
              <a:gd name="connsiteY15" fmla="*/ 231203 h 314125"/>
              <a:gd name="connsiteX16" fmla="*/ 217811 w 238164"/>
              <a:gd name="connsiteY16" fmla="*/ 260916 h 314125"/>
              <a:gd name="connsiteX17" fmla="*/ 215193 w 238164"/>
              <a:gd name="connsiteY17" fmla="*/ 270210 h 314125"/>
              <a:gd name="connsiteX18" fmla="*/ 195951 w 238164"/>
              <a:gd name="connsiteY18" fmla="*/ 291938 h 314125"/>
              <a:gd name="connsiteX19" fmla="*/ 25590 w 238164"/>
              <a:gd name="connsiteY19" fmla="*/ 245143 h 314125"/>
              <a:gd name="connsiteX20" fmla="*/ 20224 w 238164"/>
              <a:gd name="connsiteY20" fmla="*/ 217393 h 314125"/>
              <a:gd name="connsiteX21" fmla="*/ 26703 w 238164"/>
              <a:gd name="connsiteY21" fmla="*/ 193439 h 314125"/>
              <a:gd name="connsiteX22" fmla="*/ 40316 w 238164"/>
              <a:gd name="connsiteY22" fmla="*/ 180022 h 314125"/>
              <a:gd name="connsiteX23" fmla="*/ 46076 w 238164"/>
              <a:gd name="connsiteY23" fmla="*/ 181331 h 314125"/>
              <a:gd name="connsiteX24" fmla="*/ 91824 w 238164"/>
              <a:gd name="connsiteY24" fmla="*/ 157574 h 314125"/>
              <a:gd name="connsiteX25" fmla="*/ 123958 w 238164"/>
              <a:gd name="connsiteY25" fmla="*/ 91472 h 314125"/>
              <a:gd name="connsiteX26" fmla="*/ 58511 w 238164"/>
              <a:gd name="connsiteY26" fmla="*/ 130740 h 314125"/>
              <a:gd name="connsiteX27" fmla="*/ 71600 w 238164"/>
              <a:gd name="connsiteY27" fmla="*/ 143830 h 314125"/>
              <a:gd name="connsiteX28" fmla="*/ 53144 w 238164"/>
              <a:gd name="connsiteY28" fmla="*/ 157836 h 314125"/>
              <a:gd name="connsiteX29" fmla="*/ 57594 w 238164"/>
              <a:gd name="connsiteY29" fmla="*/ 145728 h 314125"/>
              <a:gd name="connsiteX30" fmla="*/ 42803 w 238164"/>
              <a:gd name="connsiteY30" fmla="*/ 149916 h 314125"/>
              <a:gd name="connsiteX31" fmla="*/ 39138 w 238164"/>
              <a:gd name="connsiteY31" fmla="*/ 153516 h 314125"/>
              <a:gd name="connsiteX32" fmla="*/ 31415 w 238164"/>
              <a:gd name="connsiteY32" fmla="*/ 143175 h 314125"/>
              <a:gd name="connsiteX33" fmla="*/ 32594 w 238164"/>
              <a:gd name="connsiteY33" fmla="*/ 127730 h 314125"/>
              <a:gd name="connsiteX34" fmla="*/ 68524 w 238164"/>
              <a:gd name="connsiteY34" fmla="*/ 56326 h 314125"/>
              <a:gd name="connsiteX35" fmla="*/ 94572 w 238164"/>
              <a:gd name="connsiteY35" fmla="*/ 40815 h 314125"/>
              <a:gd name="connsiteX36" fmla="*/ 82072 w 238164"/>
              <a:gd name="connsiteY36" fmla="*/ 2986 h 314125"/>
              <a:gd name="connsiteX37" fmla="*/ 73498 w 238164"/>
              <a:gd name="connsiteY37" fmla="*/ 303 h 314125"/>
              <a:gd name="connsiteX38" fmla="*/ 44243 w 238164"/>
              <a:gd name="connsiteY38" fmla="*/ 15487 h 314125"/>
              <a:gd name="connsiteX39" fmla="*/ 47319 w 238164"/>
              <a:gd name="connsiteY39" fmla="*/ 45658 h 314125"/>
              <a:gd name="connsiteX40" fmla="*/ 11388 w 238164"/>
              <a:gd name="connsiteY40" fmla="*/ 117062 h 314125"/>
              <a:gd name="connsiteX41" fmla="*/ 8901 w 238164"/>
              <a:gd name="connsiteY41" fmla="*/ 150637 h 314125"/>
              <a:gd name="connsiteX42" fmla="*/ 22122 w 238164"/>
              <a:gd name="connsiteY42" fmla="*/ 170336 h 314125"/>
              <a:gd name="connsiteX43" fmla="*/ 9098 w 238164"/>
              <a:gd name="connsiteY43" fmla="*/ 183230 h 314125"/>
              <a:gd name="connsiteX44" fmla="*/ 0 w 238164"/>
              <a:gd name="connsiteY44" fmla="*/ 216739 h 314125"/>
              <a:gd name="connsiteX45" fmla="*/ 6152 w 238164"/>
              <a:gd name="connsiteY45" fmla="*/ 261767 h 314125"/>
              <a:gd name="connsiteX46" fmla="*/ 202496 w 238164"/>
              <a:gd name="connsiteY46" fmla="*/ 314125 h 314125"/>
              <a:gd name="connsiteX47" fmla="*/ 232929 w 238164"/>
              <a:gd name="connsiteY47" fmla="*/ 279896 h 314125"/>
              <a:gd name="connsiteX48" fmla="*/ 238165 w 238164"/>
              <a:gd name="connsiteY48" fmla="*/ 261112 h 314125"/>
              <a:gd name="connsiteX49" fmla="*/ 226188 w 238164"/>
              <a:gd name="connsiteY49" fmla="*/ 215234 h 314125"/>
              <a:gd name="connsiteX50" fmla="*/ 57136 w 238164"/>
              <a:gd name="connsiteY50" fmla="*/ 26286 h 314125"/>
              <a:gd name="connsiteX51" fmla="*/ 70946 w 238164"/>
              <a:gd name="connsiteY51" fmla="*/ 16010 h 314125"/>
              <a:gd name="connsiteX52" fmla="*/ 81286 w 238164"/>
              <a:gd name="connsiteY52" fmla="*/ 29885 h 314125"/>
              <a:gd name="connsiteX53" fmla="*/ 67411 w 238164"/>
              <a:gd name="connsiteY53" fmla="*/ 40161 h 314125"/>
              <a:gd name="connsiteX54" fmla="*/ 57136 w 238164"/>
              <a:gd name="connsiteY54" fmla="*/ 26286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38164" h="314125">
                <a:moveTo>
                  <a:pt x="226188" y="215234"/>
                </a:moveTo>
                <a:lnTo>
                  <a:pt x="207667" y="210194"/>
                </a:lnTo>
                <a:lnTo>
                  <a:pt x="197784" y="172234"/>
                </a:lnTo>
                <a:lnTo>
                  <a:pt x="149418" y="158818"/>
                </a:lnTo>
                <a:lnTo>
                  <a:pt x="143920" y="137743"/>
                </a:lnTo>
                <a:lnTo>
                  <a:pt x="123958" y="130871"/>
                </a:lnTo>
                <a:lnTo>
                  <a:pt x="112963" y="149655"/>
                </a:lnTo>
                <a:lnTo>
                  <a:pt x="127754" y="153713"/>
                </a:lnTo>
                <a:lnTo>
                  <a:pt x="130372" y="163791"/>
                </a:lnTo>
                <a:lnTo>
                  <a:pt x="133252" y="174721"/>
                </a:lnTo>
                <a:lnTo>
                  <a:pt x="144116" y="177797"/>
                </a:lnTo>
                <a:lnTo>
                  <a:pt x="181618" y="188138"/>
                </a:lnTo>
                <a:lnTo>
                  <a:pt x="188621" y="215103"/>
                </a:lnTo>
                <a:lnTo>
                  <a:pt x="191501" y="226098"/>
                </a:lnTo>
                <a:lnTo>
                  <a:pt x="202496" y="229108"/>
                </a:lnTo>
                <a:lnTo>
                  <a:pt x="210022" y="231203"/>
                </a:lnTo>
                <a:lnTo>
                  <a:pt x="217811" y="260916"/>
                </a:lnTo>
                <a:lnTo>
                  <a:pt x="215193" y="270210"/>
                </a:lnTo>
                <a:lnTo>
                  <a:pt x="195951" y="291938"/>
                </a:lnTo>
                <a:lnTo>
                  <a:pt x="25590" y="245143"/>
                </a:lnTo>
                <a:lnTo>
                  <a:pt x="20224" y="217393"/>
                </a:lnTo>
                <a:lnTo>
                  <a:pt x="26703" y="193439"/>
                </a:lnTo>
                <a:lnTo>
                  <a:pt x="40316" y="180022"/>
                </a:lnTo>
                <a:cubicBezTo>
                  <a:pt x="42214" y="180612"/>
                  <a:pt x="44112" y="181004"/>
                  <a:pt x="46076" y="181331"/>
                </a:cubicBezTo>
                <a:cubicBezTo>
                  <a:pt x="64924" y="184080"/>
                  <a:pt x="83250" y="174525"/>
                  <a:pt x="91824" y="157574"/>
                </a:cubicBezTo>
                <a:lnTo>
                  <a:pt x="123958" y="91472"/>
                </a:lnTo>
                <a:lnTo>
                  <a:pt x="58511" y="130740"/>
                </a:lnTo>
                <a:lnTo>
                  <a:pt x="71600" y="143830"/>
                </a:lnTo>
                <a:cubicBezTo>
                  <a:pt x="68197" y="150571"/>
                  <a:pt x="60736" y="157050"/>
                  <a:pt x="53144" y="157836"/>
                </a:cubicBezTo>
                <a:lnTo>
                  <a:pt x="57594" y="145728"/>
                </a:lnTo>
                <a:lnTo>
                  <a:pt x="42803" y="149916"/>
                </a:lnTo>
                <a:lnTo>
                  <a:pt x="39138" y="153516"/>
                </a:lnTo>
                <a:cubicBezTo>
                  <a:pt x="35539" y="151029"/>
                  <a:pt x="32855" y="147429"/>
                  <a:pt x="31415" y="143175"/>
                </a:cubicBezTo>
                <a:cubicBezTo>
                  <a:pt x="29714" y="138071"/>
                  <a:pt x="30172" y="132573"/>
                  <a:pt x="32594" y="127730"/>
                </a:cubicBezTo>
                <a:lnTo>
                  <a:pt x="68524" y="56326"/>
                </a:lnTo>
                <a:cubicBezTo>
                  <a:pt x="79389" y="56653"/>
                  <a:pt x="89598" y="50698"/>
                  <a:pt x="94572" y="40815"/>
                </a:cubicBezTo>
                <a:cubicBezTo>
                  <a:pt x="101575" y="26940"/>
                  <a:pt x="95947" y="9989"/>
                  <a:pt x="82072" y="2986"/>
                </a:cubicBezTo>
                <a:cubicBezTo>
                  <a:pt x="79389" y="1612"/>
                  <a:pt x="76509" y="761"/>
                  <a:pt x="73498" y="303"/>
                </a:cubicBezTo>
                <a:cubicBezTo>
                  <a:pt x="61456" y="-1464"/>
                  <a:pt x="49740" y="4622"/>
                  <a:pt x="44243" y="15487"/>
                </a:cubicBezTo>
                <a:cubicBezTo>
                  <a:pt x="39269" y="25369"/>
                  <a:pt x="40644" y="37150"/>
                  <a:pt x="47319" y="45658"/>
                </a:cubicBezTo>
                <a:lnTo>
                  <a:pt x="11388" y="117062"/>
                </a:lnTo>
                <a:cubicBezTo>
                  <a:pt x="6087" y="127534"/>
                  <a:pt x="5171" y="139445"/>
                  <a:pt x="8901" y="150637"/>
                </a:cubicBezTo>
                <a:cubicBezTo>
                  <a:pt x="11453" y="158425"/>
                  <a:pt x="16035" y="165166"/>
                  <a:pt x="22122" y="170336"/>
                </a:cubicBezTo>
                <a:lnTo>
                  <a:pt x="9098" y="183230"/>
                </a:lnTo>
                <a:lnTo>
                  <a:pt x="0" y="216739"/>
                </a:lnTo>
                <a:lnTo>
                  <a:pt x="6152" y="261767"/>
                </a:lnTo>
                <a:lnTo>
                  <a:pt x="202496" y="314125"/>
                </a:lnTo>
                <a:lnTo>
                  <a:pt x="232929" y="279896"/>
                </a:lnTo>
                <a:lnTo>
                  <a:pt x="238165" y="261112"/>
                </a:lnTo>
                <a:lnTo>
                  <a:pt x="226188" y="215234"/>
                </a:lnTo>
                <a:close/>
                <a:moveTo>
                  <a:pt x="57136" y="26286"/>
                </a:moveTo>
                <a:cubicBezTo>
                  <a:pt x="58118" y="19610"/>
                  <a:pt x="64270" y="15029"/>
                  <a:pt x="70946" y="16010"/>
                </a:cubicBezTo>
                <a:cubicBezTo>
                  <a:pt x="77622" y="16992"/>
                  <a:pt x="82268" y="23210"/>
                  <a:pt x="81286" y="29885"/>
                </a:cubicBezTo>
                <a:cubicBezTo>
                  <a:pt x="80305" y="36495"/>
                  <a:pt x="74087" y="41142"/>
                  <a:pt x="67411" y="40161"/>
                </a:cubicBezTo>
                <a:cubicBezTo>
                  <a:pt x="60736" y="39179"/>
                  <a:pt x="56155" y="32962"/>
                  <a:pt x="57136" y="2628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33" name="Grafika 52">
            <a:extLst>
              <a:ext uri="{FF2B5EF4-FFF2-40B4-BE49-F238E27FC236}">
                <a16:creationId xmlns:a16="http://schemas.microsoft.com/office/drawing/2014/main" id="{A65DC75C-FBC0-CEAC-5FD9-7C32069A6534}"/>
              </a:ext>
            </a:extLst>
          </p:cNvPr>
          <p:cNvGrpSpPr/>
          <p:nvPr userDrawn="1"/>
        </p:nvGrpSpPr>
        <p:grpSpPr>
          <a:xfrm>
            <a:off x="27796307" y="-2699645"/>
            <a:ext cx="495260" cy="412703"/>
            <a:chOff x="11761441" y="379597"/>
            <a:chExt cx="314149" cy="261791"/>
          </a:xfrm>
          <a:solidFill>
            <a:srgbClr val="212E39"/>
          </a:solidFill>
        </p:grpSpPr>
        <p:sp>
          <p:nvSpPr>
            <p:cNvPr id="934" name="Dowolny kształt: kształt 933">
              <a:extLst>
                <a:ext uri="{FF2B5EF4-FFF2-40B4-BE49-F238E27FC236}">
                  <a16:creationId xmlns:a16="http://schemas.microsoft.com/office/drawing/2014/main" id="{3129C010-85D1-44F5-FBE1-371CD1BE12C4}"/>
                </a:ext>
              </a:extLst>
            </p:cNvPr>
            <p:cNvSpPr/>
            <p:nvPr/>
          </p:nvSpPr>
          <p:spPr>
            <a:xfrm>
              <a:off x="11800710" y="418866"/>
              <a:ext cx="235612" cy="130895"/>
            </a:xfrm>
            <a:custGeom>
              <a:avLst/>
              <a:gdLst>
                <a:gd name="connsiteX0" fmla="*/ 65448 w 235612"/>
                <a:gd name="connsiteY0" fmla="*/ 65448 h 130895"/>
                <a:gd name="connsiteX1" fmla="*/ 130896 w 235612"/>
                <a:gd name="connsiteY1" fmla="*/ 117806 h 130895"/>
                <a:gd name="connsiteX2" fmla="*/ 208975 w 235612"/>
                <a:gd name="connsiteY2" fmla="*/ 43235 h 130895"/>
                <a:gd name="connsiteX3" fmla="*/ 209433 w 235612"/>
                <a:gd name="connsiteY3" fmla="*/ 78537 h 130895"/>
                <a:gd name="connsiteX4" fmla="*/ 235612 w 235612"/>
                <a:gd name="connsiteY4" fmla="*/ 78537 h 130895"/>
                <a:gd name="connsiteX5" fmla="*/ 235612 w 235612"/>
                <a:gd name="connsiteY5" fmla="*/ 0 h 130895"/>
                <a:gd name="connsiteX6" fmla="*/ 157075 w 235612"/>
                <a:gd name="connsiteY6" fmla="*/ 0 h 130895"/>
                <a:gd name="connsiteX7" fmla="*/ 157075 w 235612"/>
                <a:gd name="connsiteY7" fmla="*/ 26179 h 130895"/>
                <a:gd name="connsiteX8" fmla="*/ 188359 w 235612"/>
                <a:gd name="connsiteY8" fmla="*/ 26179 h 130895"/>
                <a:gd name="connsiteX9" fmla="*/ 130896 w 235612"/>
                <a:gd name="connsiteY9" fmla="*/ 78537 h 130895"/>
                <a:gd name="connsiteX10" fmla="*/ 65448 w 235612"/>
                <a:gd name="connsiteY10" fmla="*/ 26179 h 130895"/>
                <a:gd name="connsiteX11" fmla="*/ 0 w 235612"/>
                <a:gd name="connsiteY11" fmla="*/ 104717 h 130895"/>
                <a:gd name="connsiteX12" fmla="*/ 0 w 235612"/>
                <a:gd name="connsiteY12" fmla="*/ 130896 h 130895"/>
                <a:gd name="connsiteX13" fmla="*/ 13090 w 235612"/>
                <a:gd name="connsiteY13" fmla="*/ 130896 h 130895"/>
                <a:gd name="connsiteX14" fmla="*/ 65448 w 235612"/>
                <a:gd name="connsiteY14" fmla="*/ 6544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130895">
                  <a:moveTo>
                    <a:pt x="65448" y="65448"/>
                  </a:moveTo>
                  <a:lnTo>
                    <a:pt x="130896" y="117806"/>
                  </a:lnTo>
                  <a:lnTo>
                    <a:pt x="208975" y="43235"/>
                  </a:lnTo>
                  <a:lnTo>
                    <a:pt x="209433" y="78537"/>
                  </a:lnTo>
                  <a:lnTo>
                    <a:pt x="235612" y="78537"/>
                  </a:lnTo>
                  <a:lnTo>
                    <a:pt x="235612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188359" y="26179"/>
                  </a:lnTo>
                  <a:lnTo>
                    <a:pt x="130896" y="78537"/>
                  </a:lnTo>
                  <a:lnTo>
                    <a:pt x="65448" y="26179"/>
                  </a:lnTo>
                  <a:lnTo>
                    <a:pt x="0" y="104717"/>
                  </a:lnTo>
                  <a:lnTo>
                    <a:pt x="0" y="130896"/>
                  </a:lnTo>
                  <a:lnTo>
                    <a:pt x="13090" y="130896"/>
                  </a:lnTo>
                  <a:lnTo>
                    <a:pt x="65448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35" name="Dowolny kształt: kształt 934">
              <a:extLst>
                <a:ext uri="{FF2B5EF4-FFF2-40B4-BE49-F238E27FC236}">
                  <a16:creationId xmlns:a16="http://schemas.microsoft.com/office/drawing/2014/main" id="{E352A0AD-067A-BBCD-FA82-36C134171C82}"/>
                </a:ext>
              </a:extLst>
            </p:cNvPr>
            <p:cNvSpPr/>
            <p:nvPr/>
          </p:nvSpPr>
          <p:spPr>
            <a:xfrm>
              <a:off x="11761441" y="379597"/>
              <a:ext cx="314149" cy="261791"/>
            </a:xfrm>
            <a:custGeom>
              <a:avLst/>
              <a:gdLst>
                <a:gd name="connsiteX0" fmla="*/ 0 w 314149"/>
                <a:gd name="connsiteY0" fmla="*/ 0 h 261791"/>
                <a:gd name="connsiteX1" fmla="*/ 0 w 314149"/>
                <a:gd name="connsiteY1" fmla="*/ 196344 h 261791"/>
                <a:gd name="connsiteX2" fmla="*/ 13090 w 314149"/>
                <a:gd name="connsiteY2" fmla="*/ 209433 h 261791"/>
                <a:gd name="connsiteX3" fmla="*/ 117806 w 314149"/>
                <a:gd name="connsiteY3" fmla="*/ 209433 h 261791"/>
                <a:gd name="connsiteX4" fmla="*/ 91627 w 314149"/>
                <a:gd name="connsiteY4" fmla="*/ 235612 h 261791"/>
                <a:gd name="connsiteX5" fmla="*/ 91627 w 314149"/>
                <a:gd name="connsiteY5" fmla="*/ 261791 h 261791"/>
                <a:gd name="connsiteX6" fmla="*/ 222523 w 314149"/>
                <a:gd name="connsiteY6" fmla="*/ 261791 h 261791"/>
                <a:gd name="connsiteX7" fmla="*/ 222523 w 314149"/>
                <a:gd name="connsiteY7" fmla="*/ 235612 h 261791"/>
                <a:gd name="connsiteX8" fmla="*/ 196344 w 314149"/>
                <a:gd name="connsiteY8" fmla="*/ 209433 h 261791"/>
                <a:gd name="connsiteX9" fmla="*/ 301060 w 314149"/>
                <a:gd name="connsiteY9" fmla="*/ 209433 h 261791"/>
                <a:gd name="connsiteX10" fmla="*/ 314150 w 314149"/>
                <a:gd name="connsiteY10" fmla="*/ 196344 h 261791"/>
                <a:gd name="connsiteX11" fmla="*/ 314150 w 314149"/>
                <a:gd name="connsiteY11" fmla="*/ 0 h 261791"/>
                <a:gd name="connsiteX12" fmla="*/ 0 w 314149"/>
                <a:gd name="connsiteY12" fmla="*/ 0 h 261791"/>
                <a:gd name="connsiteX13" fmla="*/ 130896 w 314149"/>
                <a:gd name="connsiteY13" fmla="*/ 209433 h 261791"/>
                <a:gd name="connsiteX14" fmla="*/ 130896 w 314149"/>
                <a:gd name="connsiteY14" fmla="*/ 196344 h 261791"/>
                <a:gd name="connsiteX15" fmla="*/ 183254 w 314149"/>
                <a:gd name="connsiteY15" fmla="*/ 196344 h 261791"/>
                <a:gd name="connsiteX16" fmla="*/ 183254 w 314149"/>
                <a:gd name="connsiteY16" fmla="*/ 209433 h 261791"/>
                <a:gd name="connsiteX17" fmla="*/ 130896 w 314149"/>
                <a:gd name="connsiteY17" fmla="*/ 209433 h 261791"/>
                <a:gd name="connsiteX18" fmla="*/ 287971 w 314149"/>
                <a:gd name="connsiteY18" fmla="*/ 183254 h 261791"/>
                <a:gd name="connsiteX19" fmla="*/ 26179 w 314149"/>
                <a:gd name="connsiteY19" fmla="*/ 183254 h 261791"/>
                <a:gd name="connsiteX20" fmla="*/ 26179 w 314149"/>
                <a:gd name="connsiteY20" fmla="*/ 26179 h 261791"/>
                <a:gd name="connsiteX21" fmla="*/ 287971 w 314149"/>
                <a:gd name="connsiteY21" fmla="*/ 26179 h 261791"/>
                <a:gd name="connsiteX22" fmla="*/ 287971 w 314149"/>
                <a:gd name="connsiteY22" fmla="*/ 183254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149" h="261791">
                  <a:moveTo>
                    <a:pt x="0" y="0"/>
                  </a:moveTo>
                  <a:lnTo>
                    <a:pt x="0" y="196344"/>
                  </a:lnTo>
                  <a:lnTo>
                    <a:pt x="13090" y="209433"/>
                  </a:lnTo>
                  <a:lnTo>
                    <a:pt x="117806" y="209433"/>
                  </a:lnTo>
                  <a:lnTo>
                    <a:pt x="91627" y="235612"/>
                  </a:lnTo>
                  <a:lnTo>
                    <a:pt x="91627" y="261791"/>
                  </a:lnTo>
                  <a:lnTo>
                    <a:pt x="222523" y="261791"/>
                  </a:lnTo>
                  <a:lnTo>
                    <a:pt x="222523" y="235612"/>
                  </a:lnTo>
                  <a:lnTo>
                    <a:pt x="19634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0" y="0"/>
                  </a:lnTo>
                  <a:close/>
                  <a:moveTo>
                    <a:pt x="130896" y="209433"/>
                  </a:move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130896" y="209433"/>
                  </a:lnTo>
                  <a:close/>
                  <a:moveTo>
                    <a:pt x="287971" y="183254"/>
                  </a:moveTo>
                  <a:lnTo>
                    <a:pt x="26179" y="18325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36" name="Grafika 52">
            <a:extLst>
              <a:ext uri="{FF2B5EF4-FFF2-40B4-BE49-F238E27FC236}">
                <a16:creationId xmlns:a16="http://schemas.microsoft.com/office/drawing/2014/main" id="{4AAC6F84-2D23-8412-8366-1BA60FCAFAEB}"/>
              </a:ext>
            </a:extLst>
          </p:cNvPr>
          <p:cNvGrpSpPr/>
          <p:nvPr userDrawn="1"/>
        </p:nvGrpSpPr>
        <p:grpSpPr>
          <a:xfrm>
            <a:off x="28332841" y="-2761551"/>
            <a:ext cx="495260" cy="495243"/>
            <a:chOff x="12101770" y="340328"/>
            <a:chExt cx="314149" cy="314149"/>
          </a:xfrm>
          <a:solidFill>
            <a:srgbClr val="212E39"/>
          </a:solidFill>
        </p:grpSpPr>
        <p:sp>
          <p:nvSpPr>
            <p:cNvPr id="937" name="Dowolny kształt: kształt 936">
              <a:extLst>
                <a:ext uri="{FF2B5EF4-FFF2-40B4-BE49-F238E27FC236}">
                  <a16:creationId xmlns:a16="http://schemas.microsoft.com/office/drawing/2014/main" id="{63F7EA4C-6DA2-436A-B664-B299E5B5D63B}"/>
                </a:ext>
              </a:extLst>
            </p:cNvPr>
            <p:cNvSpPr/>
            <p:nvPr/>
          </p:nvSpPr>
          <p:spPr>
            <a:xfrm>
              <a:off x="12193397" y="340328"/>
              <a:ext cx="130895" cy="314149"/>
            </a:xfrm>
            <a:custGeom>
              <a:avLst/>
              <a:gdLst>
                <a:gd name="connsiteX0" fmla="*/ 13090 w 130895"/>
                <a:gd name="connsiteY0" fmla="*/ 91627 h 314149"/>
                <a:gd name="connsiteX1" fmla="*/ 0 w 130895"/>
                <a:gd name="connsiteY1" fmla="*/ 65448 h 314149"/>
                <a:gd name="connsiteX2" fmla="*/ 65448 w 130895"/>
                <a:gd name="connsiteY2" fmla="*/ 0 h 314149"/>
                <a:gd name="connsiteX3" fmla="*/ 130896 w 130895"/>
                <a:gd name="connsiteY3" fmla="*/ 65448 h 314149"/>
                <a:gd name="connsiteX4" fmla="*/ 117806 w 130895"/>
                <a:gd name="connsiteY4" fmla="*/ 91627 h 314149"/>
                <a:gd name="connsiteX5" fmla="*/ 78865 w 130895"/>
                <a:gd name="connsiteY5" fmla="*/ 52476 h 314149"/>
                <a:gd name="connsiteX6" fmla="*/ 78537 w 130895"/>
                <a:gd name="connsiteY6" fmla="*/ 261791 h 314149"/>
                <a:gd name="connsiteX7" fmla="*/ 117806 w 130895"/>
                <a:gd name="connsiteY7" fmla="*/ 222523 h 314149"/>
                <a:gd name="connsiteX8" fmla="*/ 130896 w 130895"/>
                <a:gd name="connsiteY8" fmla="*/ 248702 h 314149"/>
                <a:gd name="connsiteX9" fmla="*/ 65775 w 130895"/>
                <a:gd name="connsiteY9" fmla="*/ 314150 h 314149"/>
                <a:gd name="connsiteX10" fmla="*/ 0 w 130895"/>
                <a:gd name="connsiteY10" fmla="*/ 248702 h 314149"/>
                <a:gd name="connsiteX11" fmla="*/ 13090 w 130895"/>
                <a:gd name="connsiteY11" fmla="*/ 222523 h 314149"/>
                <a:gd name="connsiteX12" fmla="*/ 52358 w 130895"/>
                <a:gd name="connsiteY12" fmla="*/ 261791 h 314149"/>
                <a:gd name="connsiteX13" fmla="*/ 52358 w 130895"/>
                <a:gd name="connsiteY13" fmla="*/ 52358 h 314149"/>
                <a:gd name="connsiteX14" fmla="*/ 13090 w 130895"/>
                <a:gd name="connsiteY14" fmla="*/ 91627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95" h="314149">
                  <a:moveTo>
                    <a:pt x="13090" y="91627"/>
                  </a:moveTo>
                  <a:lnTo>
                    <a:pt x="0" y="65448"/>
                  </a:lnTo>
                  <a:lnTo>
                    <a:pt x="65448" y="0"/>
                  </a:lnTo>
                  <a:lnTo>
                    <a:pt x="130896" y="65448"/>
                  </a:lnTo>
                  <a:lnTo>
                    <a:pt x="117806" y="91627"/>
                  </a:lnTo>
                  <a:lnTo>
                    <a:pt x="78865" y="52476"/>
                  </a:lnTo>
                  <a:lnTo>
                    <a:pt x="78537" y="261791"/>
                  </a:lnTo>
                  <a:lnTo>
                    <a:pt x="117806" y="222523"/>
                  </a:lnTo>
                  <a:lnTo>
                    <a:pt x="130896" y="248702"/>
                  </a:lnTo>
                  <a:lnTo>
                    <a:pt x="65775" y="314150"/>
                  </a:lnTo>
                  <a:lnTo>
                    <a:pt x="0" y="248702"/>
                  </a:lnTo>
                  <a:lnTo>
                    <a:pt x="13090" y="222523"/>
                  </a:lnTo>
                  <a:lnTo>
                    <a:pt x="52358" y="261791"/>
                  </a:lnTo>
                  <a:lnTo>
                    <a:pt x="52358" y="52358"/>
                  </a:lnTo>
                  <a:lnTo>
                    <a:pt x="1309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38" name="Dowolny kształt: kształt 937">
              <a:extLst>
                <a:ext uri="{FF2B5EF4-FFF2-40B4-BE49-F238E27FC236}">
                  <a16:creationId xmlns:a16="http://schemas.microsoft.com/office/drawing/2014/main" id="{F56E6267-4F07-EB5A-E570-7692D56A8604}"/>
                </a:ext>
              </a:extLst>
            </p:cNvPr>
            <p:cNvSpPr/>
            <p:nvPr/>
          </p:nvSpPr>
          <p:spPr>
            <a:xfrm>
              <a:off x="12101770" y="431955"/>
              <a:ext cx="117806" cy="130895"/>
            </a:xfrm>
            <a:custGeom>
              <a:avLst/>
              <a:gdLst>
                <a:gd name="connsiteX0" fmla="*/ 65448 w 117806"/>
                <a:gd name="connsiteY0" fmla="*/ 78537 h 130895"/>
                <a:gd name="connsiteX1" fmla="*/ 26179 w 117806"/>
                <a:gd name="connsiteY1" fmla="*/ 117806 h 130895"/>
                <a:gd name="connsiteX2" fmla="*/ 52358 w 117806"/>
                <a:gd name="connsiteY2" fmla="*/ 130896 h 130895"/>
                <a:gd name="connsiteX3" fmla="*/ 117806 w 117806"/>
                <a:gd name="connsiteY3" fmla="*/ 65448 h 130895"/>
                <a:gd name="connsiteX4" fmla="*/ 52358 w 117806"/>
                <a:gd name="connsiteY4" fmla="*/ 0 h 130895"/>
                <a:gd name="connsiteX5" fmla="*/ 26179 w 117806"/>
                <a:gd name="connsiteY5" fmla="*/ 13090 h 130895"/>
                <a:gd name="connsiteX6" fmla="*/ 65448 w 117806"/>
                <a:gd name="connsiteY6" fmla="*/ 52358 h 130895"/>
                <a:gd name="connsiteX7" fmla="*/ 0 w 117806"/>
                <a:gd name="connsiteY7" fmla="*/ 52358 h 130895"/>
                <a:gd name="connsiteX8" fmla="*/ 0 w 117806"/>
                <a:gd name="connsiteY8" fmla="*/ 78537 h 130895"/>
                <a:gd name="connsiteX9" fmla="*/ 65448 w 117806"/>
                <a:gd name="connsiteY9" fmla="*/ 7853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65448" y="78537"/>
                  </a:moveTo>
                  <a:lnTo>
                    <a:pt x="26179" y="117806"/>
                  </a:lnTo>
                  <a:lnTo>
                    <a:pt x="52358" y="130896"/>
                  </a:lnTo>
                  <a:lnTo>
                    <a:pt x="117806" y="65448"/>
                  </a:lnTo>
                  <a:lnTo>
                    <a:pt x="52358" y="0"/>
                  </a:lnTo>
                  <a:lnTo>
                    <a:pt x="26179" y="13090"/>
                  </a:lnTo>
                  <a:lnTo>
                    <a:pt x="65448" y="52358"/>
                  </a:lnTo>
                  <a:lnTo>
                    <a:pt x="0" y="52358"/>
                  </a:lnTo>
                  <a:lnTo>
                    <a:pt x="0" y="78537"/>
                  </a:lnTo>
                  <a:lnTo>
                    <a:pt x="6544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39" name="Dowolny kształt: kształt 938">
              <a:extLst>
                <a:ext uri="{FF2B5EF4-FFF2-40B4-BE49-F238E27FC236}">
                  <a16:creationId xmlns:a16="http://schemas.microsoft.com/office/drawing/2014/main" id="{260F785C-5828-D4F8-F3C0-7C25DA99B213}"/>
                </a:ext>
              </a:extLst>
            </p:cNvPr>
            <p:cNvSpPr/>
            <p:nvPr/>
          </p:nvSpPr>
          <p:spPr>
            <a:xfrm>
              <a:off x="12298114" y="431955"/>
              <a:ext cx="117806" cy="130895"/>
            </a:xfrm>
            <a:custGeom>
              <a:avLst/>
              <a:gdLst>
                <a:gd name="connsiteX0" fmla="*/ 52358 w 117806"/>
                <a:gd name="connsiteY0" fmla="*/ 52358 h 130895"/>
                <a:gd name="connsiteX1" fmla="*/ 91627 w 117806"/>
                <a:gd name="connsiteY1" fmla="*/ 13090 h 130895"/>
                <a:gd name="connsiteX2" fmla="*/ 65448 w 117806"/>
                <a:gd name="connsiteY2" fmla="*/ 0 h 130895"/>
                <a:gd name="connsiteX3" fmla="*/ 0 w 117806"/>
                <a:gd name="connsiteY3" fmla="*/ 65448 h 130895"/>
                <a:gd name="connsiteX4" fmla="*/ 65448 w 117806"/>
                <a:gd name="connsiteY4" fmla="*/ 130896 h 130895"/>
                <a:gd name="connsiteX5" fmla="*/ 91627 w 117806"/>
                <a:gd name="connsiteY5" fmla="*/ 117806 h 130895"/>
                <a:gd name="connsiteX6" fmla="*/ 52358 w 117806"/>
                <a:gd name="connsiteY6" fmla="*/ 78537 h 130895"/>
                <a:gd name="connsiteX7" fmla="*/ 117806 w 117806"/>
                <a:gd name="connsiteY7" fmla="*/ 78537 h 130895"/>
                <a:gd name="connsiteX8" fmla="*/ 117806 w 117806"/>
                <a:gd name="connsiteY8" fmla="*/ 52358 h 130895"/>
                <a:gd name="connsiteX9" fmla="*/ 52358 w 117806"/>
                <a:gd name="connsiteY9" fmla="*/ 5235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52358" y="52358"/>
                  </a:moveTo>
                  <a:lnTo>
                    <a:pt x="91627" y="13090"/>
                  </a:lnTo>
                  <a:lnTo>
                    <a:pt x="65448" y="0"/>
                  </a:lnTo>
                  <a:lnTo>
                    <a:pt x="0" y="65448"/>
                  </a:lnTo>
                  <a:lnTo>
                    <a:pt x="65448" y="130896"/>
                  </a:lnTo>
                  <a:lnTo>
                    <a:pt x="91627" y="117806"/>
                  </a:lnTo>
                  <a:lnTo>
                    <a:pt x="52358" y="78537"/>
                  </a:lnTo>
                  <a:lnTo>
                    <a:pt x="117806" y="78537"/>
                  </a:lnTo>
                  <a:lnTo>
                    <a:pt x="117806" y="52358"/>
                  </a:lnTo>
                  <a:lnTo>
                    <a:pt x="52358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40" name="Dowolny kształt: kształt 939">
            <a:extLst>
              <a:ext uri="{FF2B5EF4-FFF2-40B4-BE49-F238E27FC236}">
                <a16:creationId xmlns:a16="http://schemas.microsoft.com/office/drawing/2014/main" id="{8E3B3C8C-D800-C360-8F86-CD2E5C6C58BC}"/>
              </a:ext>
            </a:extLst>
          </p:cNvPr>
          <p:cNvSpPr/>
          <p:nvPr userDrawn="1"/>
        </p:nvSpPr>
        <p:spPr>
          <a:xfrm>
            <a:off x="28869375" y="-2761571"/>
            <a:ext cx="495260" cy="495243"/>
          </a:xfrm>
          <a:custGeom>
            <a:avLst/>
            <a:gdLst>
              <a:gd name="connsiteX0" fmla="*/ 261791 w 314149"/>
              <a:gd name="connsiteY0" fmla="*/ 261805 h 314149"/>
              <a:gd name="connsiteX1" fmla="*/ 261988 w 314149"/>
              <a:gd name="connsiteY1" fmla="*/ 227870 h 314149"/>
              <a:gd name="connsiteX2" fmla="*/ 261988 w 314149"/>
              <a:gd name="connsiteY2" fmla="*/ 227870 h 314149"/>
              <a:gd name="connsiteX3" fmla="*/ 261988 w 314149"/>
              <a:gd name="connsiteY3" fmla="*/ 227706 h 314149"/>
              <a:gd name="connsiteX4" fmla="*/ 261399 w 314149"/>
              <a:gd name="connsiteY4" fmla="*/ 218478 h 314149"/>
              <a:gd name="connsiteX5" fmla="*/ 221606 w 314149"/>
              <a:gd name="connsiteY5" fmla="*/ 166807 h 314149"/>
              <a:gd name="connsiteX6" fmla="*/ 196344 w 314149"/>
              <a:gd name="connsiteY6" fmla="*/ 157081 h 314149"/>
              <a:gd name="connsiteX7" fmla="*/ 231620 w 314149"/>
              <a:gd name="connsiteY7" fmla="*/ 141407 h 314149"/>
              <a:gd name="connsiteX8" fmla="*/ 261595 w 314149"/>
              <a:gd name="connsiteY8" fmla="*/ 80540 h 314149"/>
              <a:gd name="connsiteX9" fmla="*/ 261791 w 314149"/>
              <a:gd name="connsiteY9" fmla="*/ 52358 h 314149"/>
              <a:gd name="connsiteX10" fmla="*/ 287971 w 314149"/>
              <a:gd name="connsiteY10" fmla="*/ 78537 h 314149"/>
              <a:gd name="connsiteX11" fmla="*/ 314150 w 314149"/>
              <a:gd name="connsiteY11" fmla="*/ 65448 h 314149"/>
              <a:gd name="connsiteX12" fmla="*/ 248767 w 314149"/>
              <a:gd name="connsiteY12" fmla="*/ 0 h 314149"/>
              <a:gd name="connsiteX13" fmla="*/ 183254 w 314149"/>
              <a:gd name="connsiteY13" fmla="*/ 65448 h 314149"/>
              <a:gd name="connsiteX14" fmla="*/ 209433 w 314149"/>
              <a:gd name="connsiteY14" fmla="*/ 78537 h 314149"/>
              <a:gd name="connsiteX15" fmla="*/ 235612 w 314149"/>
              <a:gd name="connsiteY15" fmla="*/ 52358 h 314149"/>
              <a:gd name="connsiteX16" fmla="*/ 235416 w 314149"/>
              <a:gd name="connsiteY16" fmla="*/ 80540 h 314149"/>
              <a:gd name="connsiteX17" fmla="*/ 157075 w 314149"/>
              <a:gd name="connsiteY17" fmla="*/ 143985 h 314149"/>
              <a:gd name="connsiteX18" fmla="*/ 157075 w 314149"/>
              <a:gd name="connsiteY18" fmla="*/ 143985 h 314149"/>
              <a:gd name="connsiteX19" fmla="*/ 78145 w 314149"/>
              <a:gd name="connsiteY19" fmla="*/ 79369 h 314149"/>
              <a:gd name="connsiteX20" fmla="*/ 78537 w 314149"/>
              <a:gd name="connsiteY20" fmla="*/ 52358 h 314149"/>
              <a:gd name="connsiteX21" fmla="*/ 108316 w 314149"/>
              <a:gd name="connsiteY21" fmla="*/ 80579 h 314149"/>
              <a:gd name="connsiteX22" fmla="*/ 130896 w 314149"/>
              <a:gd name="connsiteY22" fmla="*/ 65448 h 314149"/>
              <a:gd name="connsiteX23" fmla="*/ 65448 w 314149"/>
              <a:gd name="connsiteY23" fmla="*/ 0 h 314149"/>
              <a:gd name="connsiteX24" fmla="*/ 0 w 314149"/>
              <a:gd name="connsiteY24" fmla="*/ 65206 h 314149"/>
              <a:gd name="connsiteX25" fmla="*/ 26179 w 314149"/>
              <a:gd name="connsiteY25" fmla="*/ 78537 h 314149"/>
              <a:gd name="connsiteX26" fmla="*/ 52358 w 314149"/>
              <a:gd name="connsiteY26" fmla="*/ 52358 h 314149"/>
              <a:gd name="connsiteX27" fmla="*/ 51966 w 314149"/>
              <a:gd name="connsiteY27" fmla="*/ 79369 h 314149"/>
              <a:gd name="connsiteX28" fmla="*/ 83969 w 314149"/>
              <a:gd name="connsiteY28" fmla="*/ 141950 h 314149"/>
              <a:gd name="connsiteX29" fmla="*/ 117806 w 314149"/>
              <a:gd name="connsiteY29" fmla="*/ 157075 h 314149"/>
              <a:gd name="connsiteX30" fmla="*/ 81483 w 314149"/>
              <a:gd name="connsiteY30" fmla="*/ 168823 h 314149"/>
              <a:gd name="connsiteX31" fmla="*/ 52162 w 314149"/>
              <a:gd name="connsiteY31" fmla="*/ 218471 h 314149"/>
              <a:gd name="connsiteX32" fmla="*/ 51966 w 314149"/>
              <a:gd name="connsiteY32" fmla="*/ 218471 h 314149"/>
              <a:gd name="connsiteX33" fmla="*/ 51966 w 314149"/>
              <a:gd name="connsiteY33" fmla="*/ 220193 h 314149"/>
              <a:gd name="connsiteX34" fmla="*/ 52358 w 314149"/>
              <a:gd name="connsiteY34" fmla="*/ 261791 h 314149"/>
              <a:gd name="connsiteX35" fmla="*/ 26179 w 314149"/>
              <a:gd name="connsiteY35" fmla="*/ 235612 h 314149"/>
              <a:gd name="connsiteX36" fmla="*/ 0 w 314149"/>
              <a:gd name="connsiteY36" fmla="*/ 249677 h 314149"/>
              <a:gd name="connsiteX37" fmla="*/ 65448 w 314149"/>
              <a:gd name="connsiteY37" fmla="*/ 314150 h 314149"/>
              <a:gd name="connsiteX38" fmla="*/ 130896 w 314149"/>
              <a:gd name="connsiteY38" fmla="*/ 248702 h 314149"/>
              <a:gd name="connsiteX39" fmla="*/ 104717 w 314149"/>
              <a:gd name="connsiteY39" fmla="*/ 235612 h 314149"/>
              <a:gd name="connsiteX40" fmla="*/ 78537 w 314149"/>
              <a:gd name="connsiteY40" fmla="*/ 261791 h 314149"/>
              <a:gd name="connsiteX41" fmla="*/ 78145 w 314149"/>
              <a:gd name="connsiteY41" fmla="*/ 221155 h 314149"/>
              <a:gd name="connsiteX42" fmla="*/ 157075 w 314149"/>
              <a:gd name="connsiteY42" fmla="*/ 170164 h 314149"/>
              <a:gd name="connsiteX43" fmla="*/ 157075 w 314149"/>
              <a:gd name="connsiteY43" fmla="*/ 170164 h 314149"/>
              <a:gd name="connsiteX44" fmla="*/ 208910 w 314149"/>
              <a:gd name="connsiteY44" fmla="*/ 189688 h 314149"/>
              <a:gd name="connsiteX45" fmla="*/ 235874 w 314149"/>
              <a:gd name="connsiteY45" fmla="*/ 227857 h 314149"/>
              <a:gd name="connsiteX46" fmla="*/ 235874 w 314149"/>
              <a:gd name="connsiteY46" fmla="*/ 227857 h 314149"/>
              <a:gd name="connsiteX47" fmla="*/ 235612 w 314149"/>
              <a:gd name="connsiteY47" fmla="*/ 261791 h 314149"/>
              <a:gd name="connsiteX48" fmla="*/ 209433 w 314149"/>
              <a:gd name="connsiteY48" fmla="*/ 235612 h 314149"/>
              <a:gd name="connsiteX49" fmla="*/ 183254 w 314149"/>
              <a:gd name="connsiteY49" fmla="*/ 248702 h 314149"/>
              <a:gd name="connsiteX50" fmla="*/ 248702 w 314149"/>
              <a:gd name="connsiteY50" fmla="*/ 314150 h 314149"/>
              <a:gd name="connsiteX51" fmla="*/ 314150 w 314149"/>
              <a:gd name="connsiteY51" fmla="*/ 248702 h 314149"/>
              <a:gd name="connsiteX52" fmla="*/ 287971 w 314149"/>
              <a:gd name="connsiteY52" fmla="*/ 235612 h 314149"/>
              <a:gd name="connsiteX53" fmla="*/ 261791 w 314149"/>
              <a:gd name="connsiteY53" fmla="*/ 26179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14149">
                <a:moveTo>
                  <a:pt x="261791" y="261805"/>
                </a:moveTo>
                <a:lnTo>
                  <a:pt x="261988" y="227870"/>
                </a:lnTo>
                <a:lnTo>
                  <a:pt x="261988" y="227870"/>
                </a:lnTo>
                <a:cubicBezTo>
                  <a:pt x="261988" y="227817"/>
                  <a:pt x="261988" y="227765"/>
                  <a:pt x="261988" y="227706"/>
                </a:cubicBezTo>
                <a:lnTo>
                  <a:pt x="261399" y="218478"/>
                </a:lnTo>
                <a:cubicBezTo>
                  <a:pt x="258388" y="197188"/>
                  <a:pt x="245037" y="179838"/>
                  <a:pt x="221606" y="166807"/>
                </a:cubicBezTo>
                <a:cubicBezTo>
                  <a:pt x="214996" y="163162"/>
                  <a:pt x="203608" y="159850"/>
                  <a:pt x="196344" y="157081"/>
                </a:cubicBezTo>
                <a:cubicBezTo>
                  <a:pt x="207273" y="153083"/>
                  <a:pt x="222392" y="148207"/>
                  <a:pt x="231620" y="141407"/>
                </a:cubicBezTo>
                <a:cubicBezTo>
                  <a:pt x="251451" y="126766"/>
                  <a:pt x="261595" y="106071"/>
                  <a:pt x="261595" y="80540"/>
                </a:cubicBezTo>
                <a:lnTo>
                  <a:pt x="261791" y="52358"/>
                </a:lnTo>
                <a:lnTo>
                  <a:pt x="287971" y="78537"/>
                </a:lnTo>
                <a:lnTo>
                  <a:pt x="314150" y="65448"/>
                </a:lnTo>
                <a:lnTo>
                  <a:pt x="248767" y="0"/>
                </a:lnTo>
                <a:lnTo>
                  <a:pt x="183254" y="65448"/>
                </a:lnTo>
                <a:lnTo>
                  <a:pt x="209433" y="78537"/>
                </a:lnTo>
                <a:lnTo>
                  <a:pt x="235612" y="52358"/>
                </a:lnTo>
                <a:lnTo>
                  <a:pt x="235416" y="80540"/>
                </a:lnTo>
                <a:cubicBezTo>
                  <a:pt x="235416" y="106765"/>
                  <a:pt x="215520" y="129705"/>
                  <a:pt x="157075" y="143985"/>
                </a:cubicBezTo>
                <a:lnTo>
                  <a:pt x="157075" y="143985"/>
                </a:lnTo>
                <a:cubicBezTo>
                  <a:pt x="107597" y="131504"/>
                  <a:pt x="78145" y="110116"/>
                  <a:pt x="78145" y="79369"/>
                </a:cubicBezTo>
                <a:lnTo>
                  <a:pt x="78537" y="52358"/>
                </a:lnTo>
                <a:lnTo>
                  <a:pt x="108316" y="80579"/>
                </a:lnTo>
                <a:lnTo>
                  <a:pt x="130896" y="65448"/>
                </a:lnTo>
                <a:lnTo>
                  <a:pt x="65448" y="0"/>
                </a:lnTo>
                <a:lnTo>
                  <a:pt x="0" y="65206"/>
                </a:lnTo>
                <a:lnTo>
                  <a:pt x="26179" y="78537"/>
                </a:lnTo>
                <a:lnTo>
                  <a:pt x="52358" y="52358"/>
                </a:lnTo>
                <a:lnTo>
                  <a:pt x="51966" y="79369"/>
                </a:lnTo>
                <a:cubicBezTo>
                  <a:pt x="51966" y="104900"/>
                  <a:pt x="62765" y="125954"/>
                  <a:pt x="83969" y="141950"/>
                </a:cubicBezTo>
                <a:cubicBezTo>
                  <a:pt x="90514" y="146845"/>
                  <a:pt x="117806" y="157075"/>
                  <a:pt x="117806" y="157075"/>
                </a:cubicBezTo>
                <a:cubicBezTo>
                  <a:pt x="117806" y="157075"/>
                  <a:pt x="89074" y="163240"/>
                  <a:pt x="81483" y="168823"/>
                </a:cubicBezTo>
                <a:cubicBezTo>
                  <a:pt x="64531" y="181317"/>
                  <a:pt x="54714" y="197986"/>
                  <a:pt x="52162" y="218471"/>
                </a:cubicBezTo>
                <a:lnTo>
                  <a:pt x="51966" y="218471"/>
                </a:lnTo>
                <a:lnTo>
                  <a:pt x="51966" y="220193"/>
                </a:lnTo>
                <a:cubicBezTo>
                  <a:pt x="51704" y="223171"/>
                  <a:pt x="52358" y="261791"/>
                  <a:pt x="52358" y="261791"/>
                </a:cubicBezTo>
                <a:lnTo>
                  <a:pt x="26179" y="235612"/>
                </a:lnTo>
                <a:lnTo>
                  <a:pt x="0" y="249677"/>
                </a:lnTo>
                <a:lnTo>
                  <a:pt x="65448" y="314150"/>
                </a:lnTo>
                <a:lnTo>
                  <a:pt x="130896" y="248702"/>
                </a:lnTo>
                <a:lnTo>
                  <a:pt x="104717" y="235612"/>
                </a:lnTo>
                <a:lnTo>
                  <a:pt x="78537" y="261791"/>
                </a:lnTo>
                <a:lnTo>
                  <a:pt x="78145" y="221155"/>
                </a:lnTo>
                <a:cubicBezTo>
                  <a:pt x="80763" y="199086"/>
                  <a:pt x="104913" y="182914"/>
                  <a:pt x="157075" y="170164"/>
                </a:cubicBezTo>
                <a:lnTo>
                  <a:pt x="157075" y="170164"/>
                </a:lnTo>
                <a:cubicBezTo>
                  <a:pt x="175073" y="174536"/>
                  <a:pt x="191108" y="179805"/>
                  <a:pt x="208910" y="189688"/>
                </a:cubicBezTo>
                <a:cubicBezTo>
                  <a:pt x="227300" y="199897"/>
                  <a:pt x="235874" y="212031"/>
                  <a:pt x="235874" y="227857"/>
                </a:cubicBezTo>
                <a:lnTo>
                  <a:pt x="235874" y="227857"/>
                </a:lnTo>
                <a:lnTo>
                  <a:pt x="235612" y="261791"/>
                </a:lnTo>
                <a:lnTo>
                  <a:pt x="209433" y="235612"/>
                </a:lnTo>
                <a:lnTo>
                  <a:pt x="183254" y="248702"/>
                </a:lnTo>
                <a:lnTo>
                  <a:pt x="248702" y="314150"/>
                </a:lnTo>
                <a:lnTo>
                  <a:pt x="314150" y="248702"/>
                </a:lnTo>
                <a:lnTo>
                  <a:pt x="287971" y="235612"/>
                </a:lnTo>
                <a:lnTo>
                  <a:pt x="261791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41" name="Grupa 940">
            <a:extLst>
              <a:ext uri="{FF2B5EF4-FFF2-40B4-BE49-F238E27FC236}">
                <a16:creationId xmlns:a16="http://schemas.microsoft.com/office/drawing/2014/main" id="{FB6D8077-334F-DDF7-5E58-18152953507E}"/>
              </a:ext>
            </a:extLst>
          </p:cNvPr>
          <p:cNvGrpSpPr/>
          <p:nvPr userDrawn="1"/>
        </p:nvGrpSpPr>
        <p:grpSpPr>
          <a:xfrm>
            <a:off x="14155985" y="-1688521"/>
            <a:ext cx="453989" cy="495316"/>
            <a:chOff x="3109235" y="1020986"/>
            <a:chExt cx="287970" cy="314195"/>
          </a:xfrm>
        </p:grpSpPr>
        <p:sp>
          <p:nvSpPr>
            <p:cNvPr id="942" name="Dowolny kształt: kształt 941">
              <a:extLst>
                <a:ext uri="{FF2B5EF4-FFF2-40B4-BE49-F238E27FC236}">
                  <a16:creationId xmlns:a16="http://schemas.microsoft.com/office/drawing/2014/main" id="{619243AA-DB8B-91F5-5193-BCC6025A1894}"/>
                </a:ext>
              </a:extLst>
            </p:cNvPr>
            <p:cNvSpPr/>
            <p:nvPr/>
          </p:nvSpPr>
          <p:spPr>
            <a:xfrm>
              <a:off x="3109235" y="108648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43" name="Dowolny kształt: kształt 942">
              <a:extLst>
                <a:ext uri="{FF2B5EF4-FFF2-40B4-BE49-F238E27FC236}">
                  <a16:creationId xmlns:a16="http://schemas.microsoft.com/office/drawing/2014/main" id="{9DA0B079-A486-A691-494E-044214574FF0}"/>
                </a:ext>
              </a:extLst>
            </p:cNvPr>
            <p:cNvSpPr/>
            <p:nvPr/>
          </p:nvSpPr>
          <p:spPr>
            <a:xfrm>
              <a:off x="3109235" y="102098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44" name="Dowolny kształt: kształt 943">
              <a:extLst>
                <a:ext uri="{FF2B5EF4-FFF2-40B4-BE49-F238E27FC236}">
                  <a16:creationId xmlns:a16="http://schemas.microsoft.com/office/drawing/2014/main" id="{8F45C18E-A557-4C0F-FA2F-283C10784C84}"/>
                </a:ext>
              </a:extLst>
            </p:cNvPr>
            <p:cNvSpPr/>
            <p:nvPr/>
          </p:nvSpPr>
          <p:spPr>
            <a:xfrm>
              <a:off x="3109235" y="115183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45" name="Dowolny kształt: kształt 944">
              <a:extLst>
                <a:ext uri="{FF2B5EF4-FFF2-40B4-BE49-F238E27FC236}">
                  <a16:creationId xmlns:a16="http://schemas.microsoft.com/office/drawing/2014/main" id="{322F5986-D29A-3DA6-EF6B-516976C95570}"/>
                </a:ext>
              </a:extLst>
            </p:cNvPr>
            <p:cNvSpPr/>
            <p:nvPr/>
          </p:nvSpPr>
          <p:spPr>
            <a:xfrm>
              <a:off x="3109235" y="1282823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46" name="Dowolny kształt: kształt 945">
              <a:extLst>
                <a:ext uri="{FF2B5EF4-FFF2-40B4-BE49-F238E27FC236}">
                  <a16:creationId xmlns:a16="http://schemas.microsoft.com/office/drawing/2014/main" id="{1F8E40F2-0DE0-315A-BFD5-DFEC35DE7B78}"/>
                </a:ext>
              </a:extLst>
            </p:cNvPr>
            <p:cNvSpPr/>
            <p:nvPr/>
          </p:nvSpPr>
          <p:spPr>
            <a:xfrm>
              <a:off x="3109235" y="121733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47" name="Dowolny kształt: kształt 946">
            <a:extLst>
              <a:ext uri="{FF2B5EF4-FFF2-40B4-BE49-F238E27FC236}">
                <a16:creationId xmlns:a16="http://schemas.microsoft.com/office/drawing/2014/main" id="{6B280D98-4BA6-099C-0E51-AFF58FD7768E}"/>
              </a:ext>
            </a:extLst>
          </p:cNvPr>
          <p:cNvSpPr/>
          <p:nvPr userDrawn="1"/>
        </p:nvSpPr>
        <p:spPr>
          <a:xfrm>
            <a:off x="14671881" y="-1626616"/>
            <a:ext cx="495260" cy="392067"/>
          </a:xfrm>
          <a:custGeom>
            <a:avLst/>
            <a:gdLst>
              <a:gd name="connsiteX0" fmla="*/ 0 w 314149"/>
              <a:gd name="connsiteY0" fmla="*/ 0 h 248701"/>
              <a:gd name="connsiteX1" fmla="*/ 0 w 314149"/>
              <a:gd name="connsiteY1" fmla="*/ 222523 h 248701"/>
              <a:gd name="connsiteX2" fmla="*/ 13090 w 314149"/>
              <a:gd name="connsiteY2" fmla="*/ 235612 h 248701"/>
              <a:gd name="connsiteX3" fmla="*/ 26179 w 314149"/>
              <a:gd name="connsiteY3" fmla="*/ 235612 h 248701"/>
              <a:gd name="connsiteX4" fmla="*/ 26179 w 314149"/>
              <a:gd name="connsiteY4" fmla="*/ 248702 h 248701"/>
              <a:gd name="connsiteX5" fmla="*/ 78537 w 314149"/>
              <a:gd name="connsiteY5" fmla="*/ 248702 h 248701"/>
              <a:gd name="connsiteX6" fmla="*/ 78577 w 314149"/>
              <a:gd name="connsiteY6" fmla="*/ 235612 h 248701"/>
              <a:gd name="connsiteX7" fmla="*/ 235612 w 314149"/>
              <a:gd name="connsiteY7" fmla="*/ 235612 h 248701"/>
              <a:gd name="connsiteX8" fmla="*/ 235612 w 314149"/>
              <a:gd name="connsiteY8" fmla="*/ 248702 h 248701"/>
              <a:gd name="connsiteX9" fmla="*/ 287971 w 314149"/>
              <a:gd name="connsiteY9" fmla="*/ 248702 h 248701"/>
              <a:gd name="connsiteX10" fmla="*/ 287971 w 314149"/>
              <a:gd name="connsiteY10" fmla="*/ 235612 h 248701"/>
              <a:gd name="connsiteX11" fmla="*/ 301060 w 314149"/>
              <a:gd name="connsiteY11" fmla="*/ 235612 h 248701"/>
              <a:gd name="connsiteX12" fmla="*/ 314150 w 314149"/>
              <a:gd name="connsiteY12" fmla="*/ 222523 h 248701"/>
              <a:gd name="connsiteX13" fmla="*/ 314150 w 314149"/>
              <a:gd name="connsiteY13" fmla="*/ 0 h 248701"/>
              <a:gd name="connsiteX14" fmla="*/ 0 w 314149"/>
              <a:gd name="connsiteY14" fmla="*/ 0 h 248701"/>
              <a:gd name="connsiteX15" fmla="*/ 52358 w 314149"/>
              <a:gd name="connsiteY15" fmla="*/ 45813 h 248701"/>
              <a:gd name="connsiteX16" fmla="*/ 58903 w 314149"/>
              <a:gd name="connsiteY16" fmla="*/ 52358 h 248701"/>
              <a:gd name="connsiteX17" fmla="*/ 52358 w 314149"/>
              <a:gd name="connsiteY17" fmla="*/ 58903 h 248701"/>
              <a:gd name="connsiteX18" fmla="*/ 45814 w 314149"/>
              <a:gd name="connsiteY18" fmla="*/ 52358 h 248701"/>
              <a:gd name="connsiteX19" fmla="*/ 52358 w 314149"/>
              <a:gd name="connsiteY19" fmla="*/ 45813 h 248701"/>
              <a:gd name="connsiteX20" fmla="*/ 39269 w 314149"/>
              <a:gd name="connsiteY20" fmla="*/ 78537 h 248701"/>
              <a:gd name="connsiteX21" fmla="*/ 65448 w 314149"/>
              <a:gd name="connsiteY21" fmla="*/ 78537 h 248701"/>
              <a:gd name="connsiteX22" fmla="*/ 65448 w 314149"/>
              <a:gd name="connsiteY22" fmla="*/ 222523 h 248701"/>
              <a:gd name="connsiteX23" fmla="*/ 39269 w 314149"/>
              <a:gd name="connsiteY23" fmla="*/ 222523 h 248701"/>
              <a:gd name="connsiteX24" fmla="*/ 39269 w 314149"/>
              <a:gd name="connsiteY24" fmla="*/ 78537 h 248701"/>
              <a:gd name="connsiteX25" fmla="*/ 209433 w 314149"/>
              <a:gd name="connsiteY25" fmla="*/ 45813 h 248701"/>
              <a:gd name="connsiteX26" fmla="*/ 215978 w 314149"/>
              <a:gd name="connsiteY26" fmla="*/ 52358 h 248701"/>
              <a:gd name="connsiteX27" fmla="*/ 209433 w 314149"/>
              <a:gd name="connsiteY27" fmla="*/ 58903 h 248701"/>
              <a:gd name="connsiteX28" fmla="*/ 202888 w 314149"/>
              <a:gd name="connsiteY28" fmla="*/ 52358 h 248701"/>
              <a:gd name="connsiteX29" fmla="*/ 209433 w 314149"/>
              <a:gd name="connsiteY29" fmla="*/ 45813 h 248701"/>
              <a:gd name="connsiteX30" fmla="*/ 157075 w 314149"/>
              <a:gd name="connsiteY30" fmla="*/ 45813 h 248701"/>
              <a:gd name="connsiteX31" fmla="*/ 163620 w 314149"/>
              <a:gd name="connsiteY31" fmla="*/ 52358 h 248701"/>
              <a:gd name="connsiteX32" fmla="*/ 157075 w 314149"/>
              <a:gd name="connsiteY32" fmla="*/ 58903 h 248701"/>
              <a:gd name="connsiteX33" fmla="*/ 150530 w 314149"/>
              <a:gd name="connsiteY33" fmla="*/ 52358 h 248701"/>
              <a:gd name="connsiteX34" fmla="*/ 157075 w 314149"/>
              <a:gd name="connsiteY34" fmla="*/ 45813 h 248701"/>
              <a:gd name="connsiteX35" fmla="*/ 104717 w 314149"/>
              <a:gd name="connsiteY35" fmla="*/ 45813 h 248701"/>
              <a:gd name="connsiteX36" fmla="*/ 111261 w 314149"/>
              <a:gd name="connsiteY36" fmla="*/ 52358 h 248701"/>
              <a:gd name="connsiteX37" fmla="*/ 104717 w 314149"/>
              <a:gd name="connsiteY37" fmla="*/ 58903 h 248701"/>
              <a:gd name="connsiteX38" fmla="*/ 98172 w 314149"/>
              <a:gd name="connsiteY38" fmla="*/ 52358 h 248701"/>
              <a:gd name="connsiteX39" fmla="*/ 104717 w 314149"/>
              <a:gd name="connsiteY39" fmla="*/ 45813 h 248701"/>
              <a:gd name="connsiteX40" fmla="*/ 117806 w 314149"/>
              <a:gd name="connsiteY40" fmla="*/ 222523 h 248701"/>
              <a:gd name="connsiteX41" fmla="*/ 91627 w 314149"/>
              <a:gd name="connsiteY41" fmla="*/ 222523 h 248701"/>
              <a:gd name="connsiteX42" fmla="*/ 91627 w 314149"/>
              <a:gd name="connsiteY42" fmla="*/ 78537 h 248701"/>
              <a:gd name="connsiteX43" fmla="*/ 117806 w 314149"/>
              <a:gd name="connsiteY43" fmla="*/ 78537 h 248701"/>
              <a:gd name="connsiteX44" fmla="*/ 117806 w 314149"/>
              <a:gd name="connsiteY44" fmla="*/ 222523 h 248701"/>
              <a:gd name="connsiteX45" fmla="*/ 170164 w 314149"/>
              <a:gd name="connsiteY45" fmla="*/ 222523 h 248701"/>
              <a:gd name="connsiteX46" fmla="*/ 143985 w 314149"/>
              <a:gd name="connsiteY46" fmla="*/ 222523 h 248701"/>
              <a:gd name="connsiteX47" fmla="*/ 143985 w 314149"/>
              <a:gd name="connsiteY47" fmla="*/ 78537 h 248701"/>
              <a:gd name="connsiteX48" fmla="*/ 170164 w 314149"/>
              <a:gd name="connsiteY48" fmla="*/ 78537 h 248701"/>
              <a:gd name="connsiteX49" fmla="*/ 170164 w 314149"/>
              <a:gd name="connsiteY49" fmla="*/ 222523 h 248701"/>
              <a:gd name="connsiteX50" fmla="*/ 222523 w 314149"/>
              <a:gd name="connsiteY50" fmla="*/ 222523 h 248701"/>
              <a:gd name="connsiteX51" fmla="*/ 196344 w 314149"/>
              <a:gd name="connsiteY51" fmla="*/ 222523 h 248701"/>
              <a:gd name="connsiteX52" fmla="*/ 196344 w 314149"/>
              <a:gd name="connsiteY52" fmla="*/ 78537 h 248701"/>
              <a:gd name="connsiteX53" fmla="*/ 222523 w 314149"/>
              <a:gd name="connsiteY53" fmla="*/ 78537 h 248701"/>
              <a:gd name="connsiteX54" fmla="*/ 222523 w 314149"/>
              <a:gd name="connsiteY54" fmla="*/ 222523 h 248701"/>
              <a:gd name="connsiteX55" fmla="*/ 261791 w 314149"/>
              <a:gd name="connsiteY55" fmla="*/ 45813 h 248701"/>
              <a:gd name="connsiteX56" fmla="*/ 268336 w 314149"/>
              <a:gd name="connsiteY56" fmla="*/ 52358 h 248701"/>
              <a:gd name="connsiteX57" fmla="*/ 261791 w 314149"/>
              <a:gd name="connsiteY57" fmla="*/ 58903 h 248701"/>
              <a:gd name="connsiteX58" fmla="*/ 255247 w 314149"/>
              <a:gd name="connsiteY58" fmla="*/ 52358 h 248701"/>
              <a:gd name="connsiteX59" fmla="*/ 261791 w 314149"/>
              <a:gd name="connsiteY59" fmla="*/ 45813 h 248701"/>
              <a:gd name="connsiteX60" fmla="*/ 248702 w 314149"/>
              <a:gd name="connsiteY60" fmla="*/ 78537 h 248701"/>
              <a:gd name="connsiteX61" fmla="*/ 274881 w 314149"/>
              <a:gd name="connsiteY61" fmla="*/ 78537 h 248701"/>
              <a:gd name="connsiteX62" fmla="*/ 274881 w 314149"/>
              <a:gd name="connsiteY62" fmla="*/ 222523 h 248701"/>
              <a:gd name="connsiteX63" fmla="*/ 248702 w 314149"/>
              <a:gd name="connsiteY63" fmla="*/ 222523 h 248701"/>
              <a:gd name="connsiteX64" fmla="*/ 248702 w 314149"/>
              <a:gd name="connsiteY64" fmla="*/ 78537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149" h="248701">
                <a:moveTo>
                  <a:pt x="0" y="0"/>
                </a:moveTo>
                <a:lnTo>
                  <a:pt x="0" y="222523"/>
                </a:lnTo>
                <a:lnTo>
                  <a:pt x="13090" y="235612"/>
                </a:lnTo>
                <a:lnTo>
                  <a:pt x="26179" y="235612"/>
                </a:lnTo>
                <a:lnTo>
                  <a:pt x="26179" y="248702"/>
                </a:lnTo>
                <a:lnTo>
                  <a:pt x="78537" y="248702"/>
                </a:lnTo>
                <a:lnTo>
                  <a:pt x="78577" y="235612"/>
                </a:lnTo>
                <a:lnTo>
                  <a:pt x="235612" y="235612"/>
                </a:lnTo>
                <a:lnTo>
                  <a:pt x="235612" y="248702"/>
                </a:lnTo>
                <a:lnTo>
                  <a:pt x="287971" y="248702"/>
                </a:lnTo>
                <a:lnTo>
                  <a:pt x="287971" y="235612"/>
                </a:lnTo>
                <a:lnTo>
                  <a:pt x="301060" y="235612"/>
                </a:lnTo>
                <a:lnTo>
                  <a:pt x="314150" y="222523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52358" y="45813"/>
                </a:moveTo>
                <a:cubicBezTo>
                  <a:pt x="55971" y="45813"/>
                  <a:pt x="58903" y="48746"/>
                  <a:pt x="58903" y="52358"/>
                </a:cubicBezTo>
                <a:cubicBezTo>
                  <a:pt x="58903" y="55971"/>
                  <a:pt x="55971" y="58903"/>
                  <a:pt x="52358" y="58903"/>
                </a:cubicBezTo>
                <a:cubicBezTo>
                  <a:pt x="48746" y="58903"/>
                  <a:pt x="45814" y="55971"/>
                  <a:pt x="45814" y="52358"/>
                </a:cubicBezTo>
                <a:cubicBezTo>
                  <a:pt x="45814" y="48746"/>
                  <a:pt x="48746" y="45813"/>
                  <a:pt x="52358" y="45813"/>
                </a:cubicBezTo>
                <a:close/>
                <a:moveTo>
                  <a:pt x="39269" y="78537"/>
                </a:moveTo>
                <a:lnTo>
                  <a:pt x="65448" y="78537"/>
                </a:lnTo>
                <a:lnTo>
                  <a:pt x="65448" y="222523"/>
                </a:lnTo>
                <a:lnTo>
                  <a:pt x="39269" y="222523"/>
                </a:lnTo>
                <a:lnTo>
                  <a:pt x="39269" y="78537"/>
                </a:lnTo>
                <a:close/>
                <a:moveTo>
                  <a:pt x="209433" y="45813"/>
                </a:moveTo>
                <a:cubicBezTo>
                  <a:pt x="213046" y="45813"/>
                  <a:pt x="215978" y="48746"/>
                  <a:pt x="215978" y="52358"/>
                </a:cubicBezTo>
                <a:cubicBezTo>
                  <a:pt x="215978" y="55971"/>
                  <a:pt x="213046" y="58903"/>
                  <a:pt x="209433" y="58903"/>
                </a:cubicBezTo>
                <a:cubicBezTo>
                  <a:pt x="205820" y="58903"/>
                  <a:pt x="202888" y="55971"/>
                  <a:pt x="202888" y="52358"/>
                </a:cubicBezTo>
                <a:cubicBezTo>
                  <a:pt x="202888" y="48746"/>
                  <a:pt x="205820" y="45813"/>
                  <a:pt x="209433" y="45813"/>
                </a:cubicBezTo>
                <a:close/>
                <a:moveTo>
                  <a:pt x="157075" y="45813"/>
                </a:moveTo>
                <a:cubicBezTo>
                  <a:pt x="160688" y="45813"/>
                  <a:pt x="163620" y="48746"/>
                  <a:pt x="163620" y="52358"/>
                </a:cubicBezTo>
                <a:cubicBezTo>
                  <a:pt x="163620" y="55971"/>
                  <a:pt x="160688" y="58903"/>
                  <a:pt x="157075" y="58903"/>
                </a:cubicBezTo>
                <a:cubicBezTo>
                  <a:pt x="153462" y="58903"/>
                  <a:pt x="150530" y="55971"/>
                  <a:pt x="150530" y="52358"/>
                </a:cubicBezTo>
                <a:cubicBezTo>
                  <a:pt x="150530" y="48746"/>
                  <a:pt x="153462" y="45813"/>
                  <a:pt x="157075" y="45813"/>
                </a:cubicBezTo>
                <a:close/>
                <a:moveTo>
                  <a:pt x="104717" y="45813"/>
                </a:moveTo>
                <a:cubicBezTo>
                  <a:pt x="108329" y="45813"/>
                  <a:pt x="111261" y="48746"/>
                  <a:pt x="111261" y="52358"/>
                </a:cubicBezTo>
                <a:cubicBezTo>
                  <a:pt x="111261" y="55971"/>
                  <a:pt x="108329" y="58903"/>
                  <a:pt x="104717" y="58903"/>
                </a:cubicBezTo>
                <a:cubicBezTo>
                  <a:pt x="101104" y="58903"/>
                  <a:pt x="98172" y="55971"/>
                  <a:pt x="98172" y="52358"/>
                </a:cubicBezTo>
                <a:cubicBezTo>
                  <a:pt x="98172" y="48746"/>
                  <a:pt x="101104" y="45813"/>
                  <a:pt x="104717" y="45813"/>
                </a:cubicBezTo>
                <a:close/>
                <a:moveTo>
                  <a:pt x="117806" y="222523"/>
                </a:moveTo>
                <a:lnTo>
                  <a:pt x="91627" y="222523"/>
                </a:lnTo>
                <a:lnTo>
                  <a:pt x="91627" y="78537"/>
                </a:lnTo>
                <a:lnTo>
                  <a:pt x="117806" y="78537"/>
                </a:lnTo>
                <a:lnTo>
                  <a:pt x="117806" y="222523"/>
                </a:lnTo>
                <a:close/>
                <a:moveTo>
                  <a:pt x="170164" y="222523"/>
                </a:moveTo>
                <a:lnTo>
                  <a:pt x="143985" y="222523"/>
                </a:lnTo>
                <a:lnTo>
                  <a:pt x="143985" y="78537"/>
                </a:lnTo>
                <a:lnTo>
                  <a:pt x="170164" y="78537"/>
                </a:lnTo>
                <a:lnTo>
                  <a:pt x="170164" y="222523"/>
                </a:lnTo>
                <a:close/>
                <a:moveTo>
                  <a:pt x="222523" y="222523"/>
                </a:moveTo>
                <a:lnTo>
                  <a:pt x="196344" y="222523"/>
                </a:lnTo>
                <a:lnTo>
                  <a:pt x="196344" y="78537"/>
                </a:lnTo>
                <a:lnTo>
                  <a:pt x="222523" y="78537"/>
                </a:lnTo>
                <a:lnTo>
                  <a:pt x="222523" y="222523"/>
                </a:lnTo>
                <a:close/>
                <a:moveTo>
                  <a:pt x="261791" y="45813"/>
                </a:moveTo>
                <a:cubicBezTo>
                  <a:pt x="265404" y="45813"/>
                  <a:pt x="268336" y="48746"/>
                  <a:pt x="268336" y="52358"/>
                </a:cubicBezTo>
                <a:cubicBezTo>
                  <a:pt x="268336" y="55971"/>
                  <a:pt x="265404" y="58903"/>
                  <a:pt x="261791" y="58903"/>
                </a:cubicBezTo>
                <a:cubicBezTo>
                  <a:pt x="258179" y="58903"/>
                  <a:pt x="255247" y="55971"/>
                  <a:pt x="255247" y="52358"/>
                </a:cubicBezTo>
                <a:cubicBezTo>
                  <a:pt x="255247" y="48746"/>
                  <a:pt x="258179" y="45813"/>
                  <a:pt x="261791" y="45813"/>
                </a:cubicBezTo>
                <a:close/>
                <a:moveTo>
                  <a:pt x="248702" y="78537"/>
                </a:moveTo>
                <a:lnTo>
                  <a:pt x="274881" y="78537"/>
                </a:lnTo>
                <a:lnTo>
                  <a:pt x="274881" y="222523"/>
                </a:lnTo>
                <a:lnTo>
                  <a:pt x="248702" y="222523"/>
                </a:lnTo>
                <a:lnTo>
                  <a:pt x="248702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48" name="Grupa 947">
            <a:extLst>
              <a:ext uri="{FF2B5EF4-FFF2-40B4-BE49-F238E27FC236}">
                <a16:creationId xmlns:a16="http://schemas.microsoft.com/office/drawing/2014/main" id="{6AE97D9D-F8ED-7918-78FB-3DF4DB63A2E0}"/>
              </a:ext>
            </a:extLst>
          </p:cNvPr>
          <p:cNvGrpSpPr/>
          <p:nvPr userDrawn="1"/>
        </p:nvGrpSpPr>
        <p:grpSpPr>
          <a:xfrm>
            <a:off x="27878851" y="3759163"/>
            <a:ext cx="309539" cy="495243"/>
            <a:chOff x="11813799" y="4476633"/>
            <a:chExt cx="196344" cy="314149"/>
          </a:xfrm>
        </p:grpSpPr>
        <p:sp>
          <p:nvSpPr>
            <p:cNvPr id="949" name="Dowolny kształt: kształt 948">
              <a:extLst>
                <a:ext uri="{FF2B5EF4-FFF2-40B4-BE49-F238E27FC236}">
                  <a16:creationId xmlns:a16="http://schemas.microsoft.com/office/drawing/2014/main" id="{72E88FDC-BEAF-F006-5666-27FC1530A4BC}"/>
                </a:ext>
              </a:extLst>
            </p:cNvPr>
            <p:cNvSpPr/>
            <p:nvPr/>
          </p:nvSpPr>
          <p:spPr>
            <a:xfrm>
              <a:off x="11839979" y="4476633"/>
              <a:ext cx="117806" cy="222607"/>
            </a:xfrm>
            <a:custGeom>
              <a:avLst/>
              <a:gdLst>
                <a:gd name="connsiteX0" fmla="*/ 0 w 117806"/>
                <a:gd name="connsiteY0" fmla="*/ 0 h 222607"/>
                <a:gd name="connsiteX1" fmla="*/ 0 w 117806"/>
                <a:gd name="connsiteY1" fmla="*/ 222523 h 222607"/>
                <a:gd name="connsiteX2" fmla="*/ 78406 w 117806"/>
                <a:gd name="connsiteY2" fmla="*/ 222608 h 222607"/>
                <a:gd name="connsiteX3" fmla="*/ 117806 w 117806"/>
                <a:gd name="connsiteY3" fmla="*/ 170164 h 222607"/>
                <a:gd name="connsiteX4" fmla="*/ 117806 w 117806"/>
                <a:gd name="connsiteY4" fmla="*/ 0 h 222607"/>
                <a:gd name="connsiteX5" fmla="*/ 0 w 117806"/>
                <a:gd name="connsiteY5" fmla="*/ 0 h 222607"/>
                <a:gd name="connsiteX6" fmla="*/ 63419 w 117806"/>
                <a:gd name="connsiteY6" fmla="*/ 206063 h 222607"/>
                <a:gd name="connsiteX7" fmla="*/ 53471 w 117806"/>
                <a:gd name="connsiteY7" fmla="*/ 196095 h 222607"/>
                <a:gd name="connsiteX8" fmla="*/ 63419 w 117806"/>
                <a:gd name="connsiteY8" fmla="*/ 186127 h 222607"/>
                <a:gd name="connsiteX9" fmla="*/ 73433 w 117806"/>
                <a:gd name="connsiteY9" fmla="*/ 196095 h 222607"/>
                <a:gd name="connsiteX10" fmla="*/ 63419 w 117806"/>
                <a:gd name="connsiteY10" fmla="*/ 206063 h 222607"/>
                <a:gd name="connsiteX11" fmla="*/ 104717 w 117806"/>
                <a:gd name="connsiteY11" fmla="*/ 170164 h 222607"/>
                <a:gd name="connsiteX12" fmla="*/ 13090 w 117806"/>
                <a:gd name="connsiteY12" fmla="*/ 170164 h 222607"/>
                <a:gd name="connsiteX13" fmla="*/ 104717 w 117806"/>
                <a:gd name="connsiteY13" fmla="*/ 13090 h 222607"/>
                <a:gd name="connsiteX14" fmla="*/ 104717 w 117806"/>
                <a:gd name="connsiteY14" fmla="*/ 170164 h 22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806" h="222607">
                  <a:moveTo>
                    <a:pt x="0" y="0"/>
                  </a:moveTo>
                  <a:lnTo>
                    <a:pt x="0" y="222523"/>
                  </a:lnTo>
                  <a:lnTo>
                    <a:pt x="78406" y="222608"/>
                  </a:lnTo>
                  <a:lnTo>
                    <a:pt x="117806" y="170164"/>
                  </a:lnTo>
                  <a:lnTo>
                    <a:pt x="117806" y="0"/>
                  </a:lnTo>
                  <a:lnTo>
                    <a:pt x="0" y="0"/>
                  </a:lnTo>
                  <a:close/>
                  <a:moveTo>
                    <a:pt x="63419" y="206063"/>
                  </a:moveTo>
                  <a:cubicBezTo>
                    <a:pt x="57921" y="206063"/>
                    <a:pt x="53471" y="201599"/>
                    <a:pt x="53471" y="196095"/>
                  </a:cubicBezTo>
                  <a:cubicBezTo>
                    <a:pt x="53471" y="190591"/>
                    <a:pt x="57921" y="186127"/>
                    <a:pt x="63419" y="186127"/>
                  </a:cubicBezTo>
                  <a:cubicBezTo>
                    <a:pt x="68916" y="186127"/>
                    <a:pt x="73433" y="190591"/>
                    <a:pt x="73433" y="196095"/>
                  </a:cubicBezTo>
                  <a:cubicBezTo>
                    <a:pt x="73433" y="201599"/>
                    <a:pt x="68916" y="206063"/>
                    <a:pt x="63419" y="206063"/>
                  </a:cubicBezTo>
                  <a:close/>
                  <a:moveTo>
                    <a:pt x="104717" y="170164"/>
                  </a:moveTo>
                  <a:lnTo>
                    <a:pt x="13090" y="170164"/>
                  </a:lnTo>
                  <a:lnTo>
                    <a:pt x="104717" y="13090"/>
                  </a:lnTo>
                  <a:lnTo>
                    <a:pt x="104717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0" name="Dowolny kształt: kształt 949">
              <a:extLst>
                <a:ext uri="{FF2B5EF4-FFF2-40B4-BE49-F238E27FC236}">
                  <a16:creationId xmlns:a16="http://schemas.microsoft.com/office/drawing/2014/main" id="{528EC32E-7882-8B9B-BAEE-A8C13A482470}"/>
                </a:ext>
              </a:extLst>
            </p:cNvPr>
            <p:cNvSpPr/>
            <p:nvPr/>
          </p:nvSpPr>
          <p:spPr>
            <a:xfrm>
              <a:off x="11866158" y="4593902"/>
              <a:ext cx="143985" cy="157611"/>
            </a:xfrm>
            <a:custGeom>
              <a:avLst/>
              <a:gdLst>
                <a:gd name="connsiteX0" fmla="*/ 104717 w 143985"/>
                <a:gd name="connsiteY0" fmla="*/ 13626 h 157611"/>
                <a:gd name="connsiteX1" fmla="*/ 117021 w 143985"/>
                <a:gd name="connsiteY1" fmla="*/ 0 h 157611"/>
                <a:gd name="connsiteX2" fmla="*/ 143985 w 143985"/>
                <a:gd name="connsiteY2" fmla="*/ 13626 h 157611"/>
                <a:gd name="connsiteX3" fmla="*/ 143985 w 143985"/>
                <a:gd name="connsiteY3" fmla="*/ 131432 h 157611"/>
                <a:gd name="connsiteX4" fmla="*/ 117806 w 143985"/>
                <a:gd name="connsiteY4" fmla="*/ 157611 h 157611"/>
                <a:gd name="connsiteX5" fmla="*/ 26179 w 143985"/>
                <a:gd name="connsiteY5" fmla="*/ 157611 h 157611"/>
                <a:gd name="connsiteX6" fmla="*/ 0 w 143985"/>
                <a:gd name="connsiteY6" fmla="*/ 131432 h 157611"/>
                <a:gd name="connsiteX7" fmla="*/ 0 w 143985"/>
                <a:gd name="connsiteY7" fmla="*/ 118343 h 157611"/>
                <a:gd name="connsiteX8" fmla="*/ 65448 w 143985"/>
                <a:gd name="connsiteY8" fmla="*/ 118343 h 157611"/>
                <a:gd name="connsiteX9" fmla="*/ 104717 w 143985"/>
                <a:gd name="connsiteY9" fmla="*/ 65984 h 157611"/>
                <a:gd name="connsiteX10" fmla="*/ 104717 w 143985"/>
                <a:gd name="connsiteY10" fmla="*/ 13626 h 15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985" h="157611">
                  <a:moveTo>
                    <a:pt x="104717" y="13626"/>
                  </a:moveTo>
                  <a:lnTo>
                    <a:pt x="117021" y="0"/>
                  </a:lnTo>
                  <a:lnTo>
                    <a:pt x="143985" y="13626"/>
                  </a:lnTo>
                  <a:lnTo>
                    <a:pt x="143985" y="131432"/>
                  </a:lnTo>
                  <a:lnTo>
                    <a:pt x="117806" y="157611"/>
                  </a:lnTo>
                  <a:lnTo>
                    <a:pt x="26179" y="157611"/>
                  </a:lnTo>
                  <a:lnTo>
                    <a:pt x="0" y="131432"/>
                  </a:lnTo>
                  <a:lnTo>
                    <a:pt x="0" y="118343"/>
                  </a:lnTo>
                  <a:lnTo>
                    <a:pt x="65448" y="118343"/>
                  </a:lnTo>
                  <a:lnTo>
                    <a:pt x="104717" y="65984"/>
                  </a:lnTo>
                  <a:lnTo>
                    <a:pt x="104717" y="1362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1" name="Dowolny kształt: kształt 950">
              <a:extLst>
                <a:ext uri="{FF2B5EF4-FFF2-40B4-BE49-F238E27FC236}">
                  <a16:creationId xmlns:a16="http://schemas.microsoft.com/office/drawing/2014/main" id="{24A0F9A6-1A91-FBBD-4266-A2F317FEB760}"/>
                </a:ext>
              </a:extLst>
            </p:cNvPr>
            <p:cNvSpPr/>
            <p:nvPr/>
          </p:nvSpPr>
          <p:spPr>
            <a:xfrm>
              <a:off x="11892337" y="4751514"/>
              <a:ext cx="91626" cy="39268"/>
            </a:xfrm>
            <a:custGeom>
              <a:avLst/>
              <a:gdLst>
                <a:gd name="connsiteX0" fmla="*/ 0 w 91626"/>
                <a:gd name="connsiteY0" fmla="*/ 0 h 39268"/>
                <a:gd name="connsiteX1" fmla="*/ 91627 w 91626"/>
                <a:gd name="connsiteY1" fmla="*/ 0 h 39268"/>
                <a:gd name="connsiteX2" fmla="*/ 91627 w 91626"/>
                <a:gd name="connsiteY2" fmla="*/ 39269 h 39268"/>
                <a:gd name="connsiteX3" fmla="*/ 0 w 9162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39268">
                  <a:moveTo>
                    <a:pt x="0" y="0"/>
                  </a:moveTo>
                  <a:lnTo>
                    <a:pt x="91627" y="0"/>
                  </a:lnTo>
                  <a:lnTo>
                    <a:pt x="9162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2" name="Dowolny kształt: kształt 951">
              <a:extLst>
                <a:ext uri="{FF2B5EF4-FFF2-40B4-BE49-F238E27FC236}">
                  <a16:creationId xmlns:a16="http://schemas.microsoft.com/office/drawing/2014/main" id="{BF0B814B-A461-CAD7-B234-35E1F332ACB8}"/>
                </a:ext>
              </a:extLst>
            </p:cNvPr>
            <p:cNvSpPr/>
            <p:nvPr/>
          </p:nvSpPr>
          <p:spPr>
            <a:xfrm>
              <a:off x="11813799" y="4528991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3" name="Dowolny kształt: kształt 952">
              <a:extLst>
                <a:ext uri="{FF2B5EF4-FFF2-40B4-BE49-F238E27FC236}">
                  <a16:creationId xmlns:a16="http://schemas.microsoft.com/office/drawing/2014/main" id="{FE51983C-F4F4-9982-101D-B44A99554CD1}"/>
                </a:ext>
              </a:extLst>
            </p:cNvPr>
            <p:cNvSpPr/>
            <p:nvPr/>
          </p:nvSpPr>
          <p:spPr>
            <a:xfrm>
              <a:off x="11813799" y="4568260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4" name="Dowolny kształt: kształt 953">
              <a:extLst>
                <a:ext uri="{FF2B5EF4-FFF2-40B4-BE49-F238E27FC236}">
                  <a16:creationId xmlns:a16="http://schemas.microsoft.com/office/drawing/2014/main" id="{09B71F8C-77E3-C371-F6D7-A3FB6F6D86CD}"/>
                </a:ext>
              </a:extLst>
            </p:cNvPr>
            <p:cNvSpPr/>
            <p:nvPr/>
          </p:nvSpPr>
          <p:spPr>
            <a:xfrm>
              <a:off x="11813799" y="4607528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5" name="Dowolny kształt: kształt 954">
              <a:extLst>
                <a:ext uri="{FF2B5EF4-FFF2-40B4-BE49-F238E27FC236}">
                  <a16:creationId xmlns:a16="http://schemas.microsoft.com/office/drawing/2014/main" id="{E5DEBBF1-E5CE-43BD-D2A3-53B2CD2CF010}"/>
                </a:ext>
              </a:extLst>
            </p:cNvPr>
            <p:cNvSpPr/>
            <p:nvPr/>
          </p:nvSpPr>
          <p:spPr>
            <a:xfrm>
              <a:off x="11813799" y="4646797"/>
              <a:ext cx="13089" cy="26179"/>
            </a:xfrm>
            <a:custGeom>
              <a:avLst/>
              <a:gdLst>
                <a:gd name="connsiteX0" fmla="*/ 13090 w 13089"/>
                <a:gd name="connsiteY0" fmla="*/ 0 h 26179"/>
                <a:gd name="connsiteX1" fmla="*/ 13090 w 13089"/>
                <a:gd name="connsiteY1" fmla="*/ 26179 h 26179"/>
                <a:gd name="connsiteX2" fmla="*/ 0 w 13089"/>
                <a:gd name="connsiteY2" fmla="*/ 26179 h 26179"/>
                <a:gd name="connsiteX3" fmla="*/ 0 w 13089"/>
                <a:gd name="connsiteY3" fmla="*/ 13090 h 26179"/>
                <a:gd name="connsiteX4" fmla="*/ 13090 w 1308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26179">
                  <a:moveTo>
                    <a:pt x="13090" y="0"/>
                  </a:moveTo>
                  <a:lnTo>
                    <a:pt x="13090" y="26179"/>
                  </a:lnTo>
                  <a:lnTo>
                    <a:pt x="0" y="2617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56" name="Dowolny kształt: kształt 955">
            <a:extLst>
              <a:ext uri="{FF2B5EF4-FFF2-40B4-BE49-F238E27FC236}">
                <a16:creationId xmlns:a16="http://schemas.microsoft.com/office/drawing/2014/main" id="{B208880F-EBEE-6CE9-F0E3-81486FC0004B}"/>
              </a:ext>
            </a:extLst>
          </p:cNvPr>
          <p:cNvSpPr/>
          <p:nvPr userDrawn="1"/>
        </p:nvSpPr>
        <p:spPr>
          <a:xfrm>
            <a:off x="14692518" y="189279"/>
            <a:ext cx="453989" cy="453973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170164 w 287970"/>
              <a:gd name="connsiteY22" fmla="*/ 196344 h 287970"/>
              <a:gd name="connsiteX23" fmla="*/ 130896 w 287970"/>
              <a:gd name="connsiteY23" fmla="*/ 222523 h 287970"/>
              <a:gd name="connsiteX24" fmla="*/ 130896 w 287970"/>
              <a:gd name="connsiteY24" fmla="*/ 117806 h 287970"/>
              <a:gd name="connsiteX25" fmla="*/ 170164 w 287970"/>
              <a:gd name="connsiteY25" fmla="*/ 117806 h 287970"/>
              <a:gd name="connsiteX26" fmla="*/ 170164 w 287970"/>
              <a:gd name="connsiteY26" fmla="*/ 196344 h 287970"/>
              <a:gd name="connsiteX27" fmla="*/ 150530 w 287970"/>
              <a:gd name="connsiteY27" fmla="*/ 104717 h 287970"/>
              <a:gd name="connsiteX28" fmla="*/ 130896 w 287970"/>
              <a:gd name="connsiteY28" fmla="*/ 85082 h 287970"/>
              <a:gd name="connsiteX29" fmla="*/ 150530 w 287970"/>
              <a:gd name="connsiteY29" fmla="*/ 65448 h 287970"/>
              <a:gd name="connsiteX30" fmla="*/ 170164 w 287970"/>
              <a:gd name="connsiteY30" fmla="*/ 85082 h 287970"/>
              <a:gd name="connsiteX31" fmla="*/ 150530 w 287970"/>
              <a:gd name="connsiteY31" fmla="*/ 10471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170164" y="196344"/>
                </a:moveTo>
                <a:lnTo>
                  <a:pt x="130896" y="222523"/>
                </a:lnTo>
                <a:lnTo>
                  <a:pt x="130896" y="117806"/>
                </a:lnTo>
                <a:lnTo>
                  <a:pt x="170164" y="117806"/>
                </a:lnTo>
                <a:lnTo>
                  <a:pt x="170164" y="196344"/>
                </a:lnTo>
                <a:close/>
                <a:moveTo>
                  <a:pt x="150530" y="104717"/>
                </a:moveTo>
                <a:cubicBezTo>
                  <a:pt x="139685" y="104717"/>
                  <a:pt x="130896" y="95927"/>
                  <a:pt x="130896" y="85082"/>
                </a:cubicBezTo>
                <a:cubicBezTo>
                  <a:pt x="130896" y="74237"/>
                  <a:pt x="139685" y="65448"/>
                  <a:pt x="150530" y="65448"/>
                </a:cubicBezTo>
                <a:cubicBezTo>
                  <a:pt x="161375" y="65448"/>
                  <a:pt x="170164" y="74237"/>
                  <a:pt x="170164" y="85082"/>
                </a:cubicBezTo>
                <a:cubicBezTo>
                  <a:pt x="170164" y="95927"/>
                  <a:pt x="161375" y="104717"/>
                  <a:pt x="150530" y="10471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57" name="Grafika 52">
            <a:extLst>
              <a:ext uri="{FF2B5EF4-FFF2-40B4-BE49-F238E27FC236}">
                <a16:creationId xmlns:a16="http://schemas.microsoft.com/office/drawing/2014/main" id="{4C3B6ED2-977E-9A70-E06D-6A3B7C5A6AA6}"/>
              </a:ext>
            </a:extLst>
          </p:cNvPr>
          <p:cNvGrpSpPr/>
          <p:nvPr userDrawn="1"/>
        </p:nvGrpSpPr>
        <p:grpSpPr>
          <a:xfrm>
            <a:off x="23710401" y="6194112"/>
            <a:ext cx="495260" cy="495243"/>
            <a:chOff x="9169706" y="6021202"/>
            <a:chExt cx="314149" cy="314149"/>
          </a:xfrm>
          <a:solidFill>
            <a:srgbClr val="212E39"/>
          </a:solidFill>
        </p:grpSpPr>
        <p:sp>
          <p:nvSpPr>
            <p:cNvPr id="958" name="Dowolny kształt: kształt 957">
              <a:extLst>
                <a:ext uri="{FF2B5EF4-FFF2-40B4-BE49-F238E27FC236}">
                  <a16:creationId xmlns:a16="http://schemas.microsoft.com/office/drawing/2014/main" id="{75334027-F190-98B3-D407-C2A21760A804}"/>
                </a:ext>
              </a:extLst>
            </p:cNvPr>
            <p:cNvSpPr/>
            <p:nvPr/>
          </p:nvSpPr>
          <p:spPr>
            <a:xfrm>
              <a:off x="9169706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260024 w 314149"/>
                <a:gd name="connsiteY7" fmla="*/ 287971 h 314149"/>
                <a:gd name="connsiteX8" fmla="*/ 43915 w 314149"/>
                <a:gd name="connsiteY8" fmla="*/ 287971 h 314149"/>
                <a:gd name="connsiteX9" fmla="*/ 28797 w 314149"/>
                <a:gd name="connsiteY9" fmla="*/ 250201 h 314149"/>
                <a:gd name="connsiteX10" fmla="*/ 146734 w 314149"/>
                <a:gd name="connsiteY10" fmla="*/ 26179 h 314149"/>
                <a:gd name="connsiteX11" fmla="*/ 167415 w 314149"/>
                <a:gd name="connsiteY11" fmla="*/ 26179 h 314149"/>
                <a:gd name="connsiteX12" fmla="*/ 284109 w 314149"/>
                <a:gd name="connsiteY12" fmla="*/ 247864 h 314149"/>
                <a:gd name="connsiteX13" fmla="*/ 260024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260024" y="287971"/>
                  </a:moveTo>
                  <a:lnTo>
                    <a:pt x="43915" y="287971"/>
                  </a:ln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84109" y="247864"/>
                  </a:lnTo>
                  <a:lnTo>
                    <a:pt x="260024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9" name="Dowolny kształt: kształt 958">
              <a:extLst>
                <a:ext uri="{FF2B5EF4-FFF2-40B4-BE49-F238E27FC236}">
                  <a16:creationId xmlns:a16="http://schemas.microsoft.com/office/drawing/2014/main" id="{97461711-8EF6-8926-F0F8-17A306249318}"/>
                </a:ext>
              </a:extLst>
            </p:cNvPr>
            <p:cNvSpPr/>
            <p:nvPr/>
          </p:nvSpPr>
          <p:spPr>
            <a:xfrm>
              <a:off x="9313691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60" name="Dowolny kształt: kształt 959">
              <a:extLst>
                <a:ext uri="{FF2B5EF4-FFF2-40B4-BE49-F238E27FC236}">
                  <a16:creationId xmlns:a16="http://schemas.microsoft.com/office/drawing/2014/main" id="{772287EC-1668-A016-62A0-3A5DD065819C}"/>
                </a:ext>
              </a:extLst>
            </p:cNvPr>
            <p:cNvSpPr/>
            <p:nvPr/>
          </p:nvSpPr>
          <p:spPr>
            <a:xfrm>
              <a:off x="9300602" y="6112829"/>
              <a:ext cx="52358" cy="130895"/>
            </a:xfrm>
            <a:custGeom>
              <a:avLst/>
              <a:gdLst>
                <a:gd name="connsiteX0" fmla="*/ 13090 w 52358"/>
                <a:gd name="connsiteY0" fmla="*/ 0 h 130895"/>
                <a:gd name="connsiteX1" fmla="*/ 0 w 52358"/>
                <a:gd name="connsiteY1" fmla="*/ 13090 h 130895"/>
                <a:gd name="connsiteX2" fmla="*/ 0 w 52358"/>
                <a:gd name="connsiteY2" fmla="*/ 91627 h 130895"/>
                <a:gd name="connsiteX3" fmla="*/ 13090 w 52358"/>
                <a:gd name="connsiteY3" fmla="*/ 117806 h 130895"/>
                <a:gd name="connsiteX4" fmla="*/ 13090 w 52358"/>
                <a:gd name="connsiteY4" fmla="*/ 130896 h 130895"/>
                <a:gd name="connsiteX5" fmla="*/ 39269 w 52358"/>
                <a:gd name="connsiteY5" fmla="*/ 130896 h 130895"/>
                <a:gd name="connsiteX6" fmla="*/ 39269 w 52358"/>
                <a:gd name="connsiteY6" fmla="*/ 117806 h 130895"/>
                <a:gd name="connsiteX7" fmla="*/ 52358 w 52358"/>
                <a:gd name="connsiteY7" fmla="*/ 91627 h 130895"/>
                <a:gd name="connsiteX8" fmla="*/ 52358 w 52358"/>
                <a:gd name="connsiteY8" fmla="*/ 13090 h 130895"/>
                <a:gd name="connsiteX9" fmla="*/ 39269 w 52358"/>
                <a:gd name="connsiteY9" fmla="*/ 0 h 130895"/>
                <a:gd name="connsiteX10" fmla="*/ 13090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13090" y="0"/>
                  </a:move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61" name="Grupa 960">
            <a:extLst>
              <a:ext uri="{FF2B5EF4-FFF2-40B4-BE49-F238E27FC236}">
                <a16:creationId xmlns:a16="http://schemas.microsoft.com/office/drawing/2014/main" id="{A5238F12-9E7B-F35A-EBA2-AA62D9CD2A4D}"/>
              </a:ext>
            </a:extLst>
          </p:cNvPr>
          <p:cNvGrpSpPr/>
          <p:nvPr userDrawn="1"/>
        </p:nvGrpSpPr>
        <p:grpSpPr>
          <a:xfrm>
            <a:off x="27259774" y="6194113"/>
            <a:ext cx="474625" cy="474597"/>
            <a:chOff x="11421112" y="6021202"/>
            <a:chExt cx="301060" cy="301053"/>
          </a:xfrm>
        </p:grpSpPr>
        <p:sp>
          <p:nvSpPr>
            <p:cNvPr id="962" name="Dowolny kształt: kształt 961">
              <a:extLst>
                <a:ext uri="{FF2B5EF4-FFF2-40B4-BE49-F238E27FC236}">
                  <a16:creationId xmlns:a16="http://schemas.microsoft.com/office/drawing/2014/main" id="{879CC8BF-F0D4-ED42-5467-A2436EF9BC16}"/>
                </a:ext>
              </a:extLst>
            </p:cNvPr>
            <p:cNvSpPr/>
            <p:nvPr/>
          </p:nvSpPr>
          <p:spPr>
            <a:xfrm>
              <a:off x="11421112" y="6034298"/>
              <a:ext cx="130895" cy="130889"/>
            </a:xfrm>
            <a:custGeom>
              <a:avLst/>
              <a:gdLst>
                <a:gd name="connsiteX0" fmla="*/ 104717 w 130895"/>
                <a:gd name="connsiteY0" fmla="*/ 130889 h 130889"/>
                <a:gd name="connsiteX1" fmla="*/ 78537 w 130895"/>
                <a:gd name="connsiteY1" fmla="*/ 117800 h 130889"/>
                <a:gd name="connsiteX2" fmla="*/ 78537 w 130895"/>
                <a:gd name="connsiteY2" fmla="*/ 104710 h 130889"/>
                <a:gd name="connsiteX3" fmla="*/ 13090 w 130895"/>
                <a:gd name="connsiteY3" fmla="*/ 78531 h 130889"/>
                <a:gd name="connsiteX4" fmla="*/ 0 w 130895"/>
                <a:gd name="connsiteY4" fmla="*/ 26173 h 130889"/>
                <a:gd name="connsiteX5" fmla="*/ 13090 w 130895"/>
                <a:gd name="connsiteY5" fmla="*/ 26173 h 130889"/>
                <a:gd name="connsiteX6" fmla="*/ 39269 w 130895"/>
                <a:gd name="connsiteY6" fmla="*/ 52352 h 130889"/>
                <a:gd name="connsiteX7" fmla="*/ 52358 w 130895"/>
                <a:gd name="connsiteY7" fmla="*/ 52352 h 130889"/>
                <a:gd name="connsiteX8" fmla="*/ 52358 w 130895"/>
                <a:gd name="connsiteY8" fmla="*/ 39262 h 130889"/>
                <a:gd name="connsiteX9" fmla="*/ 52358 w 130895"/>
                <a:gd name="connsiteY9" fmla="*/ 39262 h 130889"/>
                <a:gd name="connsiteX10" fmla="*/ 26179 w 130895"/>
                <a:gd name="connsiteY10" fmla="*/ 13083 h 130889"/>
                <a:gd name="connsiteX11" fmla="*/ 26179 w 130895"/>
                <a:gd name="connsiteY11" fmla="*/ 0 h 130889"/>
                <a:gd name="connsiteX12" fmla="*/ 78537 w 130895"/>
                <a:gd name="connsiteY12" fmla="*/ 13083 h 130889"/>
                <a:gd name="connsiteX13" fmla="*/ 104717 w 130895"/>
                <a:gd name="connsiteY13" fmla="*/ 78531 h 130889"/>
                <a:gd name="connsiteX14" fmla="*/ 117806 w 130895"/>
                <a:gd name="connsiteY14" fmla="*/ 78531 h 130889"/>
                <a:gd name="connsiteX15" fmla="*/ 130896 w 130895"/>
                <a:gd name="connsiteY15" fmla="*/ 104710 h 130889"/>
                <a:gd name="connsiteX16" fmla="*/ 104717 w 130895"/>
                <a:gd name="connsiteY16" fmla="*/ 130889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104717" y="130889"/>
                  </a:moveTo>
                  <a:lnTo>
                    <a:pt x="78537" y="117800"/>
                  </a:lnTo>
                  <a:lnTo>
                    <a:pt x="78537" y="104710"/>
                  </a:lnTo>
                  <a:lnTo>
                    <a:pt x="13090" y="78531"/>
                  </a:lnTo>
                  <a:lnTo>
                    <a:pt x="0" y="26173"/>
                  </a:lnTo>
                  <a:lnTo>
                    <a:pt x="13090" y="26173"/>
                  </a:lnTo>
                  <a:lnTo>
                    <a:pt x="39269" y="52352"/>
                  </a:lnTo>
                  <a:lnTo>
                    <a:pt x="52358" y="52352"/>
                  </a:lnTo>
                  <a:lnTo>
                    <a:pt x="52358" y="39262"/>
                  </a:lnTo>
                  <a:lnTo>
                    <a:pt x="52358" y="39262"/>
                  </a:lnTo>
                  <a:lnTo>
                    <a:pt x="26179" y="13083"/>
                  </a:lnTo>
                  <a:lnTo>
                    <a:pt x="26179" y="0"/>
                  </a:lnTo>
                  <a:lnTo>
                    <a:pt x="78537" y="13083"/>
                  </a:lnTo>
                  <a:lnTo>
                    <a:pt x="104717" y="78531"/>
                  </a:lnTo>
                  <a:lnTo>
                    <a:pt x="117806" y="78531"/>
                  </a:lnTo>
                  <a:lnTo>
                    <a:pt x="130896" y="104710"/>
                  </a:lnTo>
                  <a:lnTo>
                    <a:pt x="104717" y="13088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63" name="Dowolny kształt: kształt 962">
              <a:extLst>
                <a:ext uri="{FF2B5EF4-FFF2-40B4-BE49-F238E27FC236}">
                  <a16:creationId xmlns:a16="http://schemas.microsoft.com/office/drawing/2014/main" id="{6352C369-4D4A-EBD9-2216-A2C5CBEB4D09}"/>
                </a:ext>
              </a:extLst>
            </p:cNvPr>
            <p:cNvSpPr/>
            <p:nvPr/>
          </p:nvSpPr>
          <p:spPr>
            <a:xfrm>
              <a:off x="11578187" y="6191366"/>
              <a:ext cx="130895" cy="130889"/>
            </a:xfrm>
            <a:custGeom>
              <a:avLst/>
              <a:gdLst>
                <a:gd name="connsiteX0" fmla="*/ 26179 w 130895"/>
                <a:gd name="connsiteY0" fmla="*/ 0 h 130889"/>
                <a:gd name="connsiteX1" fmla="*/ 52358 w 130895"/>
                <a:gd name="connsiteY1" fmla="*/ 13090 h 130889"/>
                <a:gd name="connsiteX2" fmla="*/ 52358 w 130895"/>
                <a:gd name="connsiteY2" fmla="*/ 26179 h 130889"/>
                <a:gd name="connsiteX3" fmla="*/ 117806 w 130895"/>
                <a:gd name="connsiteY3" fmla="*/ 52358 h 130889"/>
                <a:gd name="connsiteX4" fmla="*/ 130896 w 130895"/>
                <a:gd name="connsiteY4" fmla="*/ 104717 h 130889"/>
                <a:gd name="connsiteX5" fmla="*/ 117806 w 130895"/>
                <a:gd name="connsiteY5" fmla="*/ 104717 h 130889"/>
                <a:gd name="connsiteX6" fmla="*/ 91627 w 130895"/>
                <a:gd name="connsiteY6" fmla="*/ 78537 h 130889"/>
                <a:gd name="connsiteX7" fmla="*/ 78537 w 130895"/>
                <a:gd name="connsiteY7" fmla="*/ 78537 h 130889"/>
                <a:gd name="connsiteX8" fmla="*/ 78537 w 130895"/>
                <a:gd name="connsiteY8" fmla="*/ 91627 h 130889"/>
                <a:gd name="connsiteX9" fmla="*/ 78537 w 130895"/>
                <a:gd name="connsiteY9" fmla="*/ 91627 h 130889"/>
                <a:gd name="connsiteX10" fmla="*/ 104717 w 130895"/>
                <a:gd name="connsiteY10" fmla="*/ 117806 h 130889"/>
                <a:gd name="connsiteX11" fmla="*/ 104717 w 130895"/>
                <a:gd name="connsiteY11" fmla="*/ 130889 h 130889"/>
                <a:gd name="connsiteX12" fmla="*/ 52358 w 130895"/>
                <a:gd name="connsiteY12" fmla="*/ 117806 h 130889"/>
                <a:gd name="connsiteX13" fmla="*/ 26179 w 130895"/>
                <a:gd name="connsiteY13" fmla="*/ 52358 h 130889"/>
                <a:gd name="connsiteX14" fmla="*/ 13090 w 130895"/>
                <a:gd name="connsiteY14" fmla="*/ 52358 h 130889"/>
                <a:gd name="connsiteX15" fmla="*/ 0 w 130895"/>
                <a:gd name="connsiteY15" fmla="*/ 26179 h 130889"/>
                <a:gd name="connsiteX16" fmla="*/ 26179 w 130895"/>
                <a:gd name="connsiteY16" fmla="*/ 0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26179" y="0"/>
                  </a:moveTo>
                  <a:lnTo>
                    <a:pt x="52358" y="13090"/>
                  </a:lnTo>
                  <a:lnTo>
                    <a:pt x="52358" y="26179"/>
                  </a:lnTo>
                  <a:lnTo>
                    <a:pt x="117806" y="52358"/>
                  </a:lnTo>
                  <a:lnTo>
                    <a:pt x="130896" y="104717"/>
                  </a:lnTo>
                  <a:lnTo>
                    <a:pt x="117806" y="104717"/>
                  </a:lnTo>
                  <a:lnTo>
                    <a:pt x="91627" y="78537"/>
                  </a:lnTo>
                  <a:lnTo>
                    <a:pt x="78537" y="78537"/>
                  </a:lnTo>
                  <a:lnTo>
                    <a:pt x="78537" y="91627"/>
                  </a:lnTo>
                  <a:lnTo>
                    <a:pt x="78537" y="91627"/>
                  </a:lnTo>
                  <a:lnTo>
                    <a:pt x="104717" y="117806"/>
                  </a:lnTo>
                  <a:lnTo>
                    <a:pt x="104717" y="130889"/>
                  </a:lnTo>
                  <a:lnTo>
                    <a:pt x="52358" y="117806"/>
                  </a:lnTo>
                  <a:lnTo>
                    <a:pt x="26179" y="52358"/>
                  </a:lnTo>
                  <a:lnTo>
                    <a:pt x="13090" y="52358"/>
                  </a:lnTo>
                  <a:lnTo>
                    <a:pt x="0" y="26179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64" name="Dowolny kształt: kształt 963">
              <a:extLst>
                <a:ext uri="{FF2B5EF4-FFF2-40B4-BE49-F238E27FC236}">
                  <a16:creationId xmlns:a16="http://schemas.microsoft.com/office/drawing/2014/main" id="{29F8916B-3488-66EC-933B-E69BAF0AE45D}"/>
                </a:ext>
              </a:extLst>
            </p:cNvPr>
            <p:cNvSpPr/>
            <p:nvPr/>
          </p:nvSpPr>
          <p:spPr>
            <a:xfrm>
              <a:off x="11434202" y="6021202"/>
              <a:ext cx="287970" cy="287976"/>
            </a:xfrm>
            <a:custGeom>
              <a:avLst/>
              <a:gdLst>
                <a:gd name="connsiteX0" fmla="*/ 204066 w 287970"/>
                <a:gd name="connsiteY0" fmla="*/ 31742 h 287976"/>
                <a:gd name="connsiteX1" fmla="*/ 195362 w 287970"/>
                <a:gd name="connsiteY1" fmla="*/ 26631 h 287976"/>
                <a:gd name="connsiteX2" fmla="*/ 168921 w 287970"/>
                <a:gd name="connsiteY2" fmla="*/ 0 h 287976"/>
                <a:gd name="connsiteX3" fmla="*/ 117806 w 287970"/>
                <a:gd name="connsiteY3" fmla="*/ 0 h 287976"/>
                <a:gd name="connsiteX4" fmla="*/ 91627 w 287970"/>
                <a:gd name="connsiteY4" fmla="*/ 26179 h 287976"/>
                <a:gd name="connsiteX5" fmla="*/ 91627 w 287970"/>
                <a:gd name="connsiteY5" fmla="*/ 52358 h 287976"/>
                <a:gd name="connsiteX6" fmla="*/ 104520 w 287970"/>
                <a:gd name="connsiteY6" fmla="*/ 46887 h 287976"/>
                <a:gd name="connsiteX7" fmla="*/ 131027 w 287970"/>
                <a:gd name="connsiteY7" fmla="*/ 46763 h 287976"/>
                <a:gd name="connsiteX8" fmla="*/ 157075 w 287970"/>
                <a:gd name="connsiteY8" fmla="*/ 65454 h 287976"/>
                <a:gd name="connsiteX9" fmla="*/ 157075 w 287970"/>
                <a:gd name="connsiteY9" fmla="*/ 91633 h 287976"/>
                <a:gd name="connsiteX10" fmla="*/ 0 w 287970"/>
                <a:gd name="connsiteY10" fmla="*/ 248708 h 287976"/>
                <a:gd name="connsiteX11" fmla="*/ 39269 w 287970"/>
                <a:gd name="connsiteY11" fmla="*/ 287977 h 287976"/>
                <a:gd name="connsiteX12" fmla="*/ 196344 w 287970"/>
                <a:gd name="connsiteY12" fmla="*/ 130902 h 287976"/>
                <a:gd name="connsiteX13" fmla="*/ 209433 w 287970"/>
                <a:gd name="connsiteY13" fmla="*/ 130902 h 287976"/>
                <a:gd name="connsiteX14" fmla="*/ 222523 w 287970"/>
                <a:gd name="connsiteY14" fmla="*/ 130902 h 287976"/>
                <a:gd name="connsiteX15" fmla="*/ 222523 w 287970"/>
                <a:gd name="connsiteY15" fmla="*/ 140641 h 287976"/>
                <a:gd name="connsiteX16" fmla="*/ 261791 w 287970"/>
                <a:gd name="connsiteY16" fmla="*/ 170171 h 287976"/>
                <a:gd name="connsiteX17" fmla="*/ 287971 w 287970"/>
                <a:gd name="connsiteY17" fmla="*/ 130902 h 287976"/>
                <a:gd name="connsiteX18" fmla="*/ 287971 w 287970"/>
                <a:gd name="connsiteY18" fmla="*/ 117813 h 287976"/>
                <a:gd name="connsiteX19" fmla="*/ 274881 w 287970"/>
                <a:gd name="connsiteY19" fmla="*/ 104723 h 287976"/>
                <a:gd name="connsiteX20" fmla="*/ 261791 w 287970"/>
                <a:gd name="connsiteY20" fmla="*/ 91633 h 287976"/>
                <a:gd name="connsiteX21" fmla="*/ 261791 w 287970"/>
                <a:gd name="connsiteY21" fmla="*/ 65454 h 287976"/>
                <a:gd name="connsiteX22" fmla="*/ 222523 w 287970"/>
                <a:gd name="connsiteY22" fmla="*/ 26186 h 287976"/>
                <a:gd name="connsiteX23" fmla="*/ 204066 w 287970"/>
                <a:gd name="connsiteY23" fmla="*/ 31749 h 287976"/>
                <a:gd name="connsiteX24" fmla="*/ 232536 w 287970"/>
                <a:gd name="connsiteY24" fmla="*/ 143527 h 287976"/>
                <a:gd name="connsiteX25" fmla="*/ 232536 w 287970"/>
                <a:gd name="connsiteY25" fmla="*/ 143540 h 287976"/>
                <a:gd name="connsiteX26" fmla="*/ 232536 w 287970"/>
                <a:gd name="connsiteY26" fmla="*/ 143527 h 287976"/>
                <a:gd name="connsiteX27" fmla="*/ 247328 w 287970"/>
                <a:gd name="connsiteY27" fmla="*/ 68969 h 287976"/>
                <a:gd name="connsiteX28" fmla="*/ 247328 w 287970"/>
                <a:gd name="connsiteY28" fmla="*/ 68969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7970" h="287976">
                  <a:moveTo>
                    <a:pt x="204066" y="31742"/>
                  </a:moveTo>
                  <a:cubicBezTo>
                    <a:pt x="202561" y="31153"/>
                    <a:pt x="195362" y="26631"/>
                    <a:pt x="195362" y="26631"/>
                  </a:cubicBezTo>
                  <a:lnTo>
                    <a:pt x="168921" y="0"/>
                  </a:ln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7718" y="130653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lose/>
                  <a:moveTo>
                    <a:pt x="232536" y="143527"/>
                  </a:moveTo>
                  <a:cubicBezTo>
                    <a:pt x="232536" y="143527"/>
                    <a:pt x="232536" y="143533"/>
                    <a:pt x="232536" y="143540"/>
                  </a:cubicBezTo>
                  <a:cubicBezTo>
                    <a:pt x="232536" y="143540"/>
                    <a:pt x="232536" y="143540"/>
                    <a:pt x="232536" y="143527"/>
                  </a:cubicBezTo>
                  <a:close/>
                  <a:moveTo>
                    <a:pt x="247328" y="68969"/>
                  </a:moveTo>
                  <a:lnTo>
                    <a:pt x="247328" y="689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65" name="Grupa 964">
            <a:extLst>
              <a:ext uri="{FF2B5EF4-FFF2-40B4-BE49-F238E27FC236}">
                <a16:creationId xmlns:a16="http://schemas.microsoft.com/office/drawing/2014/main" id="{046F0B07-53EE-5A3F-FABC-CDC8BE5AAF97}"/>
              </a:ext>
            </a:extLst>
          </p:cNvPr>
          <p:cNvGrpSpPr/>
          <p:nvPr userDrawn="1"/>
        </p:nvGrpSpPr>
        <p:grpSpPr>
          <a:xfrm>
            <a:off x="27796307" y="6194122"/>
            <a:ext cx="474625" cy="474609"/>
            <a:chOff x="11761441" y="6021208"/>
            <a:chExt cx="301060" cy="301060"/>
          </a:xfrm>
        </p:grpSpPr>
        <p:sp>
          <p:nvSpPr>
            <p:cNvPr id="966" name="Dowolny kształt: kształt 965">
              <a:extLst>
                <a:ext uri="{FF2B5EF4-FFF2-40B4-BE49-F238E27FC236}">
                  <a16:creationId xmlns:a16="http://schemas.microsoft.com/office/drawing/2014/main" id="{00BD7A1B-CE0A-D31A-33ED-B151653A8BA8}"/>
                </a:ext>
              </a:extLst>
            </p:cNvPr>
            <p:cNvSpPr/>
            <p:nvPr/>
          </p:nvSpPr>
          <p:spPr>
            <a:xfrm>
              <a:off x="11761441" y="6034292"/>
              <a:ext cx="130895" cy="130895"/>
            </a:xfrm>
            <a:custGeom>
              <a:avLst/>
              <a:gdLst>
                <a:gd name="connsiteX0" fmla="*/ 73105 w 130895"/>
                <a:gd name="connsiteY0" fmla="*/ 13090 h 130895"/>
                <a:gd name="connsiteX1" fmla="*/ 79388 w 130895"/>
                <a:gd name="connsiteY1" fmla="*/ 19379 h 130895"/>
                <a:gd name="connsiteX2" fmla="*/ 87438 w 130895"/>
                <a:gd name="connsiteY2" fmla="*/ 67601 h 130895"/>
                <a:gd name="connsiteX3" fmla="*/ 87635 w 130895"/>
                <a:gd name="connsiteY3" fmla="*/ 68615 h 130895"/>
                <a:gd name="connsiteX4" fmla="*/ 87962 w 130895"/>
                <a:gd name="connsiteY4" fmla="*/ 69591 h 130895"/>
                <a:gd name="connsiteX5" fmla="*/ 92281 w 130895"/>
                <a:gd name="connsiteY5" fmla="*/ 82680 h 130895"/>
                <a:gd name="connsiteX6" fmla="*/ 95292 w 130895"/>
                <a:gd name="connsiteY6" fmla="*/ 91633 h 130895"/>
                <a:gd name="connsiteX7" fmla="*/ 109756 w 130895"/>
                <a:gd name="connsiteY7" fmla="*/ 91633 h 130895"/>
                <a:gd name="connsiteX8" fmla="*/ 114992 w 130895"/>
                <a:gd name="connsiteY8" fmla="*/ 102138 h 130895"/>
                <a:gd name="connsiteX9" fmla="*/ 102164 w 130895"/>
                <a:gd name="connsiteY9" fmla="*/ 114972 h 130895"/>
                <a:gd name="connsiteX10" fmla="*/ 91627 w 130895"/>
                <a:gd name="connsiteY10" fmla="*/ 109717 h 130895"/>
                <a:gd name="connsiteX11" fmla="*/ 91627 w 130895"/>
                <a:gd name="connsiteY11" fmla="*/ 93983 h 130895"/>
                <a:gd name="connsiteX12" fmla="*/ 81090 w 130895"/>
                <a:gd name="connsiteY12" fmla="*/ 91876 h 130895"/>
                <a:gd name="connsiteX13" fmla="*/ 19831 w 130895"/>
                <a:gd name="connsiteY13" fmla="*/ 79618 h 130895"/>
                <a:gd name="connsiteX14" fmla="*/ 13090 w 130895"/>
                <a:gd name="connsiteY14" fmla="*/ 72366 h 130895"/>
                <a:gd name="connsiteX15" fmla="*/ 13090 w 130895"/>
                <a:gd name="connsiteY15" fmla="*/ 44688 h 130895"/>
                <a:gd name="connsiteX16" fmla="*/ 30041 w 130895"/>
                <a:gd name="connsiteY16" fmla="*/ 61612 h 130895"/>
                <a:gd name="connsiteX17" fmla="*/ 33837 w 130895"/>
                <a:gd name="connsiteY17" fmla="*/ 65448 h 130895"/>
                <a:gd name="connsiteX18" fmla="*/ 65448 w 130895"/>
                <a:gd name="connsiteY18" fmla="*/ 65448 h 130895"/>
                <a:gd name="connsiteX19" fmla="*/ 65448 w 130895"/>
                <a:gd name="connsiteY19" fmla="*/ 33849 h 130895"/>
                <a:gd name="connsiteX20" fmla="*/ 61652 w 130895"/>
                <a:gd name="connsiteY20" fmla="*/ 30015 h 130895"/>
                <a:gd name="connsiteX21" fmla="*/ 44701 w 130895"/>
                <a:gd name="connsiteY21" fmla="*/ 13096 h 130895"/>
                <a:gd name="connsiteX22" fmla="*/ 73105 w 130895"/>
                <a:gd name="connsiteY22" fmla="*/ 13096 h 130895"/>
                <a:gd name="connsiteX23" fmla="*/ 78537 w 130895"/>
                <a:gd name="connsiteY23" fmla="*/ 0 h 130895"/>
                <a:gd name="connsiteX24" fmla="*/ 26179 w 130895"/>
                <a:gd name="connsiteY24" fmla="*/ 0 h 130895"/>
                <a:gd name="connsiteX25" fmla="*/ 26179 w 130895"/>
                <a:gd name="connsiteY25" fmla="*/ 13090 h 130895"/>
                <a:gd name="connsiteX26" fmla="*/ 52358 w 130895"/>
                <a:gd name="connsiteY26" fmla="*/ 39269 h 130895"/>
                <a:gd name="connsiteX27" fmla="*/ 52358 w 130895"/>
                <a:gd name="connsiteY27" fmla="*/ 52358 h 130895"/>
                <a:gd name="connsiteX28" fmla="*/ 39269 w 130895"/>
                <a:gd name="connsiteY28" fmla="*/ 52358 h 130895"/>
                <a:gd name="connsiteX29" fmla="*/ 13090 w 130895"/>
                <a:gd name="connsiteY29" fmla="*/ 26179 h 130895"/>
                <a:gd name="connsiteX30" fmla="*/ 0 w 130895"/>
                <a:gd name="connsiteY30" fmla="*/ 26179 h 130895"/>
                <a:gd name="connsiteX31" fmla="*/ 0 w 130895"/>
                <a:gd name="connsiteY31" fmla="*/ 77503 h 130895"/>
                <a:gd name="connsiteX32" fmla="*/ 13090 w 130895"/>
                <a:gd name="connsiteY32" fmla="*/ 91627 h 130895"/>
                <a:gd name="connsiteX33" fmla="*/ 78537 w 130895"/>
                <a:gd name="connsiteY33" fmla="*/ 104717 h 130895"/>
                <a:gd name="connsiteX34" fmla="*/ 78537 w 130895"/>
                <a:gd name="connsiteY34" fmla="*/ 117806 h 130895"/>
                <a:gd name="connsiteX35" fmla="*/ 104717 w 130895"/>
                <a:gd name="connsiteY35" fmla="*/ 130896 h 130895"/>
                <a:gd name="connsiteX36" fmla="*/ 130896 w 130895"/>
                <a:gd name="connsiteY36" fmla="*/ 104717 h 130895"/>
                <a:gd name="connsiteX37" fmla="*/ 117806 w 130895"/>
                <a:gd name="connsiteY37" fmla="*/ 78537 h 130895"/>
                <a:gd name="connsiteX38" fmla="*/ 104717 w 130895"/>
                <a:gd name="connsiteY38" fmla="*/ 78537 h 130895"/>
                <a:gd name="connsiteX39" fmla="*/ 100331 w 130895"/>
                <a:gd name="connsiteY39" fmla="*/ 65448 h 130895"/>
                <a:gd name="connsiteX40" fmla="*/ 91627 w 130895"/>
                <a:gd name="connsiteY40" fmla="*/ 13090 h 130895"/>
                <a:gd name="connsiteX41" fmla="*/ 78537 w 130895"/>
                <a:gd name="connsiteY41" fmla="*/ 0 h 130895"/>
                <a:gd name="connsiteX42" fmla="*/ 78537 w 130895"/>
                <a:gd name="connsiteY42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0895" h="130895">
                  <a:moveTo>
                    <a:pt x="73105" y="13090"/>
                  </a:moveTo>
                  <a:lnTo>
                    <a:pt x="79388" y="19379"/>
                  </a:lnTo>
                  <a:lnTo>
                    <a:pt x="87438" y="67601"/>
                  </a:lnTo>
                  <a:lnTo>
                    <a:pt x="87635" y="68615"/>
                  </a:lnTo>
                  <a:lnTo>
                    <a:pt x="87962" y="69591"/>
                  </a:lnTo>
                  <a:lnTo>
                    <a:pt x="92281" y="82680"/>
                  </a:lnTo>
                  <a:lnTo>
                    <a:pt x="95292" y="91633"/>
                  </a:lnTo>
                  <a:lnTo>
                    <a:pt x="109756" y="91633"/>
                  </a:lnTo>
                  <a:lnTo>
                    <a:pt x="114992" y="102138"/>
                  </a:lnTo>
                  <a:lnTo>
                    <a:pt x="102164" y="114972"/>
                  </a:lnTo>
                  <a:lnTo>
                    <a:pt x="91627" y="109717"/>
                  </a:lnTo>
                  <a:lnTo>
                    <a:pt x="91627" y="93983"/>
                  </a:lnTo>
                  <a:lnTo>
                    <a:pt x="81090" y="91876"/>
                  </a:lnTo>
                  <a:lnTo>
                    <a:pt x="19831" y="79618"/>
                  </a:lnTo>
                  <a:lnTo>
                    <a:pt x="13090" y="72366"/>
                  </a:lnTo>
                  <a:lnTo>
                    <a:pt x="13090" y="44688"/>
                  </a:lnTo>
                  <a:lnTo>
                    <a:pt x="30041" y="61612"/>
                  </a:lnTo>
                  <a:lnTo>
                    <a:pt x="33837" y="65448"/>
                  </a:lnTo>
                  <a:lnTo>
                    <a:pt x="65448" y="65448"/>
                  </a:lnTo>
                  <a:lnTo>
                    <a:pt x="65448" y="33849"/>
                  </a:lnTo>
                  <a:lnTo>
                    <a:pt x="61652" y="30015"/>
                  </a:lnTo>
                  <a:lnTo>
                    <a:pt x="44701" y="13096"/>
                  </a:lnTo>
                  <a:lnTo>
                    <a:pt x="73105" y="13096"/>
                  </a:lnTo>
                  <a:moveTo>
                    <a:pt x="78537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52358" y="39269"/>
                  </a:lnTo>
                  <a:lnTo>
                    <a:pt x="52358" y="52358"/>
                  </a:lnTo>
                  <a:lnTo>
                    <a:pt x="39269" y="52358"/>
                  </a:lnTo>
                  <a:lnTo>
                    <a:pt x="13090" y="26179"/>
                  </a:lnTo>
                  <a:lnTo>
                    <a:pt x="0" y="26179"/>
                  </a:lnTo>
                  <a:lnTo>
                    <a:pt x="0" y="77503"/>
                  </a:lnTo>
                  <a:lnTo>
                    <a:pt x="13090" y="91627"/>
                  </a:lnTo>
                  <a:lnTo>
                    <a:pt x="78537" y="104717"/>
                  </a:lnTo>
                  <a:lnTo>
                    <a:pt x="78537" y="117806"/>
                  </a:lnTo>
                  <a:lnTo>
                    <a:pt x="104717" y="130896"/>
                  </a:lnTo>
                  <a:lnTo>
                    <a:pt x="130896" y="104717"/>
                  </a:lnTo>
                  <a:lnTo>
                    <a:pt x="117806" y="78537"/>
                  </a:lnTo>
                  <a:lnTo>
                    <a:pt x="104717" y="78537"/>
                  </a:lnTo>
                  <a:lnTo>
                    <a:pt x="100331" y="65448"/>
                  </a:lnTo>
                  <a:lnTo>
                    <a:pt x="91627" y="13090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67" name="Dowolny kształt: kształt 966">
              <a:extLst>
                <a:ext uri="{FF2B5EF4-FFF2-40B4-BE49-F238E27FC236}">
                  <a16:creationId xmlns:a16="http://schemas.microsoft.com/office/drawing/2014/main" id="{A85E37D1-53E6-1E2F-E0BA-32AC2A7BE199}"/>
                </a:ext>
              </a:extLst>
            </p:cNvPr>
            <p:cNvSpPr/>
            <p:nvPr/>
          </p:nvSpPr>
          <p:spPr>
            <a:xfrm>
              <a:off x="11918516" y="6191373"/>
              <a:ext cx="130895" cy="130895"/>
            </a:xfrm>
            <a:custGeom>
              <a:avLst/>
              <a:gdLst>
                <a:gd name="connsiteX0" fmla="*/ 28797 w 130895"/>
                <a:gd name="connsiteY0" fmla="*/ 15924 h 130895"/>
                <a:gd name="connsiteX1" fmla="*/ 39269 w 130895"/>
                <a:gd name="connsiteY1" fmla="*/ 21179 h 130895"/>
                <a:gd name="connsiteX2" fmla="*/ 39269 w 130895"/>
                <a:gd name="connsiteY2" fmla="*/ 36913 h 130895"/>
                <a:gd name="connsiteX3" fmla="*/ 49806 w 130895"/>
                <a:gd name="connsiteY3" fmla="*/ 39020 h 130895"/>
                <a:gd name="connsiteX4" fmla="*/ 111327 w 130895"/>
                <a:gd name="connsiteY4" fmla="*/ 51331 h 130895"/>
                <a:gd name="connsiteX5" fmla="*/ 117806 w 130895"/>
                <a:gd name="connsiteY5" fmla="*/ 57784 h 130895"/>
                <a:gd name="connsiteX6" fmla="*/ 117806 w 130895"/>
                <a:gd name="connsiteY6" fmla="*/ 86208 h 130895"/>
                <a:gd name="connsiteX7" fmla="*/ 100855 w 130895"/>
                <a:gd name="connsiteY7" fmla="*/ 69283 h 130895"/>
                <a:gd name="connsiteX8" fmla="*/ 97059 w 130895"/>
                <a:gd name="connsiteY8" fmla="*/ 65448 h 130895"/>
                <a:gd name="connsiteX9" fmla="*/ 65448 w 130895"/>
                <a:gd name="connsiteY9" fmla="*/ 65448 h 130895"/>
                <a:gd name="connsiteX10" fmla="*/ 65448 w 130895"/>
                <a:gd name="connsiteY10" fmla="*/ 97046 h 130895"/>
                <a:gd name="connsiteX11" fmla="*/ 69310 w 130895"/>
                <a:gd name="connsiteY11" fmla="*/ 100882 h 130895"/>
                <a:gd name="connsiteX12" fmla="*/ 86195 w 130895"/>
                <a:gd name="connsiteY12" fmla="*/ 117800 h 130895"/>
                <a:gd name="connsiteX13" fmla="*/ 57790 w 130895"/>
                <a:gd name="connsiteY13" fmla="*/ 117800 h 130895"/>
                <a:gd name="connsiteX14" fmla="*/ 51311 w 130895"/>
                <a:gd name="connsiteY14" fmla="*/ 111353 h 130895"/>
                <a:gd name="connsiteX15" fmla="*/ 39007 w 130895"/>
                <a:gd name="connsiteY15" fmla="*/ 49793 h 130895"/>
                <a:gd name="connsiteX16" fmla="*/ 36913 w 130895"/>
                <a:gd name="connsiteY16" fmla="*/ 39269 h 130895"/>
                <a:gd name="connsiteX17" fmla="*/ 21205 w 130895"/>
                <a:gd name="connsiteY17" fmla="*/ 39269 h 130895"/>
                <a:gd name="connsiteX18" fmla="*/ 15904 w 130895"/>
                <a:gd name="connsiteY18" fmla="*/ 28764 h 130895"/>
                <a:gd name="connsiteX19" fmla="*/ 28797 w 130895"/>
                <a:gd name="connsiteY19" fmla="*/ 15930 h 130895"/>
                <a:gd name="connsiteX20" fmla="*/ 26179 w 130895"/>
                <a:gd name="connsiteY20" fmla="*/ 0 h 130895"/>
                <a:gd name="connsiteX21" fmla="*/ 0 w 130895"/>
                <a:gd name="connsiteY21" fmla="*/ 26179 h 130895"/>
                <a:gd name="connsiteX22" fmla="*/ 13090 w 130895"/>
                <a:gd name="connsiteY22" fmla="*/ 52358 h 130895"/>
                <a:gd name="connsiteX23" fmla="*/ 26179 w 130895"/>
                <a:gd name="connsiteY23" fmla="*/ 52358 h 130895"/>
                <a:gd name="connsiteX24" fmla="*/ 39269 w 130895"/>
                <a:gd name="connsiteY24" fmla="*/ 117806 h 130895"/>
                <a:gd name="connsiteX25" fmla="*/ 52358 w 130895"/>
                <a:gd name="connsiteY25" fmla="*/ 130896 h 130895"/>
                <a:gd name="connsiteX26" fmla="*/ 104717 w 130895"/>
                <a:gd name="connsiteY26" fmla="*/ 130896 h 130895"/>
                <a:gd name="connsiteX27" fmla="*/ 104717 w 130895"/>
                <a:gd name="connsiteY27" fmla="*/ 117806 h 130895"/>
                <a:gd name="connsiteX28" fmla="*/ 78537 w 130895"/>
                <a:gd name="connsiteY28" fmla="*/ 91627 h 130895"/>
                <a:gd name="connsiteX29" fmla="*/ 78537 w 130895"/>
                <a:gd name="connsiteY29" fmla="*/ 78537 h 130895"/>
                <a:gd name="connsiteX30" fmla="*/ 91627 w 130895"/>
                <a:gd name="connsiteY30" fmla="*/ 78537 h 130895"/>
                <a:gd name="connsiteX31" fmla="*/ 117806 w 130895"/>
                <a:gd name="connsiteY31" fmla="*/ 104717 h 130895"/>
                <a:gd name="connsiteX32" fmla="*/ 130896 w 130895"/>
                <a:gd name="connsiteY32" fmla="*/ 104717 h 130895"/>
                <a:gd name="connsiteX33" fmla="*/ 130896 w 130895"/>
                <a:gd name="connsiteY33" fmla="*/ 52358 h 130895"/>
                <a:gd name="connsiteX34" fmla="*/ 117806 w 130895"/>
                <a:gd name="connsiteY34" fmla="*/ 39269 h 130895"/>
                <a:gd name="connsiteX35" fmla="*/ 52358 w 130895"/>
                <a:gd name="connsiteY35" fmla="*/ 26179 h 130895"/>
                <a:gd name="connsiteX36" fmla="*/ 52358 w 130895"/>
                <a:gd name="connsiteY36" fmla="*/ 13090 h 130895"/>
                <a:gd name="connsiteX37" fmla="*/ 26179 w 130895"/>
                <a:gd name="connsiteY37" fmla="*/ 0 h 130895"/>
                <a:gd name="connsiteX38" fmla="*/ 26179 w 130895"/>
                <a:gd name="connsiteY38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0895" h="130895">
                  <a:moveTo>
                    <a:pt x="28797" y="15924"/>
                  </a:moveTo>
                  <a:lnTo>
                    <a:pt x="39269" y="21179"/>
                  </a:lnTo>
                  <a:lnTo>
                    <a:pt x="39269" y="36913"/>
                  </a:lnTo>
                  <a:lnTo>
                    <a:pt x="49806" y="39020"/>
                  </a:lnTo>
                  <a:lnTo>
                    <a:pt x="111327" y="51331"/>
                  </a:lnTo>
                  <a:lnTo>
                    <a:pt x="117806" y="57784"/>
                  </a:lnTo>
                  <a:lnTo>
                    <a:pt x="117806" y="86208"/>
                  </a:lnTo>
                  <a:lnTo>
                    <a:pt x="100855" y="69283"/>
                  </a:lnTo>
                  <a:lnTo>
                    <a:pt x="97059" y="65448"/>
                  </a:lnTo>
                  <a:lnTo>
                    <a:pt x="65448" y="65448"/>
                  </a:lnTo>
                  <a:lnTo>
                    <a:pt x="65448" y="97046"/>
                  </a:lnTo>
                  <a:lnTo>
                    <a:pt x="69310" y="100882"/>
                  </a:lnTo>
                  <a:lnTo>
                    <a:pt x="86195" y="117800"/>
                  </a:lnTo>
                  <a:lnTo>
                    <a:pt x="57790" y="117800"/>
                  </a:lnTo>
                  <a:lnTo>
                    <a:pt x="51311" y="111353"/>
                  </a:lnTo>
                  <a:lnTo>
                    <a:pt x="39007" y="49793"/>
                  </a:lnTo>
                  <a:lnTo>
                    <a:pt x="36913" y="39269"/>
                  </a:lnTo>
                  <a:lnTo>
                    <a:pt x="21205" y="39269"/>
                  </a:lnTo>
                  <a:lnTo>
                    <a:pt x="15904" y="28764"/>
                  </a:lnTo>
                  <a:lnTo>
                    <a:pt x="28797" y="15930"/>
                  </a:lnTo>
                  <a:moveTo>
                    <a:pt x="26179" y="0"/>
                  </a:moveTo>
                  <a:lnTo>
                    <a:pt x="0" y="26179"/>
                  </a:lnTo>
                  <a:lnTo>
                    <a:pt x="13090" y="52358"/>
                  </a:lnTo>
                  <a:lnTo>
                    <a:pt x="26179" y="52358"/>
                  </a:lnTo>
                  <a:lnTo>
                    <a:pt x="39269" y="117806"/>
                  </a:lnTo>
                  <a:lnTo>
                    <a:pt x="52358" y="130896"/>
                  </a:lnTo>
                  <a:lnTo>
                    <a:pt x="104717" y="130896"/>
                  </a:lnTo>
                  <a:lnTo>
                    <a:pt x="104717" y="117806"/>
                  </a:lnTo>
                  <a:lnTo>
                    <a:pt x="78537" y="91627"/>
                  </a:lnTo>
                  <a:lnTo>
                    <a:pt x="78537" y="78537"/>
                  </a:lnTo>
                  <a:lnTo>
                    <a:pt x="91627" y="78537"/>
                  </a:lnTo>
                  <a:lnTo>
                    <a:pt x="117806" y="104717"/>
                  </a:lnTo>
                  <a:lnTo>
                    <a:pt x="130896" y="104717"/>
                  </a:lnTo>
                  <a:lnTo>
                    <a:pt x="130896" y="52358"/>
                  </a:lnTo>
                  <a:lnTo>
                    <a:pt x="117806" y="39269"/>
                  </a:lnTo>
                  <a:lnTo>
                    <a:pt x="52358" y="26179"/>
                  </a:lnTo>
                  <a:lnTo>
                    <a:pt x="52358" y="13090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68" name="Dowolny kształt: kształt 967">
              <a:extLst>
                <a:ext uri="{FF2B5EF4-FFF2-40B4-BE49-F238E27FC236}">
                  <a16:creationId xmlns:a16="http://schemas.microsoft.com/office/drawing/2014/main" id="{E1FC9BFB-14C7-EEA3-B2F7-B9350A58DE13}"/>
                </a:ext>
              </a:extLst>
            </p:cNvPr>
            <p:cNvSpPr/>
            <p:nvPr/>
          </p:nvSpPr>
          <p:spPr>
            <a:xfrm>
              <a:off x="11774531" y="6021208"/>
              <a:ext cx="287970" cy="287976"/>
            </a:xfrm>
            <a:custGeom>
              <a:avLst/>
              <a:gdLst>
                <a:gd name="connsiteX0" fmla="*/ 163489 w 287970"/>
                <a:gd name="connsiteY0" fmla="*/ 13083 h 287976"/>
                <a:gd name="connsiteX1" fmla="*/ 186068 w 287970"/>
                <a:gd name="connsiteY1" fmla="*/ 35853 h 287976"/>
                <a:gd name="connsiteX2" fmla="*/ 187181 w 287970"/>
                <a:gd name="connsiteY2" fmla="*/ 36906 h 287976"/>
                <a:gd name="connsiteX3" fmla="*/ 188425 w 287970"/>
                <a:gd name="connsiteY3" fmla="*/ 37698 h 287976"/>
                <a:gd name="connsiteX4" fmla="*/ 199289 w 287970"/>
                <a:gd name="connsiteY4" fmla="*/ 43916 h 287976"/>
                <a:gd name="connsiteX5" fmla="*/ 203478 w 287970"/>
                <a:gd name="connsiteY5" fmla="*/ 45578 h 287976"/>
                <a:gd name="connsiteX6" fmla="*/ 207797 w 287970"/>
                <a:gd name="connsiteY6" fmla="*/ 44269 h 287976"/>
                <a:gd name="connsiteX7" fmla="*/ 218792 w 287970"/>
                <a:gd name="connsiteY7" fmla="*/ 40964 h 287976"/>
                <a:gd name="connsiteX8" fmla="*/ 248702 w 287970"/>
                <a:gd name="connsiteY8" fmla="*/ 70867 h 287976"/>
                <a:gd name="connsiteX9" fmla="*/ 248702 w 287970"/>
                <a:gd name="connsiteY9" fmla="*/ 97046 h 287976"/>
                <a:gd name="connsiteX10" fmla="*/ 252498 w 287970"/>
                <a:gd name="connsiteY10" fmla="*/ 100882 h 287976"/>
                <a:gd name="connsiteX11" fmla="*/ 265587 w 287970"/>
                <a:gd name="connsiteY11" fmla="*/ 113971 h 287976"/>
                <a:gd name="connsiteX12" fmla="*/ 274881 w 287970"/>
                <a:gd name="connsiteY12" fmla="*/ 123225 h 287976"/>
                <a:gd name="connsiteX13" fmla="*/ 274881 w 287970"/>
                <a:gd name="connsiteY13" fmla="*/ 126930 h 287976"/>
                <a:gd name="connsiteX14" fmla="*/ 258584 w 287970"/>
                <a:gd name="connsiteY14" fmla="*/ 151374 h 287976"/>
                <a:gd name="connsiteX15" fmla="*/ 235612 w 287970"/>
                <a:gd name="connsiteY15" fmla="*/ 134103 h 287976"/>
                <a:gd name="connsiteX16" fmla="*/ 235612 w 287970"/>
                <a:gd name="connsiteY16" fmla="*/ 117806 h 287976"/>
                <a:gd name="connsiteX17" fmla="*/ 209564 w 287970"/>
                <a:gd name="connsiteY17" fmla="*/ 117806 h 287976"/>
                <a:gd name="connsiteX18" fmla="*/ 200336 w 287970"/>
                <a:gd name="connsiteY18" fmla="*/ 117695 h 287976"/>
                <a:gd name="connsiteX19" fmla="*/ 194053 w 287970"/>
                <a:gd name="connsiteY19" fmla="*/ 118002 h 287976"/>
                <a:gd name="connsiteX20" fmla="*/ 189995 w 287970"/>
                <a:gd name="connsiteY20" fmla="*/ 118723 h 287976"/>
                <a:gd name="connsiteX21" fmla="*/ 187050 w 287970"/>
                <a:gd name="connsiteY21" fmla="*/ 121642 h 287976"/>
                <a:gd name="connsiteX22" fmla="*/ 39269 w 287970"/>
                <a:gd name="connsiteY22" fmla="*/ 269462 h 287976"/>
                <a:gd name="connsiteX23" fmla="*/ 18522 w 287970"/>
                <a:gd name="connsiteY23" fmla="*/ 248702 h 287976"/>
                <a:gd name="connsiteX24" fmla="*/ 166303 w 287970"/>
                <a:gd name="connsiteY24" fmla="*/ 100882 h 287976"/>
                <a:gd name="connsiteX25" fmla="*/ 170164 w 287970"/>
                <a:gd name="connsiteY25" fmla="*/ 97046 h 287976"/>
                <a:gd name="connsiteX26" fmla="*/ 170164 w 287970"/>
                <a:gd name="connsiteY26" fmla="*/ 58727 h 287976"/>
                <a:gd name="connsiteX27" fmla="*/ 164667 w 287970"/>
                <a:gd name="connsiteY27" fmla="*/ 54813 h 287976"/>
                <a:gd name="connsiteX28" fmla="*/ 138618 w 287970"/>
                <a:gd name="connsiteY28" fmla="*/ 36121 h 287976"/>
                <a:gd name="connsiteX29" fmla="*/ 135150 w 287970"/>
                <a:gd name="connsiteY29" fmla="*/ 33647 h 287976"/>
                <a:gd name="connsiteX30" fmla="*/ 130961 w 287970"/>
                <a:gd name="connsiteY30" fmla="*/ 33667 h 287976"/>
                <a:gd name="connsiteX31" fmla="*/ 104717 w 287970"/>
                <a:gd name="connsiteY31" fmla="*/ 33791 h 287976"/>
                <a:gd name="connsiteX32" fmla="*/ 104717 w 287970"/>
                <a:gd name="connsiteY32" fmla="*/ 31598 h 287976"/>
                <a:gd name="connsiteX33" fmla="*/ 123238 w 287970"/>
                <a:gd name="connsiteY33" fmla="*/ 13090 h 287976"/>
                <a:gd name="connsiteX34" fmla="*/ 163489 w 287970"/>
                <a:gd name="connsiteY34" fmla="*/ 13090 h 287976"/>
                <a:gd name="connsiteX35" fmla="*/ 168921 w 287970"/>
                <a:gd name="connsiteY35" fmla="*/ 0 h 287976"/>
                <a:gd name="connsiteX36" fmla="*/ 117806 w 287970"/>
                <a:gd name="connsiteY36" fmla="*/ 0 h 287976"/>
                <a:gd name="connsiteX37" fmla="*/ 91627 w 287970"/>
                <a:gd name="connsiteY37" fmla="*/ 26179 h 287976"/>
                <a:gd name="connsiteX38" fmla="*/ 91627 w 287970"/>
                <a:gd name="connsiteY38" fmla="*/ 52358 h 287976"/>
                <a:gd name="connsiteX39" fmla="*/ 104520 w 287970"/>
                <a:gd name="connsiteY39" fmla="*/ 46887 h 287976"/>
                <a:gd name="connsiteX40" fmla="*/ 131027 w 287970"/>
                <a:gd name="connsiteY40" fmla="*/ 46763 h 287976"/>
                <a:gd name="connsiteX41" fmla="*/ 157075 w 287970"/>
                <a:gd name="connsiteY41" fmla="*/ 65454 h 287976"/>
                <a:gd name="connsiteX42" fmla="*/ 157075 w 287970"/>
                <a:gd name="connsiteY42" fmla="*/ 91633 h 287976"/>
                <a:gd name="connsiteX43" fmla="*/ 0 w 287970"/>
                <a:gd name="connsiteY43" fmla="*/ 248708 h 287976"/>
                <a:gd name="connsiteX44" fmla="*/ 39269 w 287970"/>
                <a:gd name="connsiteY44" fmla="*/ 287977 h 287976"/>
                <a:gd name="connsiteX45" fmla="*/ 196344 w 287970"/>
                <a:gd name="connsiteY45" fmla="*/ 130902 h 287976"/>
                <a:gd name="connsiteX46" fmla="*/ 200336 w 287970"/>
                <a:gd name="connsiteY46" fmla="*/ 130791 h 287976"/>
                <a:gd name="connsiteX47" fmla="*/ 209433 w 287970"/>
                <a:gd name="connsiteY47" fmla="*/ 130902 h 287976"/>
                <a:gd name="connsiteX48" fmla="*/ 222523 w 287970"/>
                <a:gd name="connsiteY48" fmla="*/ 130902 h 287976"/>
                <a:gd name="connsiteX49" fmla="*/ 222523 w 287970"/>
                <a:gd name="connsiteY49" fmla="*/ 140641 h 287976"/>
                <a:gd name="connsiteX50" fmla="*/ 261791 w 287970"/>
                <a:gd name="connsiteY50" fmla="*/ 170171 h 287976"/>
                <a:gd name="connsiteX51" fmla="*/ 287971 w 287970"/>
                <a:gd name="connsiteY51" fmla="*/ 130902 h 287976"/>
                <a:gd name="connsiteX52" fmla="*/ 287971 w 287970"/>
                <a:gd name="connsiteY52" fmla="*/ 117813 h 287976"/>
                <a:gd name="connsiteX53" fmla="*/ 274881 w 287970"/>
                <a:gd name="connsiteY53" fmla="*/ 104723 h 287976"/>
                <a:gd name="connsiteX54" fmla="*/ 261791 w 287970"/>
                <a:gd name="connsiteY54" fmla="*/ 91633 h 287976"/>
                <a:gd name="connsiteX55" fmla="*/ 261791 w 287970"/>
                <a:gd name="connsiteY55" fmla="*/ 65454 h 287976"/>
                <a:gd name="connsiteX56" fmla="*/ 222523 w 287970"/>
                <a:gd name="connsiteY56" fmla="*/ 26186 h 287976"/>
                <a:gd name="connsiteX57" fmla="*/ 204066 w 287970"/>
                <a:gd name="connsiteY57" fmla="*/ 31749 h 287976"/>
                <a:gd name="connsiteX58" fmla="*/ 195362 w 287970"/>
                <a:gd name="connsiteY58" fmla="*/ 26637 h 287976"/>
                <a:gd name="connsiteX59" fmla="*/ 168921 w 287970"/>
                <a:gd name="connsiteY59" fmla="*/ 6 h 287976"/>
                <a:gd name="connsiteX60" fmla="*/ 168921 w 287970"/>
                <a:gd name="connsiteY60" fmla="*/ 6 h 287976"/>
                <a:gd name="connsiteX61" fmla="*/ 232536 w 287970"/>
                <a:gd name="connsiteY61" fmla="*/ 143534 h 287976"/>
                <a:gd name="connsiteX62" fmla="*/ 232536 w 287970"/>
                <a:gd name="connsiteY62" fmla="*/ 143521 h 287976"/>
                <a:gd name="connsiteX63" fmla="*/ 232536 w 287970"/>
                <a:gd name="connsiteY63" fmla="*/ 143534 h 287976"/>
                <a:gd name="connsiteX64" fmla="*/ 232536 w 287970"/>
                <a:gd name="connsiteY64" fmla="*/ 143534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87970" h="287976">
                  <a:moveTo>
                    <a:pt x="163489" y="13083"/>
                  </a:moveTo>
                  <a:lnTo>
                    <a:pt x="186068" y="35853"/>
                  </a:lnTo>
                  <a:lnTo>
                    <a:pt x="187181" y="36906"/>
                  </a:lnTo>
                  <a:lnTo>
                    <a:pt x="188425" y="37698"/>
                  </a:lnTo>
                  <a:cubicBezTo>
                    <a:pt x="196606" y="42868"/>
                    <a:pt x="198372" y="43575"/>
                    <a:pt x="199289" y="43916"/>
                  </a:cubicBezTo>
                  <a:lnTo>
                    <a:pt x="203478" y="45578"/>
                  </a:lnTo>
                  <a:lnTo>
                    <a:pt x="207797" y="44269"/>
                  </a:lnTo>
                  <a:lnTo>
                    <a:pt x="218792" y="40964"/>
                  </a:lnTo>
                  <a:lnTo>
                    <a:pt x="248702" y="70867"/>
                  </a:lnTo>
                  <a:lnTo>
                    <a:pt x="248702" y="97046"/>
                  </a:lnTo>
                  <a:lnTo>
                    <a:pt x="252498" y="100882"/>
                  </a:lnTo>
                  <a:lnTo>
                    <a:pt x="265587" y="113971"/>
                  </a:lnTo>
                  <a:lnTo>
                    <a:pt x="274881" y="123225"/>
                  </a:lnTo>
                  <a:lnTo>
                    <a:pt x="274881" y="126930"/>
                  </a:lnTo>
                  <a:lnTo>
                    <a:pt x="258584" y="151374"/>
                  </a:lnTo>
                  <a:lnTo>
                    <a:pt x="235612" y="134103"/>
                  </a:lnTo>
                  <a:lnTo>
                    <a:pt x="235612" y="117806"/>
                  </a:lnTo>
                  <a:lnTo>
                    <a:pt x="209564" y="117806"/>
                  </a:lnTo>
                  <a:cubicBezTo>
                    <a:pt x="208648" y="117787"/>
                    <a:pt x="204001" y="117695"/>
                    <a:pt x="200336" y="117695"/>
                  </a:cubicBezTo>
                  <a:cubicBezTo>
                    <a:pt x="196475" y="117695"/>
                    <a:pt x="195231" y="117793"/>
                    <a:pt x="194053" y="118002"/>
                  </a:cubicBezTo>
                  <a:lnTo>
                    <a:pt x="189995" y="118723"/>
                  </a:lnTo>
                  <a:lnTo>
                    <a:pt x="187050" y="121642"/>
                  </a:lnTo>
                  <a:lnTo>
                    <a:pt x="39269" y="269462"/>
                  </a:lnTo>
                  <a:lnTo>
                    <a:pt x="18522" y="248702"/>
                  </a:lnTo>
                  <a:lnTo>
                    <a:pt x="166303" y="100882"/>
                  </a:lnTo>
                  <a:lnTo>
                    <a:pt x="170164" y="97046"/>
                  </a:lnTo>
                  <a:lnTo>
                    <a:pt x="170164" y="58727"/>
                  </a:lnTo>
                  <a:lnTo>
                    <a:pt x="164667" y="54813"/>
                  </a:lnTo>
                  <a:lnTo>
                    <a:pt x="138618" y="36121"/>
                  </a:lnTo>
                  <a:lnTo>
                    <a:pt x="135150" y="33647"/>
                  </a:lnTo>
                  <a:lnTo>
                    <a:pt x="130961" y="33667"/>
                  </a:lnTo>
                  <a:lnTo>
                    <a:pt x="104717" y="33791"/>
                  </a:lnTo>
                  <a:lnTo>
                    <a:pt x="104717" y="31598"/>
                  </a:lnTo>
                  <a:lnTo>
                    <a:pt x="123238" y="13090"/>
                  </a:lnTo>
                  <a:lnTo>
                    <a:pt x="163489" y="13090"/>
                  </a:lnTo>
                  <a:moveTo>
                    <a:pt x="168921" y="0"/>
                  </a:move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6802" y="130817"/>
                    <a:pt x="198438" y="130791"/>
                    <a:pt x="200336" y="130791"/>
                  </a:cubicBezTo>
                  <a:cubicBezTo>
                    <a:pt x="204197" y="130791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ubicBezTo>
                    <a:pt x="202561" y="31160"/>
                    <a:pt x="195362" y="26637"/>
                    <a:pt x="195362" y="26637"/>
                  </a:cubicBezTo>
                  <a:lnTo>
                    <a:pt x="168921" y="6"/>
                  </a:lnTo>
                  <a:lnTo>
                    <a:pt x="168921" y="6"/>
                  </a:lnTo>
                  <a:close/>
                  <a:moveTo>
                    <a:pt x="232536" y="143534"/>
                  </a:moveTo>
                  <a:cubicBezTo>
                    <a:pt x="232536" y="143534"/>
                    <a:pt x="232536" y="143534"/>
                    <a:pt x="232536" y="143521"/>
                  </a:cubicBezTo>
                  <a:cubicBezTo>
                    <a:pt x="232536" y="143521"/>
                    <a:pt x="232536" y="143527"/>
                    <a:pt x="232536" y="143534"/>
                  </a:cubicBezTo>
                  <a:lnTo>
                    <a:pt x="232536" y="1435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69" name="Dowolny kształt: kształt 968">
            <a:extLst>
              <a:ext uri="{FF2B5EF4-FFF2-40B4-BE49-F238E27FC236}">
                <a16:creationId xmlns:a16="http://schemas.microsoft.com/office/drawing/2014/main" id="{8ECA4EFC-0649-63C2-D019-0A60AEE45F28}"/>
              </a:ext>
            </a:extLst>
          </p:cNvPr>
          <p:cNvSpPr/>
          <p:nvPr userDrawn="1"/>
        </p:nvSpPr>
        <p:spPr>
          <a:xfrm>
            <a:off x="20159553" y="6730627"/>
            <a:ext cx="496736" cy="495243"/>
          </a:xfrm>
          <a:custGeom>
            <a:avLst/>
            <a:gdLst>
              <a:gd name="connsiteX0" fmla="*/ 0 w 315085"/>
              <a:gd name="connsiteY0" fmla="*/ 0 h 314149"/>
              <a:gd name="connsiteX1" fmla="*/ 40205 w 315085"/>
              <a:gd name="connsiteY1" fmla="*/ 314150 h 314149"/>
              <a:gd name="connsiteX2" fmla="*/ 275817 w 315085"/>
              <a:gd name="connsiteY2" fmla="*/ 314150 h 314149"/>
              <a:gd name="connsiteX3" fmla="*/ 315086 w 315085"/>
              <a:gd name="connsiteY3" fmla="*/ 0 h 314149"/>
              <a:gd name="connsiteX4" fmla="*/ 0 w 315085"/>
              <a:gd name="connsiteY4" fmla="*/ 0 h 314149"/>
              <a:gd name="connsiteX5" fmla="*/ 285431 w 315085"/>
              <a:gd name="connsiteY5" fmla="*/ 26179 h 314149"/>
              <a:gd name="connsiteX6" fmla="*/ 259252 w 315085"/>
              <a:gd name="connsiteY6" fmla="*/ 235612 h 314149"/>
              <a:gd name="connsiteX7" fmla="*/ 241784 w 315085"/>
              <a:gd name="connsiteY7" fmla="*/ 235612 h 314149"/>
              <a:gd name="connsiteX8" fmla="*/ 262727 w 315085"/>
              <a:gd name="connsiteY8" fmla="*/ 26179 h 314149"/>
              <a:gd name="connsiteX9" fmla="*/ 285431 w 315085"/>
              <a:gd name="connsiteY9" fmla="*/ 26179 h 314149"/>
              <a:gd name="connsiteX10" fmla="*/ 223459 w 315085"/>
              <a:gd name="connsiteY10" fmla="*/ 26179 h 314149"/>
              <a:gd name="connsiteX11" fmla="*/ 212987 w 315085"/>
              <a:gd name="connsiteY11" fmla="*/ 235612 h 314149"/>
              <a:gd name="connsiteX12" fmla="*/ 173718 w 315085"/>
              <a:gd name="connsiteY12" fmla="*/ 235612 h 314149"/>
              <a:gd name="connsiteX13" fmla="*/ 184190 w 315085"/>
              <a:gd name="connsiteY13" fmla="*/ 26179 h 314149"/>
              <a:gd name="connsiteX14" fmla="*/ 223459 w 315085"/>
              <a:gd name="connsiteY14" fmla="*/ 26179 h 314149"/>
              <a:gd name="connsiteX15" fmla="*/ 131832 w 315085"/>
              <a:gd name="connsiteY15" fmla="*/ 26179 h 314149"/>
              <a:gd name="connsiteX16" fmla="*/ 142303 w 315085"/>
              <a:gd name="connsiteY16" fmla="*/ 235612 h 314149"/>
              <a:gd name="connsiteX17" fmla="*/ 105653 w 315085"/>
              <a:gd name="connsiteY17" fmla="*/ 235612 h 314149"/>
              <a:gd name="connsiteX18" fmla="*/ 105653 w 315085"/>
              <a:gd name="connsiteY18" fmla="*/ 26179 h 314149"/>
              <a:gd name="connsiteX19" fmla="*/ 131832 w 315085"/>
              <a:gd name="connsiteY19" fmla="*/ 26179 h 314149"/>
              <a:gd name="connsiteX20" fmla="*/ 29746 w 315085"/>
              <a:gd name="connsiteY20" fmla="*/ 26179 h 314149"/>
              <a:gd name="connsiteX21" fmla="*/ 66384 w 315085"/>
              <a:gd name="connsiteY21" fmla="*/ 26179 h 314149"/>
              <a:gd name="connsiteX22" fmla="*/ 76856 w 315085"/>
              <a:gd name="connsiteY22" fmla="*/ 235612 h 314149"/>
              <a:gd name="connsiteX23" fmla="*/ 56547 w 315085"/>
              <a:gd name="connsiteY23" fmla="*/ 235612 h 314149"/>
              <a:gd name="connsiteX24" fmla="*/ 29746 w 315085"/>
              <a:gd name="connsiteY24" fmla="*/ 26179 h 314149"/>
              <a:gd name="connsiteX25" fmla="*/ 63249 w 315085"/>
              <a:gd name="connsiteY25" fmla="*/ 287971 h 314149"/>
              <a:gd name="connsiteX26" fmla="*/ 59898 w 315085"/>
              <a:gd name="connsiteY26" fmla="*/ 261791 h 314149"/>
              <a:gd name="connsiteX27" fmla="*/ 78164 w 315085"/>
              <a:gd name="connsiteY27" fmla="*/ 261791 h 314149"/>
              <a:gd name="connsiteX28" fmla="*/ 79473 w 315085"/>
              <a:gd name="connsiteY28" fmla="*/ 287971 h 314149"/>
              <a:gd name="connsiteX29" fmla="*/ 63249 w 315085"/>
              <a:gd name="connsiteY29" fmla="*/ 287971 h 314149"/>
              <a:gd name="connsiteX30" fmla="*/ 105653 w 315085"/>
              <a:gd name="connsiteY30" fmla="*/ 287971 h 314149"/>
              <a:gd name="connsiteX31" fmla="*/ 105653 w 315085"/>
              <a:gd name="connsiteY31" fmla="*/ 261791 h 314149"/>
              <a:gd name="connsiteX32" fmla="*/ 143612 w 315085"/>
              <a:gd name="connsiteY32" fmla="*/ 261791 h 314149"/>
              <a:gd name="connsiteX33" fmla="*/ 144921 w 315085"/>
              <a:gd name="connsiteY33" fmla="*/ 287971 h 314149"/>
              <a:gd name="connsiteX34" fmla="*/ 105653 w 315085"/>
              <a:gd name="connsiteY34" fmla="*/ 287971 h 314149"/>
              <a:gd name="connsiteX35" fmla="*/ 171100 w 315085"/>
              <a:gd name="connsiteY35" fmla="*/ 287971 h 314149"/>
              <a:gd name="connsiteX36" fmla="*/ 172409 w 315085"/>
              <a:gd name="connsiteY36" fmla="*/ 261791 h 314149"/>
              <a:gd name="connsiteX37" fmla="*/ 211678 w 315085"/>
              <a:gd name="connsiteY37" fmla="*/ 261791 h 314149"/>
              <a:gd name="connsiteX38" fmla="*/ 210369 w 315085"/>
              <a:gd name="connsiteY38" fmla="*/ 287971 h 314149"/>
              <a:gd name="connsiteX39" fmla="*/ 171100 w 315085"/>
              <a:gd name="connsiteY39" fmla="*/ 287971 h 314149"/>
              <a:gd name="connsiteX40" fmla="*/ 236548 w 315085"/>
              <a:gd name="connsiteY40" fmla="*/ 287971 h 314149"/>
              <a:gd name="connsiteX41" fmla="*/ 239166 w 315085"/>
              <a:gd name="connsiteY41" fmla="*/ 261791 h 314149"/>
              <a:gd name="connsiteX42" fmla="*/ 255980 w 315085"/>
              <a:gd name="connsiteY42" fmla="*/ 261791 h 314149"/>
              <a:gd name="connsiteX43" fmla="*/ 252707 w 315085"/>
              <a:gd name="connsiteY43" fmla="*/ 287971 h 314149"/>
              <a:gd name="connsiteX44" fmla="*/ 236548 w 315085"/>
              <a:gd name="connsiteY44" fmla="*/ 28797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5085" h="314149">
                <a:moveTo>
                  <a:pt x="0" y="0"/>
                </a:moveTo>
                <a:lnTo>
                  <a:pt x="40205" y="314150"/>
                </a:lnTo>
                <a:lnTo>
                  <a:pt x="275817" y="314150"/>
                </a:lnTo>
                <a:lnTo>
                  <a:pt x="315086" y="0"/>
                </a:lnTo>
                <a:lnTo>
                  <a:pt x="0" y="0"/>
                </a:lnTo>
                <a:close/>
                <a:moveTo>
                  <a:pt x="285431" y="26179"/>
                </a:moveTo>
                <a:lnTo>
                  <a:pt x="259252" y="235612"/>
                </a:lnTo>
                <a:lnTo>
                  <a:pt x="241784" y="235612"/>
                </a:lnTo>
                <a:lnTo>
                  <a:pt x="262727" y="26179"/>
                </a:lnTo>
                <a:lnTo>
                  <a:pt x="285431" y="26179"/>
                </a:lnTo>
                <a:close/>
                <a:moveTo>
                  <a:pt x="223459" y="26179"/>
                </a:moveTo>
                <a:lnTo>
                  <a:pt x="212987" y="235612"/>
                </a:lnTo>
                <a:lnTo>
                  <a:pt x="173718" y="235612"/>
                </a:lnTo>
                <a:lnTo>
                  <a:pt x="184190" y="26179"/>
                </a:lnTo>
                <a:lnTo>
                  <a:pt x="223459" y="26179"/>
                </a:lnTo>
                <a:close/>
                <a:moveTo>
                  <a:pt x="131832" y="26179"/>
                </a:moveTo>
                <a:lnTo>
                  <a:pt x="142303" y="235612"/>
                </a:lnTo>
                <a:lnTo>
                  <a:pt x="105653" y="235612"/>
                </a:lnTo>
                <a:lnTo>
                  <a:pt x="105653" y="26179"/>
                </a:lnTo>
                <a:lnTo>
                  <a:pt x="131832" y="26179"/>
                </a:lnTo>
                <a:close/>
                <a:moveTo>
                  <a:pt x="29746" y="26179"/>
                </a:moveTo>
                <a:lnTo>
                  <a:pt x="66384" y="26179"/>
                </a:lnTo>
                <a:lnTo>
                  <a:pt x="76856" y="235612"/>
                </a:lnTo>
                <a:lnTo>
                  <a:pt x="56547" y="235612"/>
                </a:lnTo>
                <a:lnTo>
                  <a:pt x="29746" y="26179"/>
                </a:lnTo>
                <a:close/>
                <a:moveTo>
                  <a:pt x="63249" y="287971"/>
                </a:moveTo>
                <a:lnTo>
                  <a:pt x="59898" y="261791"/>
                </a:lnTo>
                <a:lnTo>
                  <a:pt x="78164" y="261791"/>
                </a:lnTo>
                <a:lnTo>
                  <a:pt x="79473" y="287971"/>
                </a:lnTo>
                <a:lnTo>
                  <a:pt x="63249" y="287971"/>
                </a:lnTo>
                <a:close/>
                <a:moveTo>
                  <a:pt x="105653" y="287971"/>
                </a:moveTo>
                <a:lnTo>
                  <a:pt x="105653" y="261791"/>
                </a:lnTo>
                <a:lnTo>
                  <a:pt x="143612" y="261791"/>
                </a:lnTo>
                <a:lnTo>
                  <a:pt x="144921" y="287971"/>
                </a:lnTo>
                <a:lnTo>
                  <a:pt x="105653" y="287971"/>
                </a:lnTo>
                <a:close/>
                <a:moveTo>
                  <a:pt x="171100" y="287971"/>
                </a:moveTo>
                <a:lnTo>
                  <a:pt x="172409" y="261791"/>
                </a:lnTo>
                <a:lnTo>
                  <a:pt x="211678" y="261791"/>
                </a:lnTo>
                <a:lnTo>
                  <a:pt x="210369" y="287971"/>
                </a:lnTo>
                <a:lnTo>
                  <a:pt x="171100" y="287971"/>
                </a:lnTo>
                <a:close/>
                <a:moveTo>
                  <a:pt x="236548" y="287971"/>
                </a:moveTo>
                <a:lnTo>
                  <a:pt x="239166" y="261791"/>
                </a:lnTo>
                <a:lnTo>
                  <a:pt x="255980" y="261791"/>
                </a:lnTo>
                <a:lnTo>
                  <a:pt x="252707" y="287971"/>
                </a:lnTo>
                <a:lnTo>
                  <a:pt x="236548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70" name="Grafika 52">
            <a:extLst>
              <a:ext uri="{FF2B5EF4-FFF2-40B4-BE49-F238E27FC236}">
                <a16:creationId xmlns:a16="http://schemas.microsoft.com/office/drawing/2014/main" id="{E136BE36-E9C9-B520-7048-1CDFE698A0BE}"/>
              </a:ext>
            </a:extLst>
          </p:cNvPr>
          <p:cNvGrpSpPr/>
          <p:nvPr userDrawn="1"/>
        </p:nvGrpSpPr>
        <p:grpSpPr>
          <a:xfrm>
            <a:off x="21770627" y="7267141"/>
            <a:ext cx="495260" cy="474609"/>
            <a:chOff x="7939286" y="6701860"/>
            <a:chExt cx="314149" cy="301060"/>
          </a:xfrm>
          <a:solidFill>
            <a:srgbClr val="212E39"/>
          </a:solidFill>
        </p:grpSpPr>
        <p:sp>
          <p:nvSpPr>
            <p:cNvPr id="971" name="Dowolny kształt: kształt 970">
              <a:extLst>
                <a:ext uri="{FF2B5EF4-FFF2-40B4-BE49-F238E27FC236}">
                  <a16:creationId xmlns:a16="http://schemas.microsoft.com/office/drawing/2014/main" id="{0A93DFFF-28C0-6289-2869-DD6E891F4D74}"/>
                </a:ext>
              </a:extLst>
            </p:cNvPr>
            <p:cNvSpPr/>
            <p:nvPr/>
          </p:nvSpPr>
          <p:spPr>
            <a:xfrm>
              <a:off x="7939286" y="6701860"/>
              <a:ext cx="314149" cy="235612"/>
            </a:xfrm>
            <a:custGeom>
              <a:avLst/>
              <a:gdLst>
                <a:gd name="connsiteX0" fmla="*/ 62175 w 314149"/>
                <a:gd name="connsiteY0" fmla="*/ 39269 h 235612"/>
                <a:gd name="connsiteX1" fmla="*/ 52358 w 314149"/>
                <a:gd name="connsiteY1" fmla="*/ 0 h 235612"/>
                <a:gd name="connsiteX2" fmla="*/ 0 w 314149"/>
                <a:gd name="connsiteY2" fmla="*/ 0 h 235612"/>
                <a:gd name="connsiteX3" fmla="*/ 0 w 314149"/>
                <a:gd name="connsiteY3" fmla="*/ 26179 h 235612"/>
                <a:gd name="connsiteX4" fmla="*/ 26179 w 314149"/>
                <a:gd name="connsiteY4" fmla="*/ 26179 h 235612"/>
                <a:gd name="connsiteX5" fmla="*/ 78537 w 314149"/>
                <a:gd name="connsiteY5" fmla="*/ 235612 h 235612"/>
                <a:gd name="connsiteX6" fmla="*/ 287971 w 314149"/>
                <a:gd name="connsiteY6" fmla="*/ 235612 h 235612"/>
                <a:gd name="connsiteX7" fmla="*/ 287971 w 314149"/>
                <a:gd name="connsiteY7" fmla="*/ 209433 h 235612"/>
                <a:gd name="connsiteX8" fmla="*/ 104717 w 314149"/>
                <a:gd name="connsiteY8" fmla="*/ 209433 h 235612"/>
                <a:gd name="connsiteX9" fmla="*/ 101281 w 314149"/>
                <a:gd name="connsiteY9" fmla="*/ 195689 h 235612"/>
                <a:gd name="connsiteX10" fmla="*/ 287971 w 314149"/>
                <a:gd name="connsiteY10" fmla="*/ 183254 h 235612"/>
                <a:gd name="connsiteX11" fmla="*/ 314150 w 314149"/>
                <a:gd name="connsiteY11" fmla="*/ 65448 h 235612"/>
                <a:gd name="connsiteX12" fmla="*/ 314150 w 314149"/>
                <a:gd name="connsiteY12" fmla="*/ 39269 h 235612"/>
                <a:gd name="connsiteX13" fmla="*/ 62175 w 314149"/>
                <a:gd name="connsiteY13" fmla="*/ 39269 h 235612"/>
                <a:gd name="connsiteX14" fmla="*/ 68720 w 314149"/>
                <a:gd name="connsiteY14" fmla="*/ 65448 h 235612"/>
                <a:gd name="connsiteX15" fmla="*/ 267040 w 314149"/>
                <a:gd name="connsiteY15" fmla="*/ 65448 h 235612"/>
                <a:gd name="connsiteX16" fmla="*/ 94474 w 314149"/>
                <a:gd name="connsiteY16" fmla="*/ 168463 h 235612"/>
                <a:gd name="connsiteX17" fmla="*/ 68720 w 314149"/>
                <a:gd name="connsiteY17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235612">
                  <a:moveTo>
                    <a:pt x="62175" y="39269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78537" y="235612"/>
                  </a:lnTo>
                  <a:lnTo>
                    <a:pt x="287971" y="235612"/>
                  </a:lnTo>
                  <a:lnTo>
                    <a:pt x="287971" y="209433"/>
                  </a:lnTo>
                  <a:lnTo>
                    <a:pt x="104717" y="209433"/>
                  </a:lnTo>
                  <a:lnTo>
                    <a:pt x="101281" y="195689"/>
                  </a:lnTo>
                  <a:lnTo>
                    <a:pt x="287971" y="183254"/>
                  </a:lnTo>
                  <a:lnTo>
                    <a:pt x="314150" y="65448"/>
                  </a:lnTo>
                  <a:lnTo>
                    <a:pt x="314150" y="39269"/>
                  </a:lnTo>
                  <a:lnTo>
                    <a:pt x="62175" y="39269"/>
                  </a:lnTo>
                  <a:close/>
                  <a:moveTo>
                    <a:pt x="68720" y="65448"/>
                  </a:moveTo>
                  <a:lnTo>
                    <a:pt x="267040" y="65448"/>
                  </a:lnTo>
                  <a:lnTo>
                    <a:pt x="94474" y="168463"/>
                  </a:lnTo>
                  <a:lnTo>
                    <a:pt x="6872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72" name="Dowolny kształt: kształt 971">
              <a:extLst>
                <a:ext uri="{FF2B5EF4-FFF2-40B4-BE49-F238E27FC236}">
                  <a16:creationId xmlns:a16="http://schemas.microsoft.com/office/drawing/2014/main" id="{992946F7-6B7A-BF4C-B7B7-16634BDB02B3}"/>
                </a:ext>
              </a:extLst>
            </p:cNvPr>
            <p:cNvSpPr/>
            <p:nvPr/>
          </p:nvSpPr>
          <p:spPr>
            <a:xfrm>
              <a:off x="8017824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73" name="Dowolny kształt: kształt 972">
              <a:extLst>
                <a:ext uri="{FF2B5EF4-FFF2-40B4-BE49-F238E27FC236}">
                  <a16:creationId xmlns:a16="http://schemas.microsoft.com/office/drawing/2014/main" id="{5DFE0F05-0201-40D6-7E2F-A7C2A4862487}"/>
                </a:ext>
              </a:extLst>
            </p:cNvPr>
            <p:cNvSpPr/>
            <p:nvPr/>
          </p:nvSpPr>
          <p:spPr>
            <a:xfrm>
              <a:off x="8174899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74" name="Grafika 52">
            <a:extLst>
              <a:ext uri="{FF2B5EF4-FFF2-40B4-BE49-F238E27FC236}">
                <a16:creationId xmlns:a16="http://schemas.microsoft.com/office/drawing/2014/main" id="{26AF9DFF-8042-D0DA-A28C-3F071E64569A}"/>
              </a:ext>
            </a:extLst>
          </p:cNvPr>
          <p:cNvGrpSpPr/>
          <p:nvPr userDrawn="1"/>
        </p:nvGrpSpPr>
        <p:grpSpPr>
          <a:xfrm>
            <a:off x="27796307" y="-2225036"/>
            <a:ext cx="495260" cy="495243"/>
            <a:chOff x="11761441" y="680657"/>
            <a:chExt cx="314149" cy="314149"/>
          </a:xfrm>
          <a:solidFill>
            <a:srgbClr val="212E39"/>
          </a:solidFill>
        </p:grpSpPr>
        <p:sp>
          <p:nvSpPr>
            <p:cNvPr id="975" name="Dowolny kształt: kształt 974">
              <a:extLst>
                <a:ext uri="{FF2B5EF4-FFF2-40B4-BE49-F238E27FC236}">
                  <a16:creationId xmlns:a16="http://schemas.microsoft.com/office/drawing/2014/main" id="{8B8080FE-7AEC-F0D0-2573-377199DC3C77}"/>
                </a:ext>
              </a:extLst>
            </p:cNvPr>
            <p:cNvSpPr/>
            <p:nvPr/>
          </p:nvSpPr>
          <p:spPr>
            <a:xfrm>
              <a:off x="11840437" y="680657"/>
              <a:ext cx="156812" cy="235612"/>
            </a:xfrm>
            <a:custGeom>
              <a:avLst/>
              <a:gdLst>
                <a:gd name="connsiteX0" fmla="*/ 0 w 156812"/>
                <a:gd name="connsiteY0" fmla="*/ 104756 h 235612"/>
                <a:gd name="connsiteX1" fmla="*/ 78079 w 156812"/>
                <a:gd name="connsiteY1" fmla="*/ 235612 h 235612"/>
                <a:gd name="connsiteX2" fmla="*/ 156813 w 156812"/>
                <a:gd name="connsiteY2" fmla="*/ 104756 h 235612"/>
                <a:gd name="connsiteX3" fmla="*/ 104258 w 156812"/>
                <a:gd name="connsiteY3" fmla="*/ 104717 h 235612"/>
                <a:gd name="connsiteX4" fmla="*/ 104258 w 156812"/>
                <a:gd name="connsiteY4" fmla="*/ 0 h 235612"/>
                <a:gd name="connsiteX5" fmla="*/ 51900 w 156812"/>
                <a:gd name="connsiteY5" fmla="*/ 0 h 235612"/>
                <a:gd name="connsiteX6" fmla="*/ 51900 w 156812"/>
                <a:gd name="connsiteY6" fmla="*/ 104717 h 235612"/>
                <a:gd name="connsiteX7" fmla="*/ 0 w 156812"/>
                <a:gd name="connsiteY7" fmla="*/ 104756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812" h="235612">
                  <a:moveTo>
                    <a:pt x="0" y="104756"/>
                  </a:moveTo>
                  <a:lnTo>
                    <a:pt x="78079" y="235612"/>
                  </a:lnTo>
                  <a:lnTo>
                    <a:pt x="156813" y="104756"/>
                  </a:lnTo>
                  <a:lnTo>
                    <a:pt x="104258" y="104717"/>
                  </a:lnTo>
                  <a:lnTo>
                    <a:pt x="104258" y="0"/>
                  </a:lnTo>
                  <a:lnTo>
                    <a:pt x="51900" y="0"/>
                  </a:lnTo>
                  <a:lnTo>
                    <a:pt x="51900" y="104717"/>
                  </a:lnTo>
                  <a:lnTo>
                    <a:pt x="0" y="1047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76" name="Dowolny kształt: kształt 975">
              <a:extLst>
                <a:ext uri="{FF2B5EF4-FFF2-40B4-BE49-F238E27FC236}">
                  <a16:creationId xmlns:a16="http://schemas.microsoft.com/office/drawing/2014/main" id="{A7116881-B91A-6B92-76D2-8732B03A890A}"/>
                </a:ext>
              </a:extLst>
            </p:cNvPr>
            <p:cNvSpPr/>
            <p:nvPr/>
          </p:nvSpPr>
          <p:spPr>
            <a:xfrm>
              <a:off x="11761441" y="890090"/>
              <a:ext cx="314149" cy="104716"/>
            </a:xfrm>
            <a:custGeom>
              <a:avLst/>
              <a:gdLst>
                <a:gd name="connsiteX0" fmla="*/ 314150 w 314149"/>
                <a:gd name="connsiteY0" fmla="*/ 104717 h 104716"/>
                <a:gd name="connsiteX1" fmla="*/ 0 w 314149"/>
                <a:gd name="connsiteY1" fmla="*/ 104717 h 104716"/>
                <a:gd name="connsiteX2" fmla="*/ 0 w 314149"/>
                <a:gd name="connsiteY2" fmla="*/ 0 h 104716"/>
                <a:gd name="connsiteX3" fmla="*/ 26179 w 314149"/>
                <a:gd name="connsiteY3" fmla="*/ 0 h 104716"/>
                <a:gd name="connsiteX4" fmla="*/ 26179 w 314149"/>
                <a:gd name="connsiteY4" fmla="*/ 78537 h 104716"/>
                <a:gd name="connsiteX5" fmla="*/ 287971 w 314149"/>
                <a:gd name="connsiteY5" fmla="*/ 78537 h 104716"/>
                <a:gd name="connsiteX6" fmla="*/ 287971 w 314149"/>
                <a:gd name="connsiteY6" fmla="*/ 0 h 104716"/>
                <a:gd name="connsiteX7" fmla="*/ 314150 w 314149"/>
                <a:gd name="connsiteY7" fmla="*/ 0 h 104716"/>
                <a:gd name="connsiteX8" fmla="*/ 314150 w 314149"/>
                <a:gd name="connsiteY8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149" h="104716">
                  <a:moveTo>
                    <a:pt x="314150" y="104717"/>
                  </a:moveTo>
                  <a:lnTo>
                    <a:pt x="0" y="104717"/>
                  </a:lnTo>
                  <a:lnTo>
                    <a:pt x="0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287971" y="78537"/>
                  </a:lnTo>
                  <a:lnTo>
                    <a:pt x="287971" y="0"/>
                  </a:lnTo>
                  <a:lnTo>
                    <a:pt x="314150" y="0"/>
                  </a:lnTo>
                  <a:lnTo>
                    <a:pt x="31415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77" name="Grafika 52">
            <a:extLst>
              <a:ext uri="{FF2B5EF4-FFF2-40B4-BE49-F238E27FC236}">
                <a16:creationId xmlns:a16="http://schemas.microsoft.com/office/drawing/2014/main" id="{0AFF7DEB-460B-3A04-4077-0309ED894925}"/>
              </a:ext>
            </a:extLst>
          </p:cNvPr>
          <p:cNvGrpSpPr/>
          <p:nvPr userDrawn="1"/>
        </p:nvGrpSpPr>
        <p:grpSpPr>
          <a:xfrm>
            <a:off x="27259774" y="-2225036"/>
            <a:ext cx="495260" cy="495243"/>
            <a:chOff x="11421112" y="680657"/>
            <a:chExt cx="314149" cy="314149"/>
          </a:xfrm>
          <a:solidFill>
            <a:srgbClr val="212E39"/>
          </a:solidFill>
        </p:grpSpPr>
        <p:sp>
          <p:nvSpPr>
            <p:cNvPr id="978" name="Dowolny kształt: kształt 977">
              <a:extLst>
                <a:ext uri="{FF2B5EF4-FFF2-40B4-BE49-F238E27FC236}">
                  <a16:creationId xmlns:a16="http://schemas.microsoft.com/office/drawing/2014/main" id="{CDE2BA10-C518-A512-A2EC-96C1423735BF}"/>
                </a:ext>
              </a:extLst>
            </p:cNvPr>
            <p:cNvSpPr/>
            <p:nvPr/>
          </p:nvSpPr>
          <p:spPr>
            <a:xfrm>
              <a:off x="11421112" y="680657"/>
              <a:ext cx="314149" cy="314149"/>
            </a:xfrm>
            <a:custGeom>
              <a:avLst/>
              <a:gdLst>
                <a:gd name="connsiteX0" fmla="*/ 209433 w 314149"/>
                <a:gd name="connsiteY0" fmla="*/ 26179 h 314149"/>
                <a:gd name="connsiteX1" fmla="*/ 287971 w 314149"/>
                <a:gd name="connsiteY1" fmla="*/ 104717 h 314149"/>
                <a:gd name="connsiteX2" fmla="*/ 287971 w 314149"/>
                <a:gd name="connsiteY2" fmla="*/ 209433 h 314149"/>
                <a:gd name="connsiteX3" fmla="*/ 209433 w 314149"/>
                <a:gd name="connsiteY3" fmla="*/ 287971 h 314149"/>
                <a:gd name="connsiteX4" fmla="*/ 104717 w 314149"/>
                <a:gd name="connsiteY4" fmla="*/ 287971 h 314149"/>
                <a:gd name="connsiteX5" fmla="*/ 26179 w 314149"/>
                <a:gd name="connsiteY5" fmla="*/ 209433 h 314149"/>
                <a:gd name="connsiteX6" fmla="*/ 26179 w 314149"/>
                <a:gd name="connsiteY6" fmla="*/ 104717 h 314149"/>
                <a:gd name="connsiteX7" fmla="*/ 104717 w 314149"/>
                <a:gd name="connsiteY7" fmla="*/ 26179 h 314149"/>
                <a:gd name="connsiteX8" fmla="*/ 211855 w 314149"/>
                <a:gd name="connsiteY8" fmla="*/ 26179 h 314149"/>
                <a:gd name="connsiteX9" fmla="*/ 91627 w 314149"/>
                <a:gd name="connsiteY9" fmla="*/ 0 h 314149"/>
                <a:gd name="connsiteX10" fmla="*/ 0 w 314149"/>
                <a:gd name="connsiteY10" fmla="*/ 91627 h 314149"/>
                <a:gd name="connsiteX11" fmla="*/ 0 w 314149"/>
                <a:gd name="connsiteY11" fmla="*/ 222523 h 314149"/>
                <a:gd name="connsiteX12" fmla="*/ 91627 w 314149"/>
                <a:gd name="connsiteY12" fmla="*/ 314150 h 314149"/>
                <a:gd name="connsiteX13" fmla="*/ 222719 w 314149"/>
                <a:gd name="connsiteY13" fmla="*/ 314150 h 314149"/>
                <a:gd name="connsiteX14" fmla="*/ 314150 w 314149"/>
                <a:gd name="connsiteY14" fmla="*/ 222523 h 314149"/>
                <a:gd name="connsiteX15" fmla="*/ 314150 w 314149"/>
                <a:gd name="connsiteY15" fmla="*/ 91627 h 314149"/>
                <a:gd name="connsiteX16" fmla="*/ 222719 w 314149"/>
                <a:gd name="connsiteY16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4149" h="314149">
                  <a:moveTo>
                    <a:pt x="209433" y="26179"/>
                  </a:moveTo>
                  <a:lnTo>
                    <a:pt x="287971" y="104717"/>
                  </a:lnTo>
                  <a:lnTo>
                    <a:pt x="287971" y="209433"/>
                  </a:lnTo>
                  <a:lnTo>
                    <a:pt x="209433" y="287971"/>
                  </a:lnTo>
                  <a:lnTo>
                    <a:pt x="104717" y="287971"/>
                  </a:lnTo>
                  <a:lnTo>
                    <a:pt x="26179" y="209433"/>
                  </a:lnTo>
                  <a:lnTo>
                    <a:pt x="26179" y="104717"/>
                  </a:lnTo>
                  <a:lnTo>
                    <a:pt x="104717" y="26179"/>
                  </a:lnTo>
                  <a:lnTo>
                    <a:pt x="211855" y="26179"/>
                  </a:lnTo>
                  <a:moveTo>
                    <a:pt x="91627" y="0"/>
                  </a:moveTo>
                  <a:lnTo>
                    <a:pt x="0" y="91627"/>
                  </a:lnTo>
                  <a:lnTo>
                    <a:pt x="0" y="222523"/>
                  </a:lnTo>
                  <a:lnTo>
                    <a:pt x="91627" y="314150"/>
                  </a:lnTo>
                  <a:lnTo>
                    <a:pt x="222719" y="314150"/>
                  </a:lnTo>
                  <a:lnTo>
                    <a:pt x="314150" y="222523"/>
                  </a:lnTo>
                  <a:lnTo>
                    <a:pt x="314150" y="91627"/>
                  </a:lnTo>
                  <a:lnTo>
                    <a:pt x="222719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79" name="Dowolny kształt: kształt 978">
              <a:extLst>
                <a:ext uri="{FF2B5EF4-FFF2-40B4-BE49-F238E27FC236}">
                  <a16:creationId xmlns:a16="http://schemas.microsoft.com/office/drawing/2014/main" id="{B5F935B6-1055-7E2D-35D2-4102081392F9}"/>
                </a:ext>
              </a:extLst>
            </p:cNvPr>
            <p:cNvSpPr/>
            <p:nvPr/>
          </p:nvSpPr>
          <p:spPr>
            <a:xfrm>
              <a:off x="11499650" y="785374"/>
              <a:ext cx="156616" cy="130895"/>
            </a:xfrm>
            <a:custGeom>
              <a:avLst/>
              <a:gdLst>
                <a:gd name="connsiteX0" fmla="*/ 0 w 156616"/>
                <a:gd name="connsiteY0" fmla="*/ 0 h 130895"/>
                <a:gd name="connsiteX1" fmla="*/ 78537 w 156616"/>
                <a:gd name="connsiteY1" fmla="*/ 130896 h 130895"/>
                <a:gd name="connsiteX2" fmla="*/ 156617 w 156616"/>
                <a:gd name="connsiteY2" fmla="*/ 223 h 130895"/>
                <a:gd name="connsiteX3" fmla="*/ 0 w 156616"/>
                <a:gd name="connsiteY3" fmla="*/ 0 h 130895"/>
                <a:gd name="connsiteX4" fmla="*/ 0 w 156616"/>
                <a:gd name="connsiteY4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616" h="130895">
                  <a:moveTo>
                    <a:pt x="0" y="0"/>
                  </a:moveTo>
                  <a:lnTo>
                    <a:pt x="78537" y="130896"/>
                  </a:lnTo>
                  <a:lnTo>
                    <a:pt x="156617" y="2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80" name="Grupa 979">
            <a:extLst>
              <a:ext uri="{FF2B5EF4-FFF2-40B4-BE49-F238E27FC236}">
                <a16:creationId xmlns:a16="http://schemas.microsoft.com/office/drawing/2014/main" id="{62374225-C194-415F-5EB0-52EEECEA3C2D}"/>
              </a:ext>
            </a:extLst>
          </p:cNvPr>
          <p:cNvGrpSpPr/>
          <p:nvPr userDrawn="1"/>
        </p:nvGrpSpPr>
        <p:grpSpPr>
          <a:xfrm>
            <a:off x="28436021" y="-2225036"/>
            <a:ext cx="288901" cy="495243"/>
            <a:chOff x="12167218" y="680657"/>
            <a:chExt cx="183253" cy="314149"/>
          </a:xfrm>
        </p:grpSpPr>
        <p:sp>
          <p:nvSpPr>
            <p:cNvPr id="981" name="Dowolny kształt: kształt 980">
              <a:extLst>
                <a:ext uri="{FF2B5EF4-FFF2-40B4-BE49-F238E27FC236}">
                  <a16:creationId xmlns:a16="http://schemas.microsoft.com/office/drawing/2014/main" id="{0FF4D2D7-EA8B-4D4E-1E6F-FDFEDE631B4F}"/>
                </a:ext>
              </a:extLst>
            </p:cNvPr>
            <p:cNvSpPr/>
            <p:nvPr/>
          </p:nvSpPr>
          <p:spPr>
            <a:xfrm>
              <a:off x="12206487" y="746105"/>
              <a:ext cx="104716" cy="157074"/>
            </a:xfrm>
            <a:custGeom>
              <a:avLst/>
              <a:gdLst>
                <a:gd name="connsiteX0" fmla="*/ 0 w 104716"/>
                <a:gd name="connsiteY0" fmla="*/ 78537 h 157074"/>
                <a:gd name="connsiteX1" fmla="*/ 52358 w 104716"/>
                <a:gd name="connsiteY1" fmla="*/ 157075 h 157074"/>
                <a:gd name="connsiteX2" fmla="*/ 104717 w 104716"/>
                <a:gd name="connsiteY2" fmla="*/ 78537 h 157074"/>
                <a:gd name="connsiteX3" fmla="*/ 65448 w 104716"/>
                <a:gd name="connsiteY3" fmla="*/ 78537 h 157074"/>
                <a:gd name="connsiteX4" fmla="*/ 65448 w 104716"/>
                <a:gd name="connsiteY4" fmla="*/ 0 h 157074"/>
                <a:gd name="connsiteX5" fmla="*/ 39269 w 104716"/>
                <a:gd name="connsiteY5" fmla="*/ 0 h 157074"/>
                <a:gd name="connsiteX6" fmla="*/ 39269 w 104716"/>
                <a:gd name="connsiteY6" fmla="*/ 78537 h 157074"/>
                <a:gd name="connsiteX7" fmla="*/ 0 w 104716"/>
                <a:gd name="connsiteY7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16" h="157074">
                  <a:moveTo>
                    <a:pt x="0" y="78537"/>
                  </a:moveTo>
                  <a:lnTo>
                    <a:pt x="52358" y="157075"/>
                  </a:lnTo>
                  <a:lnTo>
                    <a:pt x="104717" y="78537"/>
                  </a:lnTo>
                  <a:lnTo>
                    <a:pt x="65448" y="78537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3926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82" name="Dowolny kształt: kształt 981">
              <a:extLst>
                <a:ext uri="{FF2B5EF4-FFF2-40B4-BE49-F238E27FC236}">
                  <a16:creationId xmlns:a16="http://schemas.microsoft.com/office/drawing/2014/main" id="{190FCBAD-BADD-1CEA-7E58-9568A958290B}"/>
                </a:ext>
              </a:extLst>
            </p:cNvPr>
            <p:cNvSpPr/>
            <p:nvPr/>
          </p:nvSpPr>
          <p:spPr>
            <a:xfrm>
              <a:off x="12167218" y="680657"/>
              <a:ext cx="183253" cy="314149"/>
            </a:xfrm>
            <a:custGeom>
              <a:avLst/>
              <a:gdLst>
                <a:gd name="connsiteX0" fmla="*/ 0 w 183253"/>
                <a:gd name="connsiteY0" fmla="*/ 0 h 314149"/>
                <a:gd name="connsiteX1" fmla="*/ 0 w 183253"/>
                <a:gd name="connsiteY1" fmla="*/ 314150 h 314149"/>
                <a:gd name="connsiteX2" fmla="*/ 183254 w 183253"/>
                <a:gd name="connsiteY2" fmla="*/ 314150 h 314149"/>
                <a:gd name="connsiteX3" fmla="*/ 183254 w 183253"/>
                <a:gd name="connsiteY3" fmla="*/ 0 h 314149"/>
                <a:gd name="connsiteX4" fmla="*/ 0 w 183253"/>
                <a:gd name="connsiteY4" fmla="*/ 0 h 314149"/>
                <a:gd name="connsiteX5" fmla="*/ 91627 w 183253"/>
                <a:gd name="connsiteY5" fmla="*/ 287971 h 314149"/>
                <a:gd name="connsiteX6" fmla="*/ 78537 w 183253"/>
                <a:gd name="connsiteY6" fmla="*/ 274881 h 314149"/>
                <a:gd name="connsiteX7" fmla="*/ 91627 w 183253"/>
                <a:gd name="connsiteY7" fmla="*/ 261791 h 314149"/>
                <a:gd name="connsiteX8" fmla="*/ 104717 w 183253"/>
                <a:gd name="connsiteY8" fmla="*/ 274881 h 314149"/>
                <a:gd name="connsiteX9" fmla="*/ 91627 w 183253"/>
                <a:gd name="connsiteY9" fmla="*/ 287971 h 314149"/>
                <a:gd name="connsiteX10" fmla="*/ 156420 w 183253"/>
                <a:gd name="connsiteY10" fmla="*/ 242798 h 314149"/>
                <a:gd name="connsiteX11" fmla="*/ 27750 w 183253"/>
                <a:gd name="connsiteY11" fmla="*/ 242798 h 314149"/>
                <a:gd name="connsiteX12" fmla="*/ 27750 w 183253"/>
                <a:gd name="connsiteY12" fmla="*/ 242419 h 314149"/>
                <a:gd name="connsiteX13" fmla="*/ 27750 w 183253"/>
                <a:gd name="connsiteY13" fmla="*/ 242419 h 314149"/>
                <a:gd name="connsiteX14" fmla="*/ 27750 w 183253"/>
                <a:gd name="connsiteY14" fmla="*/ 42273 h 314149"/>
                <a:gd name="connsiteX15" fmla="*/ 156420 w 183253"/>
                <a:gd name="connsiteY15" fmla="*/ 42273 h 314149"/>
                <a:gd name="connsiteX16" fmla="*/ 156420 w 183253"/>
                <a:gd name="connsiteY16" fmla="*/ 24279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314149">
                  <a:moveTo>
                    <a:pt x="0" y="0"/>
                  </a:moveTo>
                  <a:lnTo>
                    <a:pt x="0" y="314150"/>
                  </a:lnTo>
                  <a:lnTo>
                    <a:pt x="183254" y="314150"/>
                  </a:lnTo>
                  <a:lnTo>
                    <a:pt x="183254" y="0"/>
                  </a:lnTo>
                  <a:lnTo>
                    <a:pt x="0" y="0"/>
                  </a:lnTo>
                  <a:close/>
                  <a:moveTo>
                    <a:pt x="91627" y="287971"/>
                  </a:moveTo>
                  <a:cubicBezTo>
                    <a:pt x="84428" y="287971"/>
                    <a:pt x="78537" y="282113"/>
                    <a:pt x="78537" y="274881"/>
                  </a:cubicBezTo>
                  <a:cubicBezTo>
                    <a:pt x="78537" y="267649"/>
                    <a:pt x="84428" y="261791"/>
                    <a:pt x="91627" y="261791"/>
                  </a:cubicBezTo>
                  <a:cubicBezTo>
                    <a:pt x="98826" y="261791"/>
                    <a:pt x="104717" y="267649"/>
                    <a:pt x="104717" y="274881"/>
                  </a:cubicBezTo>
                  <a:cubicBezTo>
                    <a:pt x="104717" y="282113"/>
                    <a:pt x="98826" y="287971"/>
                    <a:pt x="91627" y="287971"/>
                  </a:cubicBezTo>
                  <a:close/>
                  <a:moveTo>
                    <a:pt x="156420" y="242798"/>
                  </a:moveTo>
                  <a:lnTo>
                    <a:pt x="27750" y="242798"/>
                  </a:lnTo>
                  <a:lnTo>
                    <a:pt x="27750" y="242419"/>
                  </a:lnTo>
                  <a:lnTo>
                    <a:pt x="27750" y="242419"/>
                  </a:lnTo>
                  <a:lnTo>
                    <a:pt x="27750" y="42273"/>
                  </a:lnTo>
                  <a:lnTo>
                    <a:pt x="156420" y="42273"/>
                  </a:lnTo>
                  <a:lnTo>
                    <a:pt x="156420" y="24279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83" name="Dowolny kształt: kształt 982">
            <a:extLst>
              <a:ext uri="{FF2B5EF4-FFF2-40B4-BE49-F238E27FC236}">
                <a16:creationId xmlns:a16="http://schemas.microsoft.com/office/drawing/2014/main" id="{D6F7E7E4-1100-6E2B-498E-0228382F7E45}"/>
              </a:ext>
            </a:extLst>
          </p:cNvPr>
          <p:cNvSpPr/>
          <p:nvPr userDrawn="1"/>
        </p:nvSpPr>
        <p:spPr>
          <a:xfrm>
            <a:off x="24783468" y="-2111739"/>
            <a:ext cx="495260" cy="227193"/>
          </a:xfrm>
          <a:custGeom>
            <a:avLst/>
            <a:gdLst>
              <a:gd name="connsiteX0" fmla="*/ 242157 w 314149"/>
              <a:gd name="connsiteY0" fmla="*/ 0 h 144116"/>
              <a:gd name="connsiteX1" fmla="*/ 171342 w 314149"/>
              <a:gd name="connsiteY1" fmla="*/ 59027 h 144116"/>
              <a:gd name="connsiteX2" fmla="*/ 142807 w 314149"/>
              <a:gd name="connsiteY2" fmla="*/ 59027 h 144116"/>
              <a:gd name="connsiteX3" fmla="*/ 71993 w 314149"/>
              <a:gd name="connsiteY3" fmla="*/ 0 h 144116"/>
              <a:gd name="connsiteX4" fmla="*/ 0 w 314149"/>
              <a:gd name="connsiteY4" fmla="*/ 72058 h 144116"/>
              <a:gd name="connsiteX5" fmla="*/ 71993 w 314149"/>
              <a:gd name="connsiteY5" fmla="*/ 144116 h 144116"/>
              <a:gd name="connsiteX6" fmla="*/ 142807 w 314149"/>
              <a:gd name="connsiteY6" fmla="*/ 85207 h 144116"/>
              <a:gd name="connsiteX7" fmla="*/ 171342 w 314149"/>
              <a:gd name="connsiteY7" fmla="*/ 85207 h 144116"/>
              <a:gd name="connsiteX8" fmla="*/ 242157 w 314149"/>
              <a:gd name="connsiteY8" fmla="*/ 144116 h 144116"/>
              <a:gd name="connsiteX9" fmla="*/ 314150 w 314149"/>
              <a:gd name="connsiteY9" fmla="*/ 72058 h 144116"/>
              <a:gd name="connsiteX10" fmla="*/ 242157 w 314149"/>
              <a:gd name="connsiteY10" fmla="*/ 0 h 144116"/>
              <a:gd name="connsiteX11" fmla="*/ 71993 w 314149"/>
              <a:gd name="connsiteY11" fmla="*/ 115162 h 144116"/>
              <a:gd name="connsiteX12" fmla="*/ 28928 w 314149"/>
              <a:gd name="connsiteY12" fmla="*/ 72058 h 144116"/>
              <a:gd name="connsiteX13" fmla="*/ 71993 w 314149"/>
              <a:gd name="connsiteY13" fmla="*/ 28961 h 144116"/>
              <a:gd name="connsiteX14" fmla="*/ 115057 w 314149"/>
              <a:gd name="connsiteY14" fmla="*/ 72058 h 144116"/>
              <a:gd name="connsiteX15" fmla="*/ 71993 w 314149"/>
              <a:gd name="connsiteY15" fmla="*/ 115162 h 144116"/>
              <a:gd name="connsiteX16" fmla="*/ 242157 w 314149"/>
              <a:gd name="connsiteY16" fmla="*/ 28961 h 144116"/>
              <a:gd name="connsiteX17" fmla="*/ 280837 w 314149"/>
              <a:gd name="connsiteY17" fmla="*/ 53098 h 144116"/>
              <a:gd name="connsiteX18" fmla="*/ 223177 w 314149"/>
              <a:gd name="connsiteY18" fmla="*/ 110738 h 144116"/>
              <a:gd name="connsiteX19" fmla="*/ 199093 w 314149"/>
              <a:gd name="connsiteY19" fmla="*/ 72065 h 144116"/>
              <a:gd name="connsiteX20" fmla="*/ 242157 w 314149"/>
              <a:gd name="connsiteY20" fmla="*/ 28967 h 14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144116">
                <a:moveTo>
                  <a:pt x="242157" y="0"/>
                </a:moveTo>
                <a:cubicBezTo>
                  <a:pt x="206880" y="0"/>
                  <a:pt x="177495" y="25492"/>
                  <a:pt x="171342" y="59027"/>
                </a:cubicBezTo>
                <a:lnTo>
                  <a:pt x="142807" y="59027"/>
                </a:lnTo>
                <a:cubicBezTo>
                  <a:pt x="136655" y="25492"/>
                  <a:pt x="107269" y="0"/>
                  <a:pt x="71993" y="0"/>
                </a:cubicBezTo>
                <a:cubicBezTo>
                  <a:pt x="32331" y="0"/>
                  <a:pt x="0" y="32325"/>
                  <a:pt x="0" y="72058"/>
                </a:cubicBezTo>
                <a:cubicBezTo>
                  <a:pt x="0" y="111791"/>
                  <a:pt x="32331" y="144116"/>
                  <a:pt x="71993" y="144116"/>
                </a:cubicBezTo>
                <a:cubicBezTo>
                  <a:pt x="107203" y="144116"/>
                  <a:pt x="136590" y="118683"/>
                  <a:pt x="142807" y="85207"/>
                </a:cubicBezTo>
                <a:lnTo>
                  <a:pt x="171342" y="85207"/>
                </a:lnTo>
                <a:cubicBezTo>
                  <a:pt x="177560" y="118683"/>
                  <a:pt x="206946" y="144116"/>
                  <a:pt x="242157" y="144116"/>
                </a:cubicBezTo>
                <a:cubicBezTo>
                  <a:pt x="281884" y="144116"/>
                  <a:pt x="314150" y="111791"/>
                  <a:pt x="314150" y="72058"/>
                </a:cubicBezTo>
                <a:cubicBezTo>
                  <a:pt x="314150" y="32325"/>
                  <a:pt x="281884" y="0"/>
                  <a:pt x="242157" y="0"/>
                </a:cubicBezTo>
                <a:close/>
                <a:moveTo>
                  <a:pt x="71993" y="115162"/>
                </a:moveTo>
                <a:cubicBezTo>
                  <a:pt x="48235" y="115162"/>
                  <a:pt x="28928" y="95829"/>
                  <a:pt x="28928" y="72058"/>
                </a:cubicBezTo>
                <a:cubicBezTo>
                  <a:pt x="28928" y="48287"/>
                  <a:pt x="48235" y="28961"/>
                  <a:pt x="71993" y="28961"/>
                </a:cubicBezTo>
                <a:cubicBezTo>
                  <a:pt x="95750" y="28961"/>
                  <a:pt x="115057" y="48294"/>
                  <a:pt x="115057" y="72058"/>
                </a:cubicBezTo>
                <a:cubicBezTo>
                  <a:pt x="115057" y="95822"/>
                  <a:pt x="95750" y="115162"/>
                  <a:pt x="71993" y="115162"/>
                </a:cubicBezTo>
                <a:close/>
                <a:moveTo>
                  <a:pt x="242157" y="28961"/>
                </a:moveTo>
                <a:cubicBezTo>
                  <a:pt x="259108" y="28961"/>
                  <a:pt x="273768" y="38817"/>
                  <a:pt x="280837" y="53098"/>
                </a:cubicBezTo>
                <a:lnTo>
                  <a:pt x="223177" y="110738"/>
                </a:lnTo>
                <a:cubicBezTo>
                  <a:pt x="208910" y="103702"/>
                  <a:pt x="199093" y="89016"/>
                  <a:pt x="199093" y="72065"/>
                </a:cubicBezTo>
                <a:cubicBezTo>
                  <a:pt x="199093" y="48300"/>
                  <a:pt x="218400" y="28967"/>
                  <a:pt x="242157" y="2896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84" name="Grupa 983">
            <a:extLst>
              <a:ext uri="{FF2B5EF4-FFF2-40B4-BE49-F238E27FC236}">
                <a16:creationId xmlns:a16="http://schemas.microsoft.com/office/drawing/2014/main" id="{D9DEC0D2-C490-FC85-A05B-A0B5B0458295}"/>
              </a:ext>
            </a:extLst>
          </p:cNvPr>
          <p:cNvGrpSpPr/>
          <p:nvPr userDrawn="1"/>
        </p:nvGrpSpPr>
        <p:grpSpPr>
          <a:xfrm>
            <a:off x="13062283" y="6792532"/>
            <a:ext cx="495260" cy="371432"/>
            <a:chOff x="2415488" y="6400799"/>
            <a:chExt cx="314149" cy="235612"/>
          </a:xfrm>
        </p:grpSpPr>
        <p:sp>
          <p:nvSpPr>
            <p:cNvPr id="985" name="Dowolny kształt: kształt 984">
              <a:extLst>
                <a:ext uri="{FF2B5EF4-FFF2-40B4-BE49-F238E27FC236}">
                  <a16:creationId xmlns:a16="http://schemas.microsoft.com/office/drawing/2014/main" id="{8E6BFE7D-CD63-B0A4-6A98-00BBF862AEEE}"/>
                </a:ext>
              </a:extLst>
            </p:cNvPr>
            <p:cNvSpPr/>
            <p:nvPr/>
          </p:nvSpPr>
          <p:spPr>
            <a:xfrm>
              <a:off x="2494025" y="6400799"/>
              <a:ext cx="209433" cy="26316"/>
            </a:xfrm>
            <a:custGeom>
              <a:avLst/>
              <a:gdLst>
                <a:gd name="connsiteX0" fmla="*/ 209433 w 209433"/>
                <a:gd name="connsiteY0" fmla="*/ 0 h 26316"/>
                <a:gd name="connsiteX1" fmla="*/ 0 w 209433"/>
                <a:gd name="connsiteY1" fmla="*/ 0 h 26316"/>
                <a:gd name="connsiteX2" fmla="*/ 0 w 209433"/>
                <a:gd name="connsiteY2" fmla="*/ 26179 h 26316"/>
                <a:gd name="connsiteX3" fmla="*/ 209433 w 209433"/>
                <a:gd name="connsiteY3" fmla="*/ 26317 h 26316"/>
                <a:gd name="connsiteX4" fmla="*/ 209433 w 209433"/>
                <a:gd name="connsiteY4" fmla="*/ 0 h 26316"/>
                <a:gd name="connsiteX5" fmla="*/ 209433 w 209433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3" h="26316">
                  <a:moveTo>
                    <a:pt x="209433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09433" y="26317"/>
                  </a:lnTo>
                  <a:lnTo>
                    <a:pt x="209433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86" name="Dowolny kształt: kształt 985">
              <a:extLst>
                <a:ext uri="{FF2B5EF4-FFF2-40B4-BE49-F238E27FC236}">
                  <a16:creationId xmlns:a16="http://schemas.microsoft.com/office/drawing/2014/main" id="{17D35E41-388B-DCB3-89EF-4D49FEEFCC63}"/>
                </a:ext>
              </a:extLst>
            </p:cNvPr>
            <p:cNvSpPr/>
            <p:nvPr/>
          </p:nvSpPr>
          <p:spPr>
            <a:xfrm>
              <a:off x="2559473" y="6440068"/>
              <a:ext cx="170164" cy="26179"/>
            </a:xfrm>
            <a:custGeom>
              <a:avLst/>
              <a:gdLst>
                <a:gd name="connsiteX0" fmla="*/ 170164 w 170164"/>
                <a:gd name="connsiteY0" fmla="*/ 0 h 26179"/>
                <a:gd name="connsiteX1" fmla="*/ 52358 w 170164"/>
                <a:gd name="connsiteY1" fmla="*/ 0 h 26179"/>
                <a:gd name="connsiteX2" fmla="*/ 0 w 170164"/>
                <a:gd name="connsiteY2" fmla="*/ 0 h 26179"/>
                <a:gd name="connsiteX3" fmla="*/ 26179 w 170164"/>
                <a:gd name="connsiteY3" fmla="*/ 26179 h 26179"/>
                <a:gd name="connsiteX4" fmla="*/ 170164 w 170164"/>
                <a:gd name="connsiteY4" fmla="*/ 26179 h 26179"/>
                <a:gd name="connsiteX5" fmla="*/ 170164 w 170164"/>
                <a:gd name="connsiteY5" fmla="*/ 0 h 26179"/>
                <a:gd name="connsiteX6" fmla="*/ 170164 w 170164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64" h="26179">
                  <a:moveTo>
                    <a:pt x="170164" y="0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26179" y="26179"/>
                  </a:lnTo>
                  <a:lnTo>
                    <a:pt x="170164" y="26179"/>
                  </a:lnTo>
                  <a:lnTo>
                    <a:pt x="170164" y="0"/>
                  </a:lnTo>
                  <a:lnTo>
                    <a:pt x="17016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87" name="Dowolny kształt: kształt 986">
              <a:extLst>
                <a:ext uri="{FF2B5EF4-FFF2-40B4-BE49-F238E27FC236}">
                  <a16:creationId xmlns:a16="http://schemas.microsoft.com/office/drawing/2014/main" id="{062931DE-78AF-E32A-93CA-F73652764607}"/>
                </a:ext>
              </a:extLst>
            </p:cNvPr>
            <p:cNvSpPr/>
            <p:nvPr/>
          </p:nvSpPr>
          <p:spPr>
            <a:xfrm>
              <a:off x="2611831" y="6557874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13090 w 104716"/>
                <a:gd name="connsiteY1" fmla="*/ 0 h 26179"/>
                <a:gd name="connsiteX2" fmla="*/ 0 w 104716"/>
                <a:gd name="connsiteY2" fmla="*/ 13090 h 26179"/>
                <a:gd name="connsiteX3" fmla="*/ 0 w 104716"/>
                <a:gd name="connsiteY3" fmla="*/ 26179 h 26179"/>
                <a:gd name="connsiteX4" fmla="*/ 104717 w 104716"/>
                <a:gd name="connsiteY4" fmla="*/ 26179 h 26179"/>
                <a:gd name="connsiteX5" fmla="*/ 104717 w 104716"/>
                <a:gd name="connsiteY5" fmla="*/ 0 h 26179"/>
                <a:gd name="connsiteX6" fmla="*/ 104717 w 104716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88" name="Dowolny kształt: kształt 987">
              <a:extLst>
                <a:ext uri="{FF2B5EF4-FFF2-40B4-BE49-F238E27FC236}">
                  <a16:creationId xmlns:a16="http://schemas.microsoft.com/office/drawing/2014/main" id="{A14DD3E6-31D9-7541-80EF-8BED8E45757B}"/>
                </a:ext>
              </a:extLst>
            </p:cNvPr>
            <p:cNvSpPr/>
            <p:nvPr/>
          </p:nvSpPr>
          <p:spPr>
            <a:xfrm>
              <a:off x="2585652" y="6597143"/>
              <a:ext cx="143985" cy="26179"/>
            </a:xfrm>
            <a:custGeom>
              <a:avLst/>
              <a:gdLst>
                <a:gd name="connsiteX0" fmla="*/ 13090 w 143985"/>
                <a:gd name="connsiteY0" fmla="*/ 0 h 26179"/>
                <a:gd name="connsiteX1" fmla="*/ 0 w 143985"/>
                <a:gd name="connsiteY1" fmla="*/ 26179 h 26179"/>
                <a:gd name="connsiteX2" fmla="*/ 143985 w 143985"/>
                <a:gd name="connsiteY2" fmla="*/ 26179 h 26179"/>
                <a:gd name="connsiteX3" fmla="*/ 143985 w 143985"/>
                <a:gd name="connsiteY3" fmla="*/ 392 h 26179"/>
                <a:gd name="connsiteX4" fmla="*/ 13090 w 143985"/>
                <a:gd name="connsiteY4" fmla="*/ 0 h 26179"/>
                <a:gd name="connsiteX5" fmla="*/ 13090 w 14398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26179">
                  <a:moveTo>
                    <a:pt x="13090" y="0"/>
                  </a:moveTo>
                  <a:lnTo>
                    <a:pt x="0" y="26179"/>
                  </a:lnTo>
                  <a:lnTo>
                    <a:pt x="143985" y="26179"/>
                  </a:lnTo>
                  <a:lnTo>
                    <a:pt x="143985" y="392"/>
                  </a:lnTo>
                  <a:lnTo>
                    <a:pt x="13090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89" name="Dowolny kształt: kształt 988">
              <a:extLst>
                <a:ext uri="{FF2B5EF4-FFF2-40B4-BE49-F238E27FC236}">
                  <a16:creationId xmlns:a16="http://schemas.microsoft.com/office/drawing/2014/main" id="{B85B8570-3EA4-1775-37EF-6FB37AA61A6E}"/>
                </a:ext>
              </a:extLst>
            </p:cNvPr>
            <p:cNvSpPr/>
            <p:nvPr/>
          </p:nvSpPr>
          <p:spPr>
            <a:xfrm>
              <a:off x="2624921" y="6518468"/>
              <a:ext cx="104716" cy="26316"/>
            </a:xfrm>
            <a:custGeom>
              <a:avLst/>
              <a:gdLst>
                <a:gd name="connsiteX0" fmla="*/ 104717 w 104716"/>
                <a:gd name="connsiteY0" fmla="*/ 0 h 26316"/>
                <a:gd name="connsiteX1" fmla="*/ 0 w 104716"/>
                <a:gd name="connsiteY1" fmla="*/ 137 h 26316"/>
                <a:gd name="connsiteX2" fmla="*/ 0 w 104716"/>
                <a:gd name="connsiteY2" fmla="*/ 26317 h 26316"/>
                <a:gd name="connsiteX3" fmla="*/ 104717 w 104716"/>
                <a:gd name="connsiteY3" fmla="*/ 26317 h 26316"/>
                <a:gd name="connsiteX4" fmla="*/ 104717 w 104716"/>
                <a:gd name="connsiteY4" fmla="*/ 0 h 26316"/>
                <a:gd name="connsiteX5" fmla="*/ 104717 w 104716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316">
                  <a:moveTo>
                    <a:pt x="104717" y="0"/>
                  </a:moveTo>
                  <a:lnTo>
                    <a:pt x="0" y="137"/>
                  </a:lnTo>
                  <a:lnTo>
                    <a:pt x="0" y="26317"/>
                  </a:lnTo>
                  <a:lnTo>
                    <a:pt x="104717" y="26317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0" name="Dowolny kształt: kształt 989">
              <a:extLst>
                <a:ext uri="{FF2B5EF4-FFF2-40B4-BE49-F238E27FC236}">
                  <a16:creationId xmlns:a16="http://schemas.microsoft.com/office/drawing/2014/main" id="{CC9DA10E-DA98-7DA2-9F87-E8517A12259C}"/>
                </a:ext>
              </a:extLst>
            </p:cNvPr>
            <p:cNvSpPr/>
            <p:nvPr/>
          </p:nvSpPr>
          <p:spPr>
            <a:xfrm>
              <a:off x="2598741" y="6479337"/>
              <a:ext cx="117806" cy="26179"/>
            </a:xfrm>
            <a:custGeom>
              <a:avLst/>
              <a:gdLst>
                <a:gd name="connsiteX0" fmla="*/ 117806 w 117806"/>
                <a:gd name="connsiteY0" fmla="*/ 0 h 26179"/>
                <a:gd name="connsiteX1" fmla="*/ 0 w 117806"/>
                <a:gd name="connsiteY1" fmla="*/ 0 h 26179"/>
                <a:gd name="connsiteX2" fmla="*/ 0 w 117806"/>
                <a:gd name="connsiteY2" fmla="*/ 13090 h 26179"/>
                <a:gd name="connsiteX3" fmla="*/ 13090 w 117806"/>
                <a:gd name="connsiteY3" fmla="*/ 26179 h 26179"/>
                <a:gd name="connsiteX4" fmla="*/ 117806 w 117806"/>
                <a:gd name="connsiteY4" fmla="*/ 26179 h 26179"/>
                <a:gd name="connsiteX5" fmla="*/ 117806 w 11780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806" h="26179">
                  <a:moveTo>
                    <a:pt x="117806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13090" y="26179"/>
                  </a:lnTo>
                  <a:lnTo>
                    <a:pt x="117806" y="2617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1" name="Dowolny kształt: kształt 990">
              <a:extLst>
                <a:ext uri="{FF2B5EF4-FFF2-40B4-BE49-F238E27FC236}">
                  <a16:creationId xmlns:a16="http://schemas.microsoft.com/office/drawing/2014/main" id="{9F131065-389A-DE13-0A67-9B959CC3335E}"/>
                </a:ext>
              </a:extLst>
            </p:cNvPr>
            <p:cNvSpPr/>
            <p:nvPr/>
          </p:nvSpPr>
          <p:spPr>
            <a:xfrm>
              <a:off x="2415488" y="6453158"/>
              <a:ext cx="183253" cy="183253"/>
            </a:xfrm>
            <a:custGeom>
              <a:avLst/>
              <a:gdLst>
                <a:gd name="connsiteX0" fmla="*/ 91627 w 183253"/>
                <a:gd name="connsiteY0" fmla="*/ 26179 h 183253"/>
                <a:gd name="connsiteX1" fmla="*/ 157075 w 183253"/>
                <a:gd name="connsiteY1" fmla="*/ 91627 h 183253"/>
                <a:gd name="connsiteX2" fmla="*/ 91627 w 183253"/>
                <a:gd name="connsiteY2" fmla="*/ 157075 h 183253"/>
                <a:gd name="connsiteX3" fmla="*/ 26179 w 183253"/>
                <a:gd name="connsiteY3" fmla="*/ 91627 h 183253"/>
                <a:gd name="connsiteX4" fmla="*/ 91627 w 183253"/>
                <a:gd name="connsiteY4" fmla="*/ 26179 h 183253"/>
                <a:gd name="connsiteX5" fmla="*/ 91627 w 183253"/>
                <a:gd name="connsiteY5" fmla="*/ 0 h 183253"/>
                <a:gd name="connsiteX6" fmla="*/ 0 w 183253"/>
                <a:gd name="connsiteY6" fmla="*/ 91627 h 183253"/>
                <a:gd name="connsiteX7" fmla="*/ 91627 w 183253"/>
                <a:gd name="connsiteY7" fmla="*/ 183254 h 183253"/>
                <a:gd name="connsiteX8" fmla="*/ 183254 w 183253"/>
                <a:gd name="connsiteY8" fmla="*/ 91627 h 183253"/>
                <a:gd name="connsiteX9" fmla="*/ 91627 w 183253"/>
                <a:gd name="connsiteY9" fmla="*/ 0 h 183253"/>
                <a:gd name="connsiteX10" fmla="*/ 91627 w 183253"/>
                <a:gd name="connsiteY10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253" h="183253">
                  <a:moveTo>
                    <a:pt x="91627" y="26179"/>
                  </a:moveTo>
                  <a:cubicBezTo>
                    <a:pt x="127715" y="26179"/>
                    <a:pt x="157075" y="55539"/>
                    <a:pt x="157075" y="91627"/>
                  </a:cubicBezTo>
                  <a:cubicBezTo>
                    <a:pt x="157075" y="127689"/>
                    <a:pt x="127715" y="157075"/>
                    <a:pt x="91627" y="157075"/>
                  </a:cubicBezTo>
                  <a:cubicBezTo>
                    <a:pt x="55539" y="157075"/>
                    <a:pt x="26179" y="127689"/>
                    <a:pt x="26179" y="91627"/>
                  </a:cubicBezTo>
                  <a:cubicBezTo>
                    <a:pt x="26179" y="55539"/>
                    <a:pt x="55539" y="26179"/>
                    <a:pt x="91627" y="26179"/>
                  </a:cubicBezTo>
                  <a:moveTo>
                    <a:pt x="91627" y="0"/>
                  </a:moveTo>
                  <a:cubicBezTo>
                    <a:pt x="41023" y="0"/>
                    <a:pt x="0" y="41023"/>
                    <a:pt x="0" y="91627"/>
                  </a:cubicBezTo>
                  <a:cubicBezTo>
                    <a:pt x="0" y="142218"/>
                    <a:pt x="41023" y="183254"/>
                    <a:pt x="91627" y="183254"/>
                  </a:cubicBezTo>
                  <a:cubicBezTo>
                    <a:pt x="142231" y="183254"/>
                    <a:pt x="183254" y="142218"/>
                    <a:pt x="183254" y="91627"/>
                  </a:cubicBezTo>
                  <a:cubicBezTo>
                    <a:pt x="183254" y="41023"/>
                    <a:pt x="142231" y="0"/>
                    <a:pt x="91627" y="0"/>
                  </a:cubicBezTo>
                  <a:lnTo>
                    <a:pt x="9162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92" name="Grafika 52">
            <a:extLst>
              <a:ext uri="{FF2B5EF4-FFF2-40B4-BE49-F238E27FC236}">
                <a16:creationId xmlns:a16="http://schemas.microsoft.com/office/drawing/2014/main" id="{AEF1866F-A6AE-FC09-11F2-DAD8E0797EC5}"/>
              </a:ext>
            </a:extLst>
          </p:cNvPr>
          <p:cNvGrpSpPr/>
          <p:nvPr userDrawn="1"/>
        </p:nvGrpSpPr>
        <p:grpSpPr>
          <a:xfrm>
            <a:off x="13619451" y="6730626"/>
            <a:ext cx="453989" cy="474609"/>
            <a:chOff x="2768906" y="6361531"/>
            <a:chExt cx="287970" cy="301060"/>
          </a:xfrm>
          <a:solidFill>
            <a:srgbClr val="212E39"/>
          </a:solidFill>
        </p:grpSpPr>
        <p:sp>
          <p:nvSpPr>
            <p:cNvPr id="993" name="Dowolny kształt: kształt 992">
              <a:extLst>
                <a:ext uri="{FF2B5EF4-FFF2-40B4-BE49-F238E27FC236}">
                  <a16:creationId xmlns:a16="http://schemas.microsoft.com/office/drawing/2014/main" id="{588C00D8-7E91-B528-6C6E-9D00B6DC11BE}"/>
                </a:ext>
              </a:extLst>
            </p:cNvPr>
            <p:cNvSpPr/>
            <p:nvPr/>
          </p:nvSpPr>
          <p:spPr>
            <a:xfrm>
              <a:off x="2939070" y="6387710"/>
              <a:ext cx="104716" cy="39268"/>
            </a:xfrm>
            <a:custGeom>
              <a:avLst/>
              <a:gdLst>
                <a:gd name="connsiteX0" fmla="*/ 104717 w 104716"/>
                <a:gd name="connsiteY0" fmla="*/ 39269 h 39268"/>
                <a:gd name="connsiteX1" fmla="*/ 78537 w 104716"/>
                <a:gd name="connsiteY1" fmla="*/ 0 h 39268"/>
                <a:gd name="connsiteX2" fmla="*/ 0 w 104716"/>
                <a:gd name="connsiteY2" fmla="*/ 39269 h 39268"/>
                <a:gd name="connsiteX3" fmla="*/ 104717 w 10471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39268">
                  <a:moveTo>
                    <a:pt x="104717" y="39269"/>
                  </a:moveTo>
                  <a:lnTo>
                    <a:pt x="78537" y="0"/>
                  </a:lnTo>
                  <a:lnTo>
                    <a:pt x="0" y="39269"/>
                  </a:lnTo>
                  <a:lnTo>
                    <a:pt x="10471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4" name="Dowolny kształt: kształt 993">
              <a:extLst>
                <a:ext uri="{FF2B5EF4-FFF2-40B4-BE49-F238E27FC236}">
                  <a16:creationId xmlns:a16="http://schemas.microsoft.com/office/drawing/2014/main" id="{F354AC59-24DF-53A9-DF68-4A1879E71B39}"/>
                </a:ext>
              </a:extLst>
            </p:cNvPr>
            <p:cNvSpPr/>
            <p:nvPr/>
          </p:nvSpPr>
          <p:spPr>
            <a:xfrm>
              <a:off x="2808175" y="6361531"/>
              <a:ext cx="157074" cy="65447"/>
            </a:xfrm>
            <a:custGeom>
              <a:avLst/>
              <a:gdLst>
                <a:gd name="connsiteX0" fmla="*/ 157075 w 157074"/>
                <a:gd name="connsiteY0" fmla="*/ 26179 h 65447"/>
                <a:gd name="connsiteX1" fmla="*/ 117806 w 157074"/>
                <a:gd name="connsiteY1" fmla="*/ 0 h 65447"/>
                <a:gd name="connsiteX2" fmla="*/ 0 w 157074"/>
                <a:gd name="connsiteY2" fmla="*/ 65448 h 65447"/>
                <a:gd name="connsiteX3" fmla="*/ 91627 w 157074"/>
                <a:gd name="connsiteY3" fmla="*/ 65448 h 65447"/>
                <a:gd name="connsiteX4" fmla="*/ 157075 w 157074"/>
                <a:gd name="connsiteY4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74" h="65447">
                  <a:moveTo>
                    <a:pt x="157075" y="26179"/>
                  </a:moveTo>
                  <a:lnTo>
                    <a:pt x="117806" y="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5" name="Dowolny kształt: kształt 994">
              <a:extLst>
                <a:ext uri="{FF2B5EF4-FFF2-40B4-BE49-F238E27FC236}">
                  <a16:creationId xmlns:a16="http://schemas.microsoft.com/office/drawing/2014/main" id="{32A4653C-ADAE-3E77-7EC3-74C6D964DEBE}"/>
                </a:ext>
              </a:extLst>
            </p:cNvPr>
            <p:cNvSpPr/>
            <p:nvPr/>
          </p:nvSpPr>
          <p:spPr>
            <a:xfrm>
              <a:off x="2768906" y="6440068"/>
              <a:ext cx="287970" cy="222522"/>
            </a:xfrm>
            <a:custGeom>
              <a:avLst/>
              <a:gdLst>
                <a:gd name="connsiteX0" fmla="*/ 0 w 287970"/>
                <a:gd name="connsiteY0" fmla="*/ 0 h 222522"/>
                <a:gd name="connsiteX1" fmla="*/ 0 w 287970"/>
                <a:gd name="connsiteY1" fmla="*/ 222523 h 222522"/>
                <a:gd name="connsiteX2" fmla="*/ 285752 w 287970"/>
                <a:gd name="connsiteY2" fmla="*/ 219774 h 222522"/>
                <a:gd name="connsiteX3" fmla="*/ 287971 w 287970"/>
                <a:gd name="connsiteY3" fmla="*/ 0 h 222522"/>
                <a:gd name="connsiteX4" fmla="*/ 0 w 287970"/>
                <a:gd name="connsiteY4" fmla="*/ 0 h 222522"/>
                <a:gd name="connsiteX5" fmla="*/ 26179 w 287970"/>
                <a:gd name="connsiteY5" fmla="*/ 26179 h 222522"/>
                <a:gd name="connsiteX6" fmla="*/ 261791 w 287970"/>
                <a:gd name="connsiteY6" fmla="*/ 26179 h 222522"/>
                <a:gd name="connsiteX7" fmla="*/ 26297 w 287970"/>
                <a:gd name="connsiteY7" fmla="*/ 196082 h 222522"/>
                <a:gd name="connsiteX8" fmla="*/ 26179 w 287970"/>
                <a:gd name="connsiteY8" fmla="*/ 26179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970" h="222522">
                  <a:moveTo>
                    <a:pt x="0" y="0"/>
                  </a:moveTo>
                  <a:lnTo>
                    <a:pt x="0" y="222523"/>
                  </a:lnTo>
                  <a:lnTo>
                    <a:pt x="285752" y="219774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26179"/>
                  </a:moveTo>
                  <a:lnTo>
                    <a:pt x="261791" y="26179"/>
                  </a:lnTo>
                  <a:lnTo>
                    <a:pt x="26297" y="196082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96" name="Grupa 995">
            <a:extLst>
              <a:ext uri="{FF2B5EF4-FFF2-40B4-BE49-F238E27FC236}">
                <a16:creationId xmlns:a16="http://schemas.microsoft.com/office/drawing/2014/main" id="{E01DAA3F-FB26-FCF0-DCFC-19F53E85F3DC}"/>
              </a:ext>
            </a:extLst>
          </p:cNvPr>
          <p:cNvGrpSpPr/>
          <p:nvPr userDrawn="1"/>
        </p:nvGrpSpPr>
        <p:grpSpPr>
          <a:xfrm>
            <a:off x="13062283" y="4295676"/>
            <a:ext cx="495353" cy="495243"/>
            <a:chOff x="2415488" y="4816961"/>
            <a:chExt cx="314208" cy="314149"/>
          </a:xfrm>
        </p:grpSpPr>
        <p:sp>
          <p:nvSpPr>
            <p:cNvPr id="997" name="Dowolny kształt: kształt 996">
              <a:extLst>
                <a:ext uri="{FF2B5EF4-FFF2-40B4-BE49-F238E27FC236}">
                  <a16:creationId xmlns:a16="http://schemas.microsoft.com/office/drawing/2014/main" id="{37A1A9C9-0BE5-0A50-8016-87C0557DF494}"/>
                </a:ext>
              </a:extLst>
            </p:cNvPr>
            <p:cNvSpPr/>
            <p:nvPr/>
          </p:nvSpPr>
          <p:spPr>
            <a:xfrm>
              <a:off x="2533294" y="4816961"/>
              <a:ext cx="196402" cy="157074"/>
            </a:xfrm>
            <a:custGeom>
              <a:avLst/>
              <a:gdLst>
                <a:gd name="connsiteX0" fmla="*/ 0 w 196402"/>
                <a:gd name="connsiteY0" fmla="*/ 0 h 157074"/>
                <a:gd name="connsiteX1" fmla="*/ 0 w 196402"/>
                <a:gd name="connsiteY1" fmla="*/ 157075 h 157074"/>
                <a:gd name="connsiteX2" fmla="*/ 39269 w 196402"/>
                <a:gd name="connsiteY2" fmla="*/ 117806 h 157074"/>
                <a:gd name="connsiteX3" fmla="*/ 196344 w 196402"/>
                <a:gd name="connsiteY3" fmla="*/ 117806 h 157074"/>
                <a:gd name="connsiteX4" fmla="*/ 196402 w 196402"/>
                <a:gd name="connsiteY4" fmla="*/ 0 h 157074"/>
                <a:gd name="connsiteX5" fmla="*/ 26179 w 196402"/>
                <a:gd name="connsiteY5" fmla="*/ 26179 h 157074"/>
                <a:gd name="connsiteX6" fmla="*/ 170164 w 196402"/>
                <a:gd name="connsiteY6" fmla="*/ 26179 h 157074"/>
                <a:gd name="connsiteX7" fmla="*/ 170164 w 196402"/>
                <a:gd name="connsiteY7" fmla="*/ 91627 h 157074"/>
                <a:gd name="connsiteX8" fmla="*/ 26179 w 196402"/>
                <a:gd name="connsiteY8" fmla="*/ 9162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402" h="157074">
                  <a:moveTo>
                    <a:pt x="0" y="0"/>
                  </a:moveTo>
                  <a:lnTo>
                    <a:pt x="0" y="157075"/>
                  </a:lnTo>
                  <a:lnTo>
                    <a:pt x="39269" y="117806"/>
                  </a:lnTo>
                  <a:lnTo>
                    <a:pt x="196344" y="117806"/>
                  </a:lnTo>
                  <a:lnTo>
                    <a:pt x="196402" y="0"/>
                  </a:lnTo>
                  <a:moveTo>
                    <a:pt x="26179" y="26179"/>
                  </a:moveTo>
                  <a:lnTo>
                    <a:pt x="170164" y="26179"/>
                  </a:lnTo>
                  <a:lnTo>
                    <a:pt x="170164" y="91627"/>
                  </a:lnTo>
                  <a:lnTo>
                    <a:pt x="26179" y="9162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8" name="Dowolny kształt: kształt 997">
              <a:extLst>
                <a:ext uri="{FF2B5EF4-FFF2-40B4-BE49-F238E27FC236}">
                  <a16:creationId xmlns:a16="http://schemas.microsoft.com/office/drawing/2014/main" id="{B320299E-035D-E8F0-EFAD-A1A4793DB397}"/>
                </a:ext>
              </a:extLst>
            </p:cNvPr>
            <p:cNvSpPr/>
            <p:nvPr/>
          </p:nvSpPr>
          <p:spPr>
            <a:xfrm>
              <a:off x="2585717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9" name="Dowolny kształt: kształt 998">
              <a:extLst>
                <a:ext uri="{FF2B5EF4-FFF2-40B4-BE49-F238E27FC236}">
                  <a16:creationId xmlns:a16="http://schemas.microsoft.com/office/drawing/2014/main" id="{883EC346-D650-AE35-1527-4037DCEB0CBA}"/>
                </a:ext>
              </a:extLst>
            </p:cNvPr>
            <p:cNvSpPr/>
            <p:nvPr/>
          </p:nvSpPr>
          <p:spPr>
            <a:xfrm>
              <a:off x="2638010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00" name="Dowolny kształt: kształt 999">
              <a:extLst>
                <a:ext uri="{FF2B5EF4-FFF2-40B4-BE49-F238E27FC236}">
                  <a16:creationId xmlns:a16="http://schemas.microsoft.com/office/drawing/2014/main" id="{1769444B-3560-7E92-18EB-8204D6E75B67}"/>
                </a:ext>
              </a:extLst>
            </p:cNvPr>
            <p:cNvSpPr/>
            <p:nvPr/>
          </p:nvSpPr>
          <p:spPr>
            <a:xfrm>
              <a:off x="2415488" y="4882409"/>
              <a:ext cx="143985" cy="248701"/>
            </a:xfrm>
            <a:custGeom>
              <a:avLst/>
              <a:gdLst>
                <a:gd name="connsiteX0" fmla="*/ 117806 w 143985"/>
                <a:gd name="connsiteY0" fmla="*/ 130896 h 248701"/>
                <a:gd name="connsiteX1" fmla="*/ 117806 w 143985"/>
                <a:gd name="connsiteY1" fmla="*/ 196344 h 248701"/>
                <a:gd name="connsiteX2" fmla="*/ 26179 w 143985"/>
                <a:gd name="connsiteY2" fmla="*/ 196344 h 248701"/>
                <a:gd name="connsiteX3" fmla="*/ 91627 w 143985"/>
                <a:gd name="connsiteY3" fmla="*/ 78537 h 248701"/>
                <a:gd name="connsiteX4" fmla="*/ 91627 w 143985"/>
                <a:gd name="connsiteY4" fmla="*/ 0 h 248701"/>
                <a:gd name="connsiteX5" fmla="*/ 0 w 143985"/>
                <a:gd name="connsiteY5" fmla="*/ 0 h 248701"/>
                <a:gd name="connsiteX6" fmla="*/ 0 w 143985"/>
                <a:gd name="connsiteY6" fmla="*/ 248702 h 248701"/>
                <a:gd name="connsiteX7" fmla="*/ 143985 w 143985"/>
                <a:gd name="connsiteY7" fmla="*/ 248702 h 248701"/>
                <a:gd name="connsiteX8" fmla="*/ 143985 w 143985"/>
                <a:gd name="connsiteY8" fmla="*/ 104717 h 248701"/>
                <a:gd name="connsiteX9" fmla="*/ 117806 w 143985"/>
                <a:gd name="connsiteY9" fmla="*/ 130896 h 248701"/>
                <a:gd name="connsiteX10" fmla="*/ 71993 w 143985"/>
                <a:gd name="connsiteY10" fmla="*/ 235612 h 248701"/>
                <a:gd name="connsiteX11" fmla="*/ 58903 w 143985"/>
                <a:gd name="connsiteY11" fmla="*/ 222523 h 248701"/>
                <a:gd name="connsiteX12" fmla="*/ 71993 w 143985"/>
                <a:gd name="connsiteY12" fmla="*/ 209433 h 248701"/>
                <a:gd name="connsiteX13" fmla="*/ 85082 w 143985"/>
                <a:gd name="connsiteY13" fmla="*/ 222523 h 248701"/>
                <a:gd name="connsiteX14" fmla="*/ 71993 w 143985"/>
                <a:gd name="connsiteY14" fmla="*/ 235612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985" h="248701">
                  <a:moveTo>
                    <a:pt x="117806" y="130896"/>
                  </a:moveTo>
                  <a:lnTo>
                    <a:pt x="117806" y="196344"/>
                  </a:lnTo>
                  <a:lnTo>
                    <a:pt x="26179" y="196344"/>
                  </a:lnTo>
                  <a:lnTo>
                    <a:pt x="91627" y="78537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248702"/>
                  </a:lnTo>
                  <a:lnTo>
                    <a:pt x="143985" y="248702"/>
                  </a:lnTo>
                  <a:lnTo>
                    <a:pt x="143985" y="104717"/>
                  </a:lnTo>
                  <a:lnTo>
                    <a:pt x="117806" y="130896"/>
                  </a:lnTo>
                  <a:close/>
                  <a:moveTo>
                    <a:pt x="71993" y="235612"/>
                  </a:moveTo>
                  <a:cubicBezTo>
                    <a:pt x="64761" y="235612"/>
                    <a:pt x="58903" y="229755"/>
                    <a:pt x="58903" y="222523"/>
                  </a:cubicBezTo>
                  <a:cubicBezTo>
                    <a:pt x="58903" y="215291"/>
                    <a:pt x="64761" y="209433"/>
                    <a:pt x="71993" y="209433"/>
                  </a:cubicBezTo>
                  <a:cubicBezTo>
                    <a:pt x="79225" y="209433"/>
                    <a:pt x="85082" y="215291"/>
                    <a:pt x="85082" y="222523"/>
                  </a:cubicBezTo>
                  <a:cubicBezTo>
                    <a:pt x="85082" y="229755"/>
                    <a:pt x="79225" y="235612"/>
                    <a:pt x="71993" y="23561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01" name="Grupa 1000">
            <a:extLst>
              <a:ext uri="{FF2B5EF4-FFF2-40B4-BE49-F238E27FC236}">
                <a16:creationId xmlns:a16="http://schemas.microsoft.com/office/drawing/2014/main" id="{1C7F26A5-8631-681F-791B-255EB679CF11}"/>
              </a:ext>
            </a:extLst>
          </p:cNvPr>
          <p:cNvGrpSpPr/>
          <p:nvPr userDrawn="1"/>
        </p:nvGrpSpPr>
        <p:grpSpPr>
          <a:xfrm>
            <a:off x="27259774" y="849605"/>
            <a:ext cx="495260" cy="288891"/>
            <a:chOff x="11421112" y="2631003"/>
            <a:chExt cx="314149" cy="183253"/>
          </a:xfrm>
        </p:grpSpPr>
        <p:sp>
          <p:nvSpPr>
            <p:cNvPr id="1002" name="Dowolny kształt: kształt 1001">
              <a:extLst>
                <a:ext uri="{FF2B5EF4-FFF2-40B4-BE49-F238E27FC236}">
                  <a16:creationId xmlns:a16="http://schemas.microsoft.com/office/drawing/2014/main" id="{96F237AB-95A1-4C0E-3829-647B9C1520F1}"/>
                </a:ext>
              </a:extLst>
            </p:cNvPr>
            <p:cNvSpPr/>
            <p:nvPr/>
          </p:nvSpPr>
          <p:spPr>
            <a:xfrm>
              <a:off x="11421112" y="2722630"/>
              <a:ext cx="91626" cy="91626"/>
            </a:xfrm>
            <a:custGeom>
              <a:avLst/>
              <a:gdLst>
                <a:gd name="connsiteX0" fmla="*/ 91627 w 91626"/>
                <a:gd name="connsiteY0" fmla="*/ 26179 h 91626"/>
                <a:gd name="connsiteX1" fmla="*/ 0 w 91626"/>
                <a:gd name="connsiteY1" fmla="*/ 0 h 91626"/>
                <a:gd name="connsiteX2" fmla="*/ 0 w 91626"/>
                <a:gd name="connsiteY2" fmla="*/ 91627 h 91626"/>
                <a:gd name="connsiteX3" fmla="*/ 91627 w 91626"/>
                <a:gd name="connsiteY3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91626">
                  <a:moveTo>
                    <a:pt x="91627" y="26179"/>
                  </a:moveTo>
                  <a:lnTo>
                    <a:pt x="0" y="0"/>
                  </a:lnTo>
                  <a:lnTo>
                    <a:pt x="0" y="91627"/>
                  </a:lnTo>
                  <a:lnTo>
                    <a:pt x="9162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03" name="Dowolny kształt: kształt 1002">
              <a:extLst>
                <a:ext uri="{FF2B5EF4-FFF2-40B4-BE49-F238E27FC236}">
                  <a16:creationId xmlns:a16="http://schemas.microsoft.com/office/drawing/2014/main" id="{580A68F2-FFDE-6CA3-236B-875E24F7C978}"/>
                </a:ext>
              </a:extLst>
            </p:cNvPr>
            <p:cNvSpPr/>
            <p:nvPr/>
          </p:nvSpPr>
          <p:spPr>
            <a:xfrm>
              <a:off x="11460381" y="2631003"/>
              <a:ext cx="274880" cy="104716"/>
            </a:xfrm>
            <a:custGeom>
              <a:avLst/>
              <a:gdLst>
                <a:gd name="connsiteX0" fmla="*/ 0 w 274880"/>
                <a:gd name="connsiteY0" fmla="*/ 52358 h 104716"/>
                <a:gd name="connsiteX1" fmla="*/ 39269 w 274880"/>
                <a:gd name="connsiteY1" fmla="*/ 104717 h 104716"/>
                <a:gd name="connsiteX2" fmla="*/ 65448 w 274880"/>
                <a:gd name="connsiteY2" fmla="*/ 91627 h 104716"/>
                <a:gd name="connsiteX3" fmla="*/ 157075 w 274880"/>
                <a:gd name="connsiteY3" fmla="*/ 91627 h 104716"/>
                <a:gd name="connsiteX4" fmla="*/ 274881 w 274880"/>
                <a:gd name="connsiteY4" fmla="*/ 26179 h 104716"/>
                <a:gd name="connsiteX5" fmla="*/ 274881 w 274880"/>
                <a:gd name="connsiteY5" fmla="*/ 13090 h 104716"/>
                <a:gd name="connsiteX6" fmla="*/ 261791 w 274880"/>
                <a:gd name="connsiteY6" fmla="*/ 0 h 104716"/>
                <a:gd name="connsiteX7" fmla="*/ 248702 w 274880"/>
                <a:gd name="connsiteY7" fmla="*/ 0 h 104716"/>
                <a:gd name="connsiteX8" fmla="*/ 183254 w 274880"/>
                <a:gd name="connsiteY8" fmla="*/ 26179 h 104716"/>
                <a:gd name="connsiteX9" fmla="*/ 183254 w 274880"/>
                <a:gd name="connsiteY9" fmla="*/ 39269 h 104716"/>
                <a:gd name="connsiteX10" fmla="*/ 170164 w 274880"/>
                <a:gd name="connsiteY10" fmla="*/ 52358 h 104716"/>
                <a:gd name="connsiteX11" fmla="*/ 104717 w 274880"/>
                <a:gd name="connsiteY11" fmla="*/ 52358 h 104716"/>
                <a:gd name="connsiteX12" fmla="*/ 104717 w 274880"/>
                <a:gd name="connsiteY12" fmla="*/ 39269 h 104716"/>
                <a:gd name="connsiteX13" fmla="*/ 157075 w 274880"/>
                <a:gd name="connsiteY13" fmla="*/ 39269 h 104716"/>
                <a:gd name="connsiteX14" fmla="*/ 170164 w 274880"/>
                <a:gd name="connsiteY14" fmla="*/ 39269 h 104716"/>
                <a:gd name="connsiteX15" fmla="*/ 170164 w 274880"/>
                <a:gd name="connsiteY15" fmla="*/ 26179 h 104716"/>
                <a:gd name="connsiteX16" fmla="*/ 157075 w 274880"/>
                <a:gd name="connsiteY16" fmla="*/ 13090 h 104716"/>
                <a:gd name="connsiteX17" fmla="*/ 104717 w 274880"/>
                <a:gd name="connsiteY17" fmla="*/ 13090 h 104716"/>
                <a:gd name="connsiteX18" fmla="*/ 78537 w 274880"/>
                <a:gd name="connsiteY18" fmla="*/ 0 h 104716"/>
                <a:gd name="connsiteX19" fmla="*/ 39269 w 274880"/>
                <a:gd name="connsiteY19" fmla="*/ 13090 h 104716"/>
                <a:gd name="connsiteX20" fmla="*/ 0 w 274880"/>
                <a:gd name="connsiteY20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4880" h="104716">
                  <a:moveTo>
                    <a:pt x="0" y="52358"/>
                  </a:moveTo>
                  <a:lnTo>
                    <a:pt x="39269" y="104717"/>
                  </a:lnTo>
                  <a:lnTo>
                    <a:pt x="65448" y="91627"/>
                  </a:lnTo>
                  <a:lnTo>
                    <a:pt x="157075" y="91627"/>
                  </a:lnTo>
                  <a:lnTo>
                    <a:pt x="274881" y="26179"/>
                  </a:lnTo>
                  <a:lnTo>
                    <a:pt x="274881" y="13090"/>
                  </a:lnTo>
                  <a:lnTo>
                    <a:pt x="261791" y="0"/>
                  </a:lnTo>
                  <a:lnTo>
                    <a:pt x="248702" y="0"/>
                  </a:lnTo>
                  <a:lnTo>
                    <a:pt x="183254" y="26179"/>
                  </a:lnTo>
                  <a:lnTo>
                    <a:pt x="183254" y="39269"/>
                  </a:lnTo>
                  <a:lnTo>
                    <a:pt x="170164" y="52358"/>
                  </a:lnTo>
                  <a:lnTo>
                    <a:pt x="104717" y="52358"/>
                  </a:lnTo>
                  <a:lnTo>
                    <a:pt x="104717" y="39269"/>
                  </a:lnTo>
                  <a:lnTo>
                    <a:pt x="157075" y="39269"/>
                  </a:lnTo>
                  <a:lnTo>
                    <a:pt x="170164" y="39269"/>
                  </a:lnTo>
                  <a:lnTo>
                    <a:pt x="170164" y="26179"/>
                  </a:lnTo>
                  <a:lnTo>
                    <a:pt x="157075" y="13090"/>
                  </a:lnTo>
                  <a:lnTo>
                    <a:pt x="104717" y="13090"/>
                  </a:lnTo>
                  <a:lnTo>
                    <a:pt x="78537" y="0"/>
                  </a:lnTo>
                  <a:lnTo>
                    <a:pt x="39269" y="1309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04" name="Dowolny kształt: kształt 1003">
              <a:extLst>
                <a:ext uri="{FF2B5EF4-FFF2-40B4-BE49-F238E27FC236}">
                  <a16:creationId xmlns:a16="http://schemas.microsoft.com/office/drawing/2014/main" id="{8B8E3B96-C3AB-2A76-E925-9C1A7AB6B953}"/>
                </a:ext>
              </a:extLst>
            </p:cNvPr>
            <p:cNvSpPr/>
            <p:nvPr/>
          </p:nvSpPr>
          <p:spPr>
            <a:xfrm>
              <a:off x="11434202" y="2696451"/>
              <a:ext cx="13089" cy="13089"/>
            </a:xfrm>
            <a:custGeom>
              <a:avLst/>
              <a:gdLst>
                <a:gd name="connsiteX0" fmla="*/ 13090 w 13089"/>
                <a:gd name="connsiteY0" fmla="*/ 6545 h 13089"/>
                <a:gd name="connsiteX1" fmla="*/ 6545 w 13089"/>
                <a:gd name="connsiteY1" fmla="*/ 13090 h 13089"/>
                <a:gd name="connsiteX2" fmla="*/ 0 w 13089"/>
                <a:gd name="connsiteY2" fmla="*/ 6545 h 13089"/>
                <a:gd name="connsiteX3" fmla="*/ 6545 w 13089"/>
                <a:gd name="connsiteY3" fmla="*/ 0 h 13089"/>
                <a:gd name="connsiteX4" fmla="*/ 13090 w 13089"/>
                <a:gd name="connsiteY4" fmla="*/ 6545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13089">
                  <a:moveTo>
                    <a:pt x="13090" y="6545"/>
                  </a:moveTo>
                  <a:cubicBezTo>
                    <a:pt x="13090" y="10159"/>
                    <a:pt x="10159" y="13090"/>
                    <a:pt x="6545" y="13090"/>
                  </a:cubicBezTo>
                  <a:cubicBezTo>
                    <a:pt x="2930" y="13090"/>
                    <a:pt x="0" y="10159"/>
                    <a:pt x="0" y="6545"/>
                  </a:cubicBezTo>
                  <a:cubicBezTo>
                    <a:pt x="0" y="2930"/>
                    <a:pt x="2930" y="0"/>
                    <a:pt x="6545" y="0"/>
                  </a:cubicBezTo>
                  <a:cubicBezTo>
                    <a:pt x="10159" y="0"/>
                    <a:pt x="13090" y="2930"/>
                    <a:pt x="13090" y="654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05" name="Grupa 1004">
            <a:extLst>
              <a:ext uri="{FF2B5EF4-FFF2-40B4-BE49-F238E27FC236}">
                <a16:creationId xmlns:a16="http://schemas.microsoft.com/office/drawing/2014/main" id="{73748D92-1652-FF32-BF34-06A3415DB929}"/>
              </a:ext>
            </a:extLst>
          </p:cNvPr>
          <p:cNvGrpSpPr/>
          <p:nvPr userDrawn="1"/>
        </p:nvGrpSpPr>
        <p:grpSpPr>
          <a:xfrm>
            <a:off x="27259774" y="1386109"/>
            <a:ext cx="495260" cy="268256"/>
            <a:chOff x="11421112" y="2971326"/>
            <a:chExt cx="314149" cy="170164"/>
          </a:xfrm>
        </p:grpSpPr>
        <p:sp>
          <p:nvSpPr>
            <p:cNvPr id="1006" name="Dowolny kształt: kształt 1005">
              <a:extLst>
                <a:ext uri="{FF2B5EF4-FFF2-40B4-BE49-F238E27FC236}">
                  <a16:creationId xmlns:a16="http://schemas.microsoft.com/office/drawing/2014/main" id="{D0FCC685-4CB6-47ED-311F-95B01E547C85}"/>
                </a:ext>
              </a:extLst>
            </p:cNvPr>
            <p:cNvSpPr/>
            <p:nvPr/>
          </p:nvSpPr>
          <p:spPr>
            <a:xfrm>
              <a:off x="11499257" y="2971326"/>
              <a:ext cx="236004" cy="170164"/>
            </a:xfrm>
            <a:custGeom>
              <a:avLst/>
              <a:gdLst>
                <a:gd name="connsiteX0" fmla="*/ 157467 w 236004"/>
                <a:gd name="connsiteY0" fmla="*/ 6 h 170164"/>
                <a:gd name="connsiteX1" fmla="*/ 161852 w 236004"/>
                <a:gd name="connsiteY1" fmla="*/ 13096 h 170164"/>
                <a:gd name="connsiteX2" fmla="*/ 78930 w 236004"/>
                <a:gd name="connsiteY2" fmla="*/ 13096 h 170164"/>
                <a:gd name="connsiteX3" fmla="*/ 62437 w 236004"/>
                <a:gd name="connsiteY3" fmla="*/ 23437 h 170164"/>
                <a:gd name="connsiteX4" fmla="*/ 13090 w 236004"/>
                <a:gd name="connsiteY4" fmla="*/ 15033 h 170164"/>
                <a:gd name="connsiteX5" fmla="*/ 0 w 236004"/>
                <a:gd name="connsiteY5" fmla="*/ 91627 h 170164"/>
                <a:gd name="connsiteX6" fmla="*/ 26572 w 236004"/>
                <a:gd name="connsiteY6" fmla="*/ 91627 h 170164"/>
                <a:gd name="connsiteX7" fmla="*/ 26572 w 236004"/>
                <a:gd name="connsiteY7" fmla="*/ 117806 h 170164"/>
                <a:gd name="connsiteX8" fmla="*/ 39661 w 236004"/>
                <a:gd name="connsiteY8" fmla="*/ 117806 h 170164"/>
                <a:gd name="connsiteX9" fmla="*/ 39661 w 236004"/>
                <a:gd name="connsiteY9" fmla="*/ 130896 h 170164"/>
                <a:gd name="connsiteX10" fmla="*/ 52751 w 236004"/>
                <a:gd name="connsiteY10" fmla="*/ 130896 h 170164"/>
                <a:gd name="connsiteX11" fmla="*/ 52751 w 236004"/>
                <a:gd name="connsiteY11" fmla="*/ 143985 h 170164"/>
                <a:gd name="connsiteX12" fmla="*/ 65840 w 236004"/>
                <a:gd name="connsiteY12" fmla="*/ 157075 h 170164"/>
                <a:gd name="connsiteX13" fmla="*/ 78930 w 236004"/>
                <a:gd name="connsiteY13" fmla="*/ 170164 h 170164"/>
                <a:gd name="connsiteX14" fmla="*/ 131288 w 236004"/>
                <a:gd name="connsiteY14" fmla="*/ 170164 h 170164"/>
                <a:gd name="connsiteX15" fmla="*/ 131288 w 236004"/>
                <a:gd name="connsiteY15" fmla="*/ 157075 h 170164"/>
                <a:gd name="connsiteX16" fmla="*/ 144378 w 236004"/>
                <a:gd name="connsiteY16" fmla="*/ 157075 h 170164"/>
                <a:gd name="connsiteX17" fmla="*/ 144378 w 236004"/>
                <a:gd name="connsiteY17" fmla="*/ 130896 h 170164"/>
                <a:gd name="connsiteX18" fmla="*/ 157467 w 236004"/>
                <a:gd name="connsiteY18" fmla="*/ 130896 h 170164"/>
                <a:gd name="connsiteX19" fmla="*/ 157664 w 236004"/>
                <a:gd name="connsiteY19" fmla="*/ 118369 h 170164"/>
                <a:gd name="connsiteX20" fmla="*/ 196932 w 236004"/>
                <a:gd name="connsiteY20" fmla="*/ 118369 h 170164"/>
                <a:gd name="connsiteX21" fmla="*/ 209826 w 236004"/>
                <a:gd name="connsiteY21" fmla="*/ 157075 h 170164"/>
                <a:gd name="connsiteX22" fmla="*/ 236005 w 236004"/>
                <a:gd name="connsiteY22" fmla="*/ 157075 h 170164"/>
                <a:gd name="connsiteX23" fmla="*/ 236005 w 236004"/>
                <a:gd name="connsiteY23" fmla="*/ 0 h 170164"/>
                <a:gd name="connsiteX24" fmla="*/ 157467 w 236004"/>
                <a:gd name="connsiteY24" fmla="*/ 0 h 170164"/>
                <a:gd name="connsiteX25" fmla="*/ 143919 w 236004"/>
                <a:gd name="connsiteY25" fmla="*/ 103885 h 170164"/>
                <a:gd name="connsiteX26" fmla="*/ 105109 w 236004"/>
                <a:gd name="connsiteY26" fmla="*/ 65507 h 170164"/>
                <a:gd name="connsiteX27" fmla="*/ 52751 w 236004"/>
                <a:gd name="connsiteY27" fmla="*/ 91686 h 170164"/>
                <a:gd name="connsiteX28" fmla="*/ 26572 w 236004"/>
                <a:gd name="connsiteY28" fmla="*/ 65507 h 170164"/>
                <a:gd name="connsiteX29" fmla="*/ 78734 w 236004"/>
                <a:gd name="connsiteY29" fmla="*/ 26395 h 170164"/>
                <a:gd name="connsiteX30" fmla="*/ 166238 w 236004"/>
                <a:gd name="connsiteY30" fmla="*/ 26395 h 170164"/>
                <a:gd name="connsiteX31" fmla="*/ 192089 w 236004"/>
                <a:gd name="connsiteY31" fmla="*/ 103885 h 170164"/>
                <a:gd name="connsiteX32" fmla="*/ 143919 w 236004"/>
                <a:gd name="connsiteY32" fmla="*/ 103885 h 170164"/>
                <a:gd name="connsiteX33" fmla="*/ 205768 w 236004"/>
                <a:gd name="connsiteY33" fmla="*/ 47679 h 170164"/>
                <a:gd name="connsiteX34" fmla="*/ 195623 w 236004"/>
                <a:gd name="connsiteY34" fmla="*/ 37508 h 170164"/>
                <a:gd name="connsiteX35" fmla="*/ 205768 w 236004"/>
                <a:gd name="connsiteY35" fmla="*/ 27337 h 170164"/>
                <a:gd name="connsiteX36" fmla="*/ 215978 w 236004"/>
                <a:gd name="connsiteY36" fmla="*/ 37508 h 170164"/>
                <a:gd name="connsiteX37" fmla="*/ 205768 w 236004"/>
                <a:gd name="connsiteY37" fmla="*/ 4767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6004" h="170164">
                  <a:moveTo>
                    <a:pt x="157467" y="6"/>
                  </a:moveTo>
                  <a:lnTo>
                    <a:pt x="161852" y="13096"/>
                  </a:lnTo>
                  <a:lnTo>
                    <a:pt x="78930" y="13096"/>
                  </a:lnTo>
                  <a:lnTo>
                    <a:pt x="62437" y="23437"/>
                  </a:lnTo>
                  <a:lnTo>
                    <a:pt x="13090" y="15033"/>
                  </a:lnTo>
                  <a:lnTo>
                    <a:pt x="0" y="91627"/>
                  </a:lnTo>
                  <a:lnTo>
                    <a:pt x="26572" y="91627"/>
                  </a:lnTo>
                  <a:lnTo>
                    <a:pt x="26572" y="117806"/>
                  </a:lnTo>
                  <a:lnTo>
                    <a:pt x="39661" y="117806"/>
                  </a:lnTo>
                  <a:lnTo>
                    <a:pt x="39661" y="130896"/>
                  </a:lnTo>
                  <a:lnTo>
                    <a:pt x="52751" y="130896"/>
                  </a:lnTo>
                  <a:lnTo>
                    <a:pt x="52751" y="143985"/>
                  </a:lnTo>
                  <a:lnTo>
                    <a:pt x="65840" y="157075"/>
                  </a:lnTo>
                  <a:lnTo>
                    <a:pt x="78930" y="170164"/>
                  </a:lnTo>
                  <a:lnTo>
                    <a:pt x="131288" y="170164"/>
                  </a:lnTo>
                  <a:lnTo>
                    <a:pt x="131288" y="157075"/>
                  </a:lnTo>
                  <a:lnTo>
                    <a:pt x="144378" y="157075"/>
                  </a:lnTo>
                  <a:lnTo>
                    <a:pt x="144378" y="130896"/>
                  </a:lnTo>
                  <a:lnTo>
                    <a:pt x="157467" y="130896"/>
                  </a:lnTo>
                  <a:lnTo>
                    <a:pt x="157664" y="118369"/>
                  </a:lnTo>
                  <a:lnTo>
                    <a:pt x="196932" y="118369"/>
                  </a:lnTo>
                  <a:lnTo>
                    <a:pt x="209826" y="157075"/>
                  </a:lnTo>
                  <a:lnTo>
                    <a:pt x="236005" y="157075"/>
                  </a:lnTo>
                  <a:lnTo>
                    <a:pt x="236005" y="0"/>
                  </a:lnTo>
                  <a:lnTo>
                    <a:pt x="157467" y="0"/>
                  </a:lnTo>
                  <a:close/>
                  <a:moveTo>
                    <a:pt x="143919" y="103885"/>
                  </a:moveTo>
                  <a:lnTo>
                    <a:pt x="105109" y="65507"/>
                  </a:lnTo>
                  <a:lnTo>
                    <a:pt x="52751" y="91686"/>
                  </a:lnTo>
                  <a:lnTo>
                    <a:pt x="26572" y="65507"/>
                  </a:lnTo>
                  <a:lnTo>
                    <a:pt x="78734" y="26395"/>
                  </a:lnTo>
                  <a:lnTo>
                    <a:pt x="166238" y="26395"/>
                  </a:lnTo>
                  <a:lnTo>
                    <a:pt x="192089" y="103885"/>
                  </a:lnTo>
                  <a:lnTo>
                    <a:pt x="143919" y="103885"/>
                  </a:lnTo>
                  <a:close/>
                  <a:moveTo>
                    <a:pt x="205768" y="47679"/>
                  </a:moveTo>
                  <a:cubicBezTo>
                    <a:pt x="200205" y="47679"/>
                    <a:pt x="195623" y="43123"/>
                    <a:pt x="195623" y="37508"/>
                  </a:cubicBezTo>
                  <a:cubicBezTo>
                    <a:pt x="195623" y="31893"/>
                    <a:pt x="200205" y="27337"/>
                    <a:pt x="205768" y="27337"/>
                  </a:cubicBezTo>
                  <a:cubicBezTo>
                    <a:pt x="211397" y="27337"/>
                    <a:pt x="215978" y="31893"/>
                    <a:pt x="215978" y="37508"/>
                  </a:cubicBezTo>
                  <a:cubicBezTo>
                    <a:pt x="215978" y="43123"/>
                    <a:pt x="211397" y="47679"/>
                    <a:pt x="205768" y="476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07" name="Dowolny kształt: kształt 1006">
              <a:extLst>
                <a:ext uri="{FF2B5EF4-FFF2-40B4-BE49-F238E27FC236}">
                  <a16:creationId xmlns:a16="http://schemas.microsoft.com/office/drawing/2014/main" id="{0D2F2C05-628F-EEFD-3BB0-5779014FCFF7}"/>
                </a:ext>
              </a:extLst>
            </p:cNvPr>
            <p:cNvSpPr/>
            <p:nvPr/>
          </p:nvSpPr>
          <p:spPr>
            <a:xfrm>
              <a:off x="11421112" y="2971332"/>
              <a:ext cx="78537" cy="157074"/>
            </a:xfrm>
            <a:custGeom>
              <a:avLst/>
              <a:gdLst>
                <a:gd name="connsiteX0" fmla="*/ 0 w 78537"/>
                <a:gd name="connsiteY0" fmla="*/ 0 h 157074"/>
                <a:gd name="connsiteX1" fmla="*/ 0 w 78537"/>
                <a:gd name="connsiteY1" fmla="*/ 157075 h 157074"/>
                <a:gd name="connsiteX2" fmla="*/ 26179 w 78537"/>
                <a:gd name="connsiteY2" fmla="*/ 157075 h 157074"/>
                <a:gd name="connsiteX3" fmla="*/ 78537 w 78537"/>
                <a:gd name="connsiteY3" fmla="*/ 0 h 157074"/>
                <a:gd name="connsiteX4" fmla="*/ 0 w 78537"/>
                <a:gd name="connsiteY4" fmla="*/ 0 h 157074"/>
                <a:gd name="connsiteX5" fmla="*/ 30041 w 78537"/>
                <a:gd name="connsiteY5" fmla="*/ 47672 h 157074"/>
                <a:gd name="connsiteX6" fmla="*/ 19831 w 78537"/>
                <a:gd name="connsiteY6" fmla="*/ 37501 h 157074"/>
                <a:gd name="connsiteX7" fmla="*/ 30041 w 78537"/>
                <a:gd name="connsiteY7" fmla="*/ 27331 h 157074"/>
                <a:gd name="connsiteX8" fmla="*/ 40185 w 78537"/>
                <a:gd name="connsiteY8" fmla="*/ 37501 h 157074"/>
                <a:gd name="connsiteX9" fmla="*/ 30041 w 78537"/>
                <a:gd name="connsiteY9" fmla="*/ 47672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37" h="157074">
                  <a:moveTo>
                    <a:pt x="0" y="0"/>
                  </a:moveTo>
                  <a:lnTo>
                    <a:pt x="0" y="157075"/>
                  </a:lnTo>
                  <a:lnTo>
                    <a:pt x="26179" y="157075"/>
                  </a:lnTo>
                  <a:lnTo>
                    <a:pt x="78537" y="0"/>
                  </a:lnTo>
                  <a:lnTo>
                    <a:pt x="0" y="0"/>
                  </a:lnTo>
                  <a:close/>
                  <a:moveTo>
                    <a:pt x="30041" y="47672"/>
                  </a:moveTo>
                  <a:cubicBezTo>
                    <a:pt x="24412" y="47672"/>
                    <a:pt x="19831" y="43117"/>
                    <a:pt x="19831" y="37501"/>
                  </a:cubicBezTo>
                  <a:cubicBezTo>
                    <a:pt x="19831" y="31886"/>
                    <a:pt x="24412" y="27331"/>
                    <a:pt x="30041" y="27331"/>
                  </a:cubicBezTo>
                  <a:cubicBezTo>
                    <a:pt x="35669" y="27331"/>
                    <a:pt x="40185" y="31886"/>
                    <a:pt x="40185" y="37501"/>
                  </a:cubicBezTo>
                  <a:cubicBezTo>
                    <a:pt x="40185" y="43117"/>
                    <a:pt x="35669" y="47672"/>
                    <a:pt x="30041" y="476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008" name="Dowolny kształt: kształt 1007">
            <a:extLst>
              <a:ext uri="{FF2B5EF4-FFF2-40B4-BE49-F238E27FC236}">
                <a16:creationId xmlns:a16="http://schemas.microsoft.com/office/drawing/2014/main" id="{C2748112-6249-0985-F7C6-8CB37EA86339}"/>
              </a:ext>
            </a:extLst>
          </p:cNvPr>
          <p:cNvSpPr/>
          <p:nvPr userDrawn="1"/>
        </p:nvSpPr>
        <p:spPr>
          <a:xfrm>
            <a:off x="22183347" y="6400465"/>
            <a:ext cx="82543" cy="41693"/>
          </a:xfrm>
          <a:custGeom>
            <a:avLst/>
            <a:gdLst>
              <a:gd name="connsiteX0" fmla="*/ 52358 w 52358"/>
              <a:gd name="connsiteY0" fmla="*/ 26448 h 26447"/>
              <a:gd name="connsiteX1" fmla="*/ 0 w 52358"/>
              <a:gd name="connsiteY1" fmla="*/ 26179 h 26447"/>
              <a:gd name="connsiteX2" fmla="*/ 0 w 52358"/>
              <a:gd name="connsiteY2" fmla="*/ 0 h 26447"/>
              <a:gd name="connsiteX3" fmla="*/ 52358 w 52358"/>
              <a:gd name="connsiteY3" fmla="*/ 0 h 26447"/>
              <a:gd name="connsiteX4" fmla="*/ 52358 w 52358"/>
              <a:gd name="connsiteY4" fmla="*/ 26448 h 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26447">
                <a:moveTo>
                  <a:pt x="52358" y="26448"/>
                </a:moveTo>
                <a:lnTo>
                  <a:pt x="0" y="26179"/>
                </a:lnTo>
                <a:lnTo>
                  <a:pt x="0" y="0"/>
                </a:lnTo>
                <a:lnTo>
                  <a:pt x="52358" y="0"/>
                </a:lnTo>
                <a:lnTo>
                  <a:pt x="52358" y="26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009" name="Grafika 52">
            <a:extLst>
              <a:ext uri="{FF2B5EF4-FFF2-40B4-BE49-F238E27FC236}">
                <a16:creationId xmlns:a16="http://schemas.microsoft.com/office/drawing/2014/main" id="{AA9F9A3A-3233-5156-5521-9AD192EB43A7}"/>
              </a:ext>
            </a:extLst>
          </p:cNvPr>
          <p:cNvGrpSpPr/>
          <p:nvPr userDrawn="1"/>
        </p:nvGrpSpPr>
        <p:grpSpPr>
          <a:xfrm>
            <a:off x="21770627" y="6194112"/>
            <a:ext cx="438378" cy="495243"/>
            <a:chOff x="7939286" y="6021202"/>
            <a:chExt cx="278068" cy="314149"/>
          </a:xfrm>
          <a:solidFill>
            <a:srgbClr val="212E39"/>
          </a:solidFill>
        </p:grpSpPr>
        <p:sp>
          <p:nvSpPr>
            <p:cNvPr id="1010" name="Dowolny kształt: kształt 1009">
              <a:extLst>
                <a:ext uri="{FF2B5EF4-FFF2-40B4-BE49-F238E27FC236}">
                  <a16:creationId xmlns:a16="http://schemas.microsoft.com/office/drawing/2014/main" id="{58B8A0DF-4AFA-DE17-E6B6-78291A29A9B1}"/>
                </a:ext>
              </a:extLst>
            </p:cNvPr>
            <p:cNvSpPr/>
            <p:nvPr/>
          </p:nvSpPr>
          <p:spPr>
            <a:xfrm>
              <a:off x="7939286" y="615209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1" name="Dowolny kształt: kształt 1010">
              <a:extLst>
                <a:ext uri="{FF2B5EF4-FFF2-40B4-BE49-F238E27FC236}">
                  <a16:creationId xmlns:a16="http://schemas.microsoft.com/office/drawing/2014/main" id="{01571FCE-7E61-4671-C263-B6ECBBA0A915}"/>
                </a:ext>
              </a:extLst>
            </p:cNvPr>
            <p:cNvSpPr/>
            <p:nvPr/>
          </p:nvSpPr>
          <p:spPr>
            <a:xfrm>
              <a:off x="8083272" y="6021202"/>
              <a:ext cx="26191" cy="52358"/>
            </a:xfrm>
            <a:custGeom>
              <a:avLst/>
              <a:gdLst>
                <a:gd name="connsiteX0" fmla="*/ 26192 w 26191"/>
                <a:gd name="connsiteY0" fmla="*/ 0 h 52358"/>
                <a:gd name="connsiteX1" fmla="*/ 0 w 26191"/>
                <a:gd name="connsiteY1" fmla="*/ 0 h 52358"/>
                <a:gd name="connsiteX2" fmla="*/ 0 w 26191"/>
                <a:gd name="connsiteY2" fmla="*/ 52358 h 52358"/>
                <a:gd name="connsiteX3" fmla="*/ 26179 w 26191"/>
                <a:gd name="connsiteY3" fmla="*/ 52358 h 52358"/>
                <a:gd name="connsiteX4" fmla="*/ 26192 w 26191"/>
                <a:gd name="connsiteY4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1" h="52358">
                  <a:moveTo>
                    <a:pt x="26192" y="0"/>
                  </a:moveTo>
                  <a:lnTo>
                    <a:pt x="0" y="0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2" name="Dowolny kształt: kształt 1011">
              <a:extLst>
                <a:ext uri="{FF2B5EF4-FFF2-40B4-BE49-F238E27FC236}">
                  <a16:creationId xmlns:a16="http://schemas.microsoft.com/office/drawing/2014/main" id="{D6E926F3-83F0-6265-5FF4-E5B53E504F6C}"/>
                </a:ext>
              </a:extLst>
            </p:cNvPr>
            <p:cNvSpPr/>
            <p:nvPr/>
          </p:nvSpPr>
          <p:spPr>
            <a:xfrm>
              <a:off x="7975381" y="6057283"/>
              <a:ext cx="55532" cy="55545"/>
            </a:xfrm>
            <a:custGeom>
              <a:avLst/>
              <a:gdLst>
                <a:gd name="connsiteX0" fmla="*/ 18522 w 55532"/>
                <a:gd name="connsiteY0" fmla="*/ 0 h 55545"/>
                <a:gd name="connsiteX1" fmla="*/ 0 w 55532"/>
                <a:gd name="connsiteY1" fmla="*/ 18522 h 55545"/>
                <a:gd name="connsiteX2" fmla="*/ 37023 w 55532"/>
                <a:gd name="connsiteY2" fmla="*/ 55546 h 55545"/>
                <a:gd name="connsiteX3" fmla="*/ 55532 w 55532"/>
                <a:gd name="connsiteY3" fmla="*/ 37037 h 55545"/>
                <a:gd name="connsiteX4" fmla="*/ 18522 w 55532"/>
                <a:gd name="connsiteY4" fmla="*/ 0 h 5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32" h="55545">
                  <a:moveTo>
                    <a:pt x="18522" y="0"/>
                  </a:moveTo>
                  <a:lnTo>
                    <a:pt x="0" y="18522"/>
                  </a:lnTo>
                  <a:lnTo>
                    <a:pt x="37023" y="55546"/>
                  </a:lnTo>
                  <a:lnTo>
                    <a:pt x="55532" y="37037"/>
                  </a:lnTo>
                  <a:lnTo>
                    <a:pt x="18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3" name="Dowolny kształt: kształt 1012">
              <a:extLst>
                <a:ext uri="{FF2B5EF4-FFF2-40B4-BE49-F238E27FC236}">
                  <a16:creationId xmlns:a16="http://schemas.microsoft.com/office/drawing/2014/main" id="{B79B19E7-1AD8-4265-16A7-2C5C54EBA978}"/>
                </a:ext>
              </a:extLst>
            </p:cNvPr>
            <p:cNvSpPr/>
            <p:nvPr/>
          </p:nvSpPr>
          <p:spPr>
            <a:xfrm>
              <a:off x="8161809" y="6057297"/>
              <a:ext cx="55545" cy="55532"/>
            </a:xfrm>
            <a:custGeom>
              <a:avLst/>
              <a:gdLst>
                <a:gd name="connsiteX0" fmla="*/ 37024 w 55545"/>
                <a:gd name="connsiteY0" fmla="*/ 0 h 55532"/>
                <a:gd name="connsiteX1" fmla="*/ 0 w 55545"/>
                <a:gd name="connsiteY1" fmla="*/ 37023 h 55532"/>
                <a:gd name="connsiteX2" fmla="*/ 18515 w 55545"/>
                <a:gd name="connsiteY2" fmla="*/ 55532 h 55532"/>
                <a:gd name="connsiteX3" fmla="*/ 55546 w 55545"/>
                <a:gd name="connsiteY3" fmla="*/ 18522 h 55532"/>
                <a:gd name="connsiteX4" fmla="*/ 37024 w 55545"/>
                <a:gd name="connsiteY4" fmla="*/ 0 h 5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45" h="55532">
                  <a:moveTo>
                    <a:pt x="37024" y="0"/>
                  </a:moveTo>
                  <a:lnTo>
                    <a:pt x="0" y="37023"/>
                  </a:lnTo>
                  <a:lnTo>
                    <a:pt x="18515" y="55532"/>
                  </a:lnTo>
                  <a:lnTo>
                    <a:pt x="55546" y="18522"/>
                  </a:lnTo>
                  <a:lnTo>
                    <a:pt x="3702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4" name="Dowolny kształt: kształt 1013">
              <a:extLst>
                <a:ext uri="{FF2B5EF4-FFF2-40B4-BE49-F238E27FC236}">
                  <a16:creationId xmlns:a16="http://schemas.microsoft.com/office/drawing/2014/main" id="{A7649DB6-9196-41B3-ED4D-ACB1FD7599B0}"/>
                </a:ext>
              </a:extLst>
            </p:cNvPr>
            <p:cNvSpPr/>
            <p:nvPr/>
          </p:nvSpPr>
          <p:spPr>
            <a:xfrm>
              <a:off x="8017830" y="6099739"/>
              <a:ext cx="157074" cy="196337"/>
            </a:xfrm>
            <a:custGeom>
              <a:avLst/>
              <a:gdLst>
                <a:gd name="connsiteX0" fmla="*/ 133966 w 157074"/>
                <a:gd name="connsiteY0" fmla="*/ 22900 h 196337"/>
                <a:gd name="connsiteX1" fmla="*/ 78682 w 157074"/>
                <a:gd name="connsiteY1" fmla="*/ 0 h 196337"/>
                <a:gd name="connsiteX2" fmla="*/ 78387 w 157074"/>
                <a:gd name="connsiteY2" fmla="*/ 0 h 196337"/>
                <a:gd name="connsiteX3" fmla="*/ 23103 w 157074"/>
                <a:gd name="connsiteY3" fmla="*/ 22900 h 196337"/>
                <a:gd name="connsiteX4" fmla="*/ 22900 w 157074"/>
                <a:gd name="connsiteY4" fmla="*/ 23103 h 196337"/>
                <a:gd name="connsiteX5" fmla="*/ 0 w 157074"/>
                <a:gd name="connsiteY5" fmla="*/ 78387 h 196337"/>
                <a:gd name="connsiteX6" fmla="*/ 0 w 157074"/>
                <a:gd name="connsiteY6" fmla="*/ 78681 h 196337"/>
                <a:gd name="connsiteX7" fmla="*/ 22900 w 157074"/>
                <a:gd name="connsiteY7" fmla="*/ 133965 h 196337"/>
                <a:gd name="connsiteX8" fmla="*/ 23103 w 157074"/>
                <a:gd name="connsiteY8" fmla="*/ 134168 h 196337"/>
                <a:gd name="connsiteX9" fmla="*/ 39269 w 157074"/>
                <a:gd name="connsiteY9" fmla="*/ 146571 h 196337"/>
                <a:gd name="connsiteX10" fmla="*/ 39269 w 157074"/>
                <a:gd name="connsiteY10" fmla="*/ 196337 h 196337"/>
                <a:gd name="connsiteX11" fmla="*/ 117806 w 157074"/>
                <a:gd name="connsiteY11" fmla="*/ 196337 h 196337"/>
                <a:gd name="connsiteX12" fmla="*/ 117806 w 157074"/>
                <a:gd name="connsiteY12" fmla="*/ 146571 h 196337"/>
                <a:gd name="connsiteX13" fmla="*/ 133972 w 157074"/>
                <a:gd name="connsiteY13" fmla="*/ 134168 h 196337"/>
                <a:gd name="connsiteX14" fmla="*/ 134175 w 157074"/>
                <a:gd name="connsiteY14" fmla="*/ 133965 h 196337"/>
                <a:gd name="connsiteX15" fmla="*/ 157075 w 157074"/>
                <a:gd name="connsiteY15" fmla="*/ 78681 h 196337"/>
                <a:gd name="connsiteX16" fmla="*/ 157075 w 157074"/>
                <a:gd name="connsiteY16" fmla="*/ 78387 h 196337"/>
                <a:gd name="connsiteX17" fmla="*/ 134175 w 157074"/>
                <a:gd name="connsiteY17" fmla="*/ 23103 h 196337"/>
                <a:gd name="connsiteX18" fmla="*/ 133972 w 157074"/>
                <a:gd name="connsiteY18" fmla="*/ 22900 h 196337"/>
                <a:gd name="connsiteX19" fmla="*/ 130889 w 157074"/>
                <a:gd name="connsiteY19" fmla="*/ 78681 h 196337"/>
                <a:gd name="connsiteX20" fmla="*/ 115660 w 157074"/>
                <a:gd name="connsiteY20" fmla="*/ 115457 h 196337"/>
                <a:gd name="connsiteX21" fmla="*/ 115450 w 157074"/>
                <a:gd name="connsiteY21" fmla="*/ 115659 h 196337"/>
                <a:gd name="connsiteX22" fmla="*/ 78675 w 157074"/>
                <a:gd name="connsiteY22" fmla="*/ 130889 h 196337"/>
                <a:gd name="connsiteX23" fmla="*/ 78531 w 157074"/>
                <a:gd name="connsiteY23" fmla="*/ 130889 h 196337"/>
                <a:gd name="connsiteX24" fmla="*/ 78531 w 157074"/>
                <a:gd name="connsiteY24" fmla="*/ 26173 h 196337"/>
                <a:gd name="connsiteX25" fmla="*/ 78675 w 157074"/>
                <a:gd name="connsiteY25" fmla="*/ 26173 h 196337"/>
                <a:gd name="connsiteX26" fmla="*/ 115450 w 157074"/>
                <a:gd name="connsiteY26" fmla="*/ 41402 h 196337"/>
                <a:gd name="connsiteX27" fmla="*/ 115653 w 157074"/>
                <a:gd name="connsiteY27" fmla="*/ 41612 h 196337"/>
                <a:gd name="connsiteX28" fmla="*/ 130883 w 157074"/>
                <a:gd name="connsiteY28" fmla="*/ 78387 h 196337"/>
                <a:gd name="connsiteX29" fmla="*/ 130883 w 157074"/>
                <a:gd name="connsiteY29" fmla="*/ 78681 h 19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074" h="196337">
                  <a:moveTo>
                    <a:pt x="133966" y="22900"/>
                  </a:moveTo>
                  <a:cubicBezTo>
                    <a:pt x="119305" y="8240"/>
                    <a:pt x="99416" y="0"/>
                    <a:pt x="78682" y="0"/>
                  </a:cubicBezTo>
                  <a:lnTo>
                    <a:pt x="78387" y="0"/>
                  </a:lnTo>
                  <a:cubicBezTo>
                    <a:pt x="57653" y="0"/>
                    <a:pt x="37764" y="8240"/>
                    <a:pt x="23103" y="22900"/>
                  </a:cubicBezTo>
                  <a:lnTo>
                    <a:pt x="22900" y="23103"/>
                  </a:lnTo>
                  <a:cubicBezTo>
                    <a:pt x="8240" y="37764"/>
                    <a:pt x="0" y="57653"/>
                    <a:pt x="0" y="78387"/>
                  </a:cubicBezTo>
                  <a:lnTo>
                    <a:pt x="0" y="78681"/>
                  </a:lnTo>
                  <a:cubicBezTo>
                    <a:pt x="0" y="99416"/>
                    <a:pt x="8240" y="119305"/>
                    <a:pt x="22900" y="133965"/>
                  </a:cubicBezTo>
                  <a:lnTo>
                    <a:pt x="23103" y="134168"/>
                  </a:lnTo>
                  <a:cubicBezTo>
                    <a:pt x="27966" y="139031"/>
                    <a:pt x="33411" y="143187"/>
                    <a:pt x="39269" y="146571"/>
                  </a:cubicBezTo>
                  <a:lnTo>
                    <a:pt x="39269" y="196337"/>
                  </a:lnTo>
                  <a:lnTo>
                    <a:pt x="117806" y="196337"/>
                  </a:lnTo>
                  <a:lnTo>
                    <a:pt x="117806" y="146571"/>
                  </a:lnTo>
                  <a:cubicBezTo>
                    <a:pt x="123664" y="143187"/>
                    <a:pt x="129102" y="139031"/>
                    <a:pt x="133972" y="134168"/>
                  </a:cubicBezTo>
                  <a:lnTo>
                    <a:pt x="134175" y="133965"/>
                  </a:lnTo>
                  <a:cubicBezTo>
                    <a:pt x="148835" y="119305"/>
                    <a:pt x="157075" y="99416"/>
                    <a:pt x="157075" y="78681"/>
                  </a:cubicBezTo>
                  <a:lnTo>
                    <a:pt x="157075" y="78387"/>
                  </a:lnTo>
                  <a:cubicBezTo>
                    <a:pt x="157075" y="57653"/>
                    <a:pt x="148835" y="37764"/>
                    <a:pt x="134175" y="23103"/>
                  </a:cubicBezTo>
                  <a:lnTo>
                    <a:pt x="133972" y="22900"/>
                  </a:lnTo>
                  <a:close/>
                  <a:moveTo>
                    <a:pt x="130889" y="78681"/>
                  </a:moveTo>
                  <a:cubicBezTo>
                    <a:pt x="130889" y="92576"/>
                    <a:pt x="125477" y="105633"/>
                    <a:pt x="115660" y="115457"/>
                  </a:cubicBezTo>
                  <a:lnTo>
                    <a:pt x="115450" y="115659"/>
                  </a:lnTo>
                  <a:cubicBezTo>
                    <a:pt x="105627" y="125483"/>
                    <a:pt x="92570" y="130889"/>
                    <a:pt x="78675" y="130889"/>
                  </a:cubicBezTo>
                  <a:lnTo>
                    <a:pt x="78531" y="130889"/>
                  </a:lnTo>
                  <a:lnTo>
                    <a:pt x="78531" y="26173"/>
                  </a:lnTo>
                  <a:lnTo>
                    <a:pt x="78675" y="26173"/>
                  </a:lnTo>
                  <a:cubicBezTo>
                    <a:pt x="92570" y="26173"/>
                    <a:pt x="105627" y="31585"/>
                    <a:pt x="115450" y="41402"/>
                  </a:cubicBezTo>
                  <a:lnTo>
                    <a:pt x="115653" y="41612"/>
                  </a:lnTo>
                  <a:cubicBezTo>
                    <a:pt x="125477" y="51435"/>
                    <a:pt x="130883" y="64492"/>
                    <a:pt x="130883" y="78387"/>
                  </a:cubicBezTo>
                  <a:lnTo>
                    <a:pt x="130883" y="7868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5" name="Dowolny kształt: kształt 1014">
              <a:extLst>
                <a:ext uri="{FF2B5EF4-FFF2-40B4-BE49-F238E27FC236}">
                  <a16:creationId xmlns:a16="http://schemas.microsoft.com/office/drawing/2014/main" id="{7C3AEF73-2C0D-D3EF-4CD9-B908750AEE12}"/>
                </a:ext>
              </a:extLst>
            </p:cNvPr>
            <p:cNvSpPr/>
            <p:nvPr/>
          </p:nvSpPr>
          <p:spPr>
            <a:xfrm>
              <a:off x="8070182" y="6309173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16" name="Grafika 52">
            <a:extLst>
              <a:ext uri="{FF2B5EF4-FFF2-40B4-BE49-F238E27FC236}">
                <a16:creationId xmlns:a16="http://schemas.microsoft.com/office/drawing/2014/main" id="{7570E1C3-3731-3962-94AB-84A1DF1499DB}"/>
              </a:ext>
            </a:extLst>
          </p:cNvPr>
          <p:cNvGrpSpPr/>
          <p:nvPr userDrawn="1"/>
        </p:nvGrpSpPr>
        <p:grpSpPr>
          <a:xfrm>
            <a:off x="23772310" y="8587791"/>
            <a:ext cx="371445" cy="495243"/>
            <a:chOff x="9208975" y="7539592"/>
            <a:chExt cx="235612" cy="314149"/>
          </a:xfrm>
          <a:solidFill>
            <a:srgbClr val="212E39"/>
          </a:solidFill>
        </p:grpSpPr>
        <p:sp>
          <p:nvSpPr>
            <p:cNvPr id="1017" name="Dowolny kształt: kształt 1016">
              <a:extLst>
                <a:ext uri="{FF2B5EF4-FFF2-40B4-BE49-F238E27FC236}">
                  <a16:creationId xmlns:a16="http://schemas.microsoft.com/office/drawing/2014/main" id="{86C5D026-F725-A219-9E28-CA0B4E3C2ED6}"/>
                </a:ext>
              </a:extLst>
            </p:cNvPr>
            <p:cNvSpPr/>
            <p:nvPr/>
          </p:nvSpPr>
          <p:spPr>
            <a:xfrm>
              <a:off x="9208975" y="7618130"/>
              <a:ext cx="235612" cy="235612"/>
            </a:xfrm>
            <a:custGeom>
              <a:avLst/>
              <a:gdLst>
                <a:gd name="connsiteX0" fmla="*/ 183974 w 235612"/>
                <a:gd name="connsiteY0" fmla="*/ 25983 h 235612"/>
                <a:gd name="connsiteX1" fmla="*/ 157206 w 235612"/>
                <a:gd name="connsiteY1" fmla="*/ 25983 h 235612"/>
                <a:gd name="connsiteX2" fmla="*/ 157075 w 235612"/>
                <a:gd name="connsiteY2" fmla="*/ 13090 h 235612"/>
                <a:gd name="connsiteX3" fmla="*/ 130896 w 235612"/>
                <a:gd name="connsiteY3" fmla="*/ 13090 h 235612"/>
                <a:gd name="connsiteX4" fmla="*/ 130896 w 235612"/>
                <a:gd name="connsiteY4" fmla="*/ 0 h 235612"/>
                <a:gd name="connsiteX5" fmla="*/ 104717 w 235612"/>
                <a:gd name="connsiteY5" fmla="*/ 0 h 235612"/>
                <a:gd name="connsiteX6" fmla="*/ 104717 w 235612"/>
                <a:gd name="connsiteY6" fmla="*/ 13090 h 235612"/>
                <a:gd name="connsiteX7" fmla="*/ 78537 w 235612"/>
                <a:gd name="connsiteY7" fmla="*/ 13090 h 235612"/>
                <a:gd name="connsiteX8" fmla="*/ 78603 w 235612"/>
                <a:gd name="connsiteY8" fmla="*/ 25983 h 235612"/>
                <a:gd name="connsiteX9" fmla="*/ 52489 w 235612"/>
                <a:gd name="connsiteY9" fmla="*/ 25983 h 235612"/>
                <a:gd name="connsiteX10" fmla="*/ 0 w 235612"/>
                <a:gd name="connsiteY10" fmla="*/ 130896 h 235612"/>
                <a:gd name="connsiteX11" fmla="*/ 52358 w 235612"/>
                <a:gd name="connsiteY11" fmla="*/ 235612 h 235612"/>
                <a:gd name="connsiteX12" fmla="*/ 183516 w 235612"/>
                <a:gd name="connsiteY12" fmla="*/ 235612 h 235612"/>
                <a:gd name="connsiteX13" fmla="*/ 235612 w 235612"/>
                <a:gd name="connsiteY13" fmla="*/ 130896 h 235612"/>
                <a:gd name="connsiteX14" fmla="*/ 183974 w 235612"/>
                <a:gd name="connsiteY14" fmla="*/ 25983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235612">
                  <a:moveTo>
                    <a:pt x="183974" y="25983"/>
                  </a:moveTo>
                  <a:lnTo>
                    <a:pt x="157206" y="25983"/>
                  </a:lnTo>
                  <a:lnTo>
                    <a:pt x="157075" y="13090"/>
                  </a:lnTo>
                  <a:lnTo>
                    <a:pt x="130896" y="13090"/>
                  </a:lnTo>
                  <a:lnTo>
                    <a:pt x="130896" y="0"/>
                  </a:lnTo>
                  <a:lnTo>
                    <a:pt x="104717" y="0"/>
                  </a:lnTo>
                  <a:lnTo>
                    <a:pt x="104717" y="13090"/>
                  </a:lnTo>
                  <a:lnTo>
                    <a:pt x="78537" y="13090"/>
                  </a:lnTo>
                  <a:lnTo>
                    <a:pt x="78603" y="25983"/>
                  </a:lnTo>
                  <a:lnTo>
                    <a:pt x="52489" y="25983"/>
                  </a:lnTo>
                  <a:lnTo>
                    <a:pt x="0" y="130896"/>
                  </a:lnTo>
                  <a:lnTo>
                    <a:pt x="52358" y="235612"/>
                  </a:lnTo>
                  <a:lnTo>
                    <a:pt x="183516" y="235612"/>
                  </a:lnTo>
                  <a:lnTo>
                    <a:pt x="235612" y="130896"/>
                  </a:lnTo>
                  <a:lnTo>
                    <a:pt x="183974" y="2598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8" name="Dowolny kształt: kształt 1017">
              <a:extLst>
                <a:ext uri="{FF2B5EF4-FFF2-40B4-BE49-F238E27FC236}">
                  <a16:creationId xmlns:a16="http://schemas.microsoft.com/office/drawing/2014/main" id="{8E6843AB-115E-B4FA-D348-B3CCDA132CA1}"/>
                </a:ext>
              </a:extLst>
            </p:cNvPr>
            <p:cNvSpPr/>
            <p:nvPr/>
          </p:nvSpPr>
          <p:spPr>
            <a:xfrm>
              <a:off x="9313691" y="7591950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9" name="Dowolny kształt: kształt 1018">
              <a:extLst>
                <a:ext uri="{FF2B5EF4-FFF2-40B4-BE49-F238E27FC236}">
                  <a16:creationId xmlns:a16="http://schemas.microsoft.com/office/drawing/2014/main" id="{E5C619DD-C9BD-2975-5CCC-BDB4272C6DE8}"/>
                </a:ext>
              </a:extLst>
            </p:cNvPr>
            <p:cNvSpPr/>
            <p:nvPr/>
          </p:nvSpPr>
          <p:spPr>
            <a:xfrm>
              <a:off x="9339870" y="7578861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0" name="Dowolny kształt: kształt 1019">
              <a:extLst>
                <a:ext uri="{FF2B5EF4-FFF2-40B4-BE49-F238E27FC236}">
                  <a16:creationId xmlns:a16="http://schemas.microsoft.com/office/drawing/2014/main" id="{6E0E747C-380D-83A1-7493-83AF6A366972}"/>
                </a:ext>
              </a:extLst>
            </p:cNvPr>
            <p:cNvSpPr/>
            <p:nvPr/>
          </p:nvSpPr>
          <p:spPr>
            <a:xfrm>
              <a:off x="9339870" y="7539592"/>
              <a:ext cx="26179" cy="39268"/>
            </a:xfrm>
            <a:custGeom>
              <a:avLst/>
              <a:gdLst>
                <a:gd name="connsiteX0" fmla="*/ 26179 w 26179"/>
                <a:gd name="connsiteY0" fmla="*/ 13090 h 39268"/>
                <a:gd name="connsiteX1" fmla="*/ 13155 w 26179"/>
                <a:gd name="connsiteY1" fmla="*/ 0 h 39268"/>
                <a:gd name="connsiteX2" fmla="*/ 0 w 26179"/>
                <a:gd name="connsiteY2" fmla="*/ 13090 h 39268"/>
                <a:gd name="connsiteX3" fmla="*/ 13090 w 26179"/>
                <a:gd name="connsiteY3" fmla="*/ 39269 h 39268"/>
                <a:gd name="connsiteX4" fmla="*/ 26179 w 26179"/>
                <a:gd name="connsiteY4" fmla="*/ 1309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39268">
                  <a:moveTo>
                    <a:pt x="26179" y="13090"/>
                  </a:moveTo>
                  <a:lnTo>
                    <a:pt x="13155" y="0"/>
                  </a:lnTo>
                  <a:lnTo>
                    <a:pt x="0" y="13090"/>
                  </a:lnTo>
                  <a:lnTo>
                    <a:pt x="13090" y="39269"/>
                  </a:ln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1" name="Dowolny kształt: kształt 1020">
              <a:extLst>
                <a:ext uri="{FF2B5EF4-FFF2-40B4-BE49-F238E27FC236}">
                  <a16:creationId xmlns:a16="http://schemas.microsoft.com/office/drawing/2014/main" id="{E1346271-EC85-0A02-5C7A-8BC4671497B7}"/>
                </a:ext>
              </a:extLst>
            </p:cNvPr>
            <p:cNvSpPr/>
            <p:nvPr/>
          </p:nvSpPr>
          <p:spPr>
            <a:xfrm>
              <a:off x="9366050" y="7552682"/>
              <a:ext cx="26244" cy="26179"/>
            </a:xfrm>
            <a:custGeom>
              <a:avLst/>
              <a:gdLst>
                <a:gd name="connsiteX0" fmla="*/ 26244 w 26244"/>
                <a:gd name="connsiteY0" fmla="*/ 13024 h 26179"/>
                <a:gd name="connsiteX1" fmla="*/ 26179 w 26244"/>
                <a:gd name="connsiteY1" fmla="*/ 0 h 26179"/>
                <a:gd name="connsiteX2" fmla="*/ 13090 w 26244"/>
                <a:gd name="connsiteY2" fmla="*/ 0 h 26179"/>
                <a:gd name="connsiteX3" fmla="*/ 0 w 26244"/>
                <a:gd name="connsiteY3" fmla="*/ 26179 h 26179"/>
                <a:gd name="connsiteX4" fmla="*/ 26244 w 26244"/>
                <a:gd name="connsiteY4" fmla="*/ 13024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44" h="26179">
                  <a:moveTo>
                    <a:pt x="26244" y="13024"/>
                  </a:moveTo>
                  <a:lnTo>
                    <a:pt x="26179" y="0"/>
                  </a:lnTo>
                  <a:lnTo>
                    <a:pt x="13090" y="0"/>
                  </a:lnTo>
                  <a:lnTo>
                    <a:pt x="0" y="26179"/>
                  </a:lnTo>
                  <a:lnTo>
                    <a:pt x="26244" y="130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2" name="Dowolny kształt: kształt 1021">
              <a:extLst>
                <a:ext uri="{FF2B5EF4-FFF2-40B4-BE49-F238E27FC236}">
                  <a16:creationId xmlns:a16="http://schemas.microsoft.com/office/drawing/2014/main" id="{EAEDFC43-3207-2AD3-A0E6-70A5589F2EAF}"/>
                </a:ext>
              </a:extLst>
            </p:cNvPr>
            <p:cNvSpPr/>
            <p:nvPr/>
          </p:nvSpPr>
          <p:spPr>
            <a:xfrm>
              <a:off x="9313691" y="7552682"/>
              <a:ext cx="26179" cy="26179"/>
            </a:xfrm>
            <a:custGeom>
              <a:avLst/>
              <a:gdLst>
                <a:gd name="connsiteX0" fmla="*/ 13090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13090 h 26179"/>
                <a:gd name="connsiteX3" fmla="*/ 26179 w 26179"/>
                <a:gd name="connsiteY3" fmla="*/ 26179 h 26179"/>
                <a:gd name="connsiteX4" fmla="*/ 13090 w 2617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13090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6179" y="26179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23" name="Grafika 52">
            <a:extLst>
              <a:ext uri="{FF2B5EF4-FFF2-40B4-BE49-F238E27FC236}">
                <a16:creationId xmlns:a16="http://schemas.microsoft.com/office/drawing/2014/main" id="{A69C794F-F90F-AF45-073A-099D7E5BCA7D}"/>
              </a:ext>
            </a:extLst>
          </p:cNvPr>
          <p:cNvGrpSpPr/>
          <p:nvPr userDrawn="1"/>
        </p:nvGrpSpPr>
        <p:grpSpPr>
          <a:xfrm>
            <a:off x="16632291" y="1321335"/>
            <a:ext cx="495260" cy="335352"/>
            <a:chOff x="4679983" y="2930237"/>
            <a:chExt cx="314149" cy="212725"/>
          </a:xfrm>
          <a:solidFill>
            <a:srgbClr val="212E39"/>
          </a:solidFill>
        </p:grpSpPr>
        <p:sp>
          <p:nvSpPr>
            <p:cNvPr id="1024" name="Dowolny kształt: kształt 1023">
              <a:extLst>
                <a:ext uri="{FF2B5EF4-FFF2-40B4-BE49-F238E27FC236}">
                  <a16:creationId xmlns:a16="http://schemas.microsoft.com/office/drawing/2014/main" id="{AE595612-54D4-775D-D16B-B7C5356AC7E6}"/>
                </a:ext>
              </a:extLst>
            </p:cNvPr>
            <p:cNvSpPr/>
            <p:nvPr/>
          </p:nvSpPr>
          <p:spPr>
            <a:xfrm>
              <a:off x="4679983" y="2930237"/>
              <a:ext cx="314149" cy="212725"/>
            </a:xfrm>
            <a:custGeom>
              <a:avLst/>
              <a:gdLst>
                <a:gd name="connsiteX0" fmla="*/ 0 w 314149"/>
                <a:gd name="connsiteY0" fmla="*/ 41095 h 212725"/>
                <a:gd name="connsiteX1" fmla="*/ 0 w 314149"/>
                <a:gd name="connsiteY1" fmla="*/ 212725 h 212725"/>
                <a:gd name="connsiteX2" fmla="*/ 274881 w 314149"/>
                <a:gd name="connsiteY2" fmla="*/ 211259 h 212725"/>
                <a:gd name="connsiteX3" fmla="*/ 314150 w 314149"/>
                <a:gd name="connsiteY3" fmla="*/ 211259 h 212725"/>
                <a:gd name="connsiteX4" fmla="*/ 314150 w 314149"/>
                <a:gd name="connsiteY4" fmla="*/ 0 h 212725"/>
                <a:gd name="connsiteX5" fmla="*/ 39269 w 314149"/>
                <a:gd name="connsiteY5" fmla="*/ 242 h 212725"/>
                <a:gd name="connsiteX6" fmla="*/ 0 w 314149"/>
                <a:gd name="connsiteY6" fmla="*/ 41095 h 212725"/>
                <a:gd name="connsiteX7" fmla="*/ 26179 w 314149"/>
                <a:gd name="connsiteY7" fmla="*/ 185080 h 212725"/>
                <a:gd name="connsiteX8" fmla="*/ 28568 w 314149"/>
                <a:gd name="connsiteY8" fmla="*/ 64119 h 212725"/>
                <a:gd name="connsiteX9" fmla="*/ 285575 w 314149"/>
                <a:gd name="connsiteY9" fmla="*/ 64119 h 212725"/>
                <a:gd name="connsiteX10" fmla="*/ 287964 w 314149"/>
                <a:gd name="connsiteY10" fmla="*/ 185080 h 212725"/>
                <a:gd name="connsiteX11" fmla="*/ 26173 w 314149"/>
                <a:gd name="connsiteY11" fmla="*/ 18508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149" h="212725">
                  <a:moveTo>
                    <a:pt x="0" y="41095"/>
                  </a:moveTo>
                  <a:lnTo>
                    <a:pt x="0" y="212725"/>
                  </a:lnTo>
                  <a:lnTo>
                    <a:pt x="274881" y="211259"/>
                  </a:lnTo>
                  <a:lnTo>
                    <a:pt x="314150" y="211259"/>
                  </a:lnTo>
                  <a:lnTo>
                    <a:pt x="314150" y="0"/>
                  </a:lnTo>
                  <a:lnTo>
                    <a:pt x="39269" y="242"/>
                  </a:lnTo>
                  <a:lnTo>
                    <a:pt x="0" y="41095"/>
                  </a:lnTo>
                  <a:close/>
                  <a:moveTo>
                    <a:pt x="26179" y="185080"/>
                  </a:moveTo>
                  <a:lnTo>
                    <a:pt x="28568" y="64119"/>
                  </a:lnTo>
                  <a:lnTo>
                    <a:pt x="285575" y="64119"/>
                  </a:lnTo>
                  <a:lnTo>
                    <a:pt x="287964" y="185080"/>
                  </a:lnTo>
                  <a:lnTo>
                    <a:pt x="26173" y="18508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5" name="Dowolny kształt: kształt 1024">
              <a:extLst>
                <a:ext uri="{FF2B5EF4-FFF2-40B4-BE49-F238E27FC236}">
                  <a16:creationId xmlns:a16="http://schemas.microsoft.com/office/drawing/2014/main" id="{F75A3FA8-143C-F6E7-30DB-1829E2857508}"/>
                </a:ext>
              </a:extLst>
            </p:cNvPr>
            <p:cNvSpPr/>
            <p:nvPr/>
          </p:nvSpPr>
          <p:spPr>
            <a:xfrm>
              <a:off x="4732342" y="3023690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6" name="Dowolny kształt: kształt 1025">
              <a:extLst>
                <a:ext uri="{FF2B5EF4-FFF2-40B4-BE49-F238E27FC236}">
                  <a16:creationId xmlns:a16="http://schemas.microsoft.com/office/drawing/2014/main" id="{EC7EAEC3-5FC8-E461-2882-4965810A8071}"/>
                </a:ext>
              </a:extLst>
            </p:cNvPr>
            <p:cNvSpPr/>
            <p:nvPr/>
          </p:nvSpPr>
          <p:spPr>
            <a:xfrm>
              <a:off x="4732342" y="3062959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7" name="Dowolny kształt: kształt 1026">
              <a:extLst>
                <a:ext uri="{FF2B5EF4-FFF2-40B4-BE49-F238E27FC236}">
                  <a16:creationId xmlns:a16="http://schemas.microsoft.com/office/drawing/2014/main" id="{8D00B2CA-570F-7CAB-8C27-1873FE778D51}"/>
                </a:ext>
              </a:extLst>
            </p:cNvPr>
            <p:cNvSpPr/>
            <p:nvPr/>
          </p:nvSpPr>
          <p:spPr>
            <a:xfrm>
              <a:off x="4876327" y="3023690"/>
              <a:ext cx="65447" cy="65447"/>
            </a:xfrm>
            <a:custGeom>
              <a:avLst/>
              <a:gdLst>
                <a:gd name="connsiteX0" fmla="*/ 0 w 65447"/>
                <a:gd name="connsiteY0" fmla="*/ 0 h 65447"/>
                <a:gd name="connsiteX1" fmla="*/ 65448 w 65447"/>
                <a:gd name="connsiteY1" fmla="*/ 0 h 65447"/>
                <a:gd name="connsiteX2" fmla="*/ 65448 w 65447"/>
                <a:gd name="connsiteY2" fmla="*/ 65448 h 65447"/>
                <a:gd name="connsiteX3" fmla="*/ 0 w 65447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65447">
                  <a:moveTo>
                    <a:pt x="0" y="0"/>
                  </a:moveTo>
                  <a:lnTo>
                    <a:pt x="65448" y="0"/>
                  </a:lnTo>
                  <a:lnTo>
                    <a:pt x="65448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028" name="Dowolny kształt: kształt 1027">
            <a:extLst>
              <a:ext uri="{FF2B5EF4-FFF2-40B4-BE49-F238E27FC236}">
                <a16:creationId xmlns:a16="http://schemas.microsoft.com/office/drawing/2014/main" id="{9C15ED33-1B0A-8324-038B-3D8B092C7CF7}"/>
              </a:ext>
            </a:extLst>
          </p:cNvPr>
          <p:cNvSpPr/>
          <p:nvPr userDrawn="1"/>
        </p:nvSpPr>
        <p:spPr>
          <a:xfrm>
            <a:off x="24267570" y="9124344"/>
            <a:ext cx="350809" cy="495205"/>
          </a:xfrm>
          <a:custGeom>
            <a:avLst/>
            <a:gdLst>
              <a:gd name="connsiteX0" fmla="*/ 104717 w 222522"/>
              <a:gd name="connsiteY0" fmla="*/ 143961 h 314125"/>
              <a:gd name="connsiteX1" fmla="*/ 96012 w 222522"/>
              <a:gd name="connsiteY1" fmla="*/ 162221 h 314125"/>
              <a:gd name="connsiteX2" fmla="*/ 177560 w 222522"/>
              <a:gd name="connsiteY2" fmla="*/ 189905 h 314125"/>
              <a:gd name="connsiteX3" fmla="*/ 117937 w 222522"/>
              <a:gd name="connsiteY3" fmla="*/ 211241 h 314125"/>
              <a:gd name="connsiteX4" fmla="*/ 82595 w 222522"/>
              <a:gd name="connsiteY4" fmla="*/ 162679 h 314125"/>
              <a:gd name="connsiteX5" fmla="*/ 85672 w 222522"/>
              <a:gd name="connsiteY5" fmla="*/ 157574 h 314125"/>
              <a:gd name="connsiteX6" fmla="*/ 117806 w 222522"/>
              <a:gd name="connsiteY6" fmla="*/ 91472 h 314125"/>
              <a:gd name="connsiteX7" fmla="*/ 52358 w 222522"/>
              <a:gd name="connsiteY7" fmla="*/ 130740 h 314125"/>
              <a:gd name="connsiteX8" fmla="*/ 65448 w 222522"/>
              <a:gd name="connsiteY8" fmla="*/ 143830 h 314125"/>
              <a:gd name="connsiteX9" fmla="*/ 53536 w 222522"/>
              <a:gd name="connsiteY9" fmla="*/ 155807 h 314125"/>
              <a:gd name="connsiteX10" fmla="*/ 55434 w 222522"/>
              <a:gd name="connsiteY10" fmla="*/ 149328 h 314125"/>
              <a:gd name="connsiteX11" fmla="*/ 39269 w 222522"/>
              <a:gd name="connsiteY11" fmla="*/ 143961 h 314125"/>
              <a:gd name="connsiteX12" fmla="*/ 35604 w 222522"/>
              <a:gd name="connsiteY12" fmla="*/ 155022 h 314125"/>
              <a:gd name="connsiteX13" fmla="*/ 35407 w 222522"/>
              <a:gd name="connsiteY13" fmla="*/ 154891 h 314125"/>
              <a:gd name="connsiteX14" fmla="*/ 25263 w 222522"/>
              <a:gd name="connsiteY14" fmla="*/ 143175 h 314125"/>
              <a:gd name="connsiteX15" fmla="*/ 26441 w 222522"/>
              <a:gd name="connsiteY15" fmla="*/ 127730 h 314125"/>
              <a:gd name="connsiteX16" fmla="*/ 62372 w 222522"/>
              <a:gd name="connsiteY16" fmla="*/ 56326 h 314125"/>
              <a:gd name="connsiteX17" fmla="*/ 88420 w 222522"/>
              <a:gd name="connsiteY17" fmla="*/ 40815 h 314125"/>
              <a:gd name="connsiteX18" fmla="*/ 75920 w 222522"/>
              <a:gd name="connsiteY18" fmla="*/ 2986 h 314125"/>
              <a:gd name="connsiteX19" fmla="*/ 67346 w 222522"/>
              <a:gd name="connsiteY19" fmla="*/ 303 h 314125"/>
              <a:gd name="connsiteX20" fmla="*/ 38091 w 222522"/>
              <a:gd name="connsiteY20" fmla="*/ 15487 h 314125"/>
              <a:gd name="connsiteX21" fmla="*/ 41167 w 222522"/>
              <a:gd name="connsiteY21" fmla="*/ 45658 h 314125"/>
              <a:gd name="connsiteX22" fmla="*/ 5236 w 222522"/>
              <a:gd name="connsiteY22" fmla="*/ 117062 h 314125"/>
              <a:gd name="connsiteX23" fmla="*/ 2749 w 222522"/>
              <a:gd name="connsiteY23" fmla="*/ 150637 h 314125"/>
              <a:gd name="connsiteX24" fmla="*/ 24739 w 222522"/>
              <a:gd name="connsiteY24" fmla="*/ 176161 h 314125"/>
              <a:gd name="connsiteX25" fmla="*/ 26572 w 222522"/>
              <a:gd name="connsiteY25" fmla="*/ 177077 h 314125"/>
              <a:gd name="connsiteX26" fmla="*/ 28012 w 222522"/>
              <a:gd name="connsiteY26" fmla="*/ 177797 h 314125"/>
              <a:gd name="connsiteX27" fmla="*/ 0 w 222522"/>
              <a:gd name="connsiteY27" fmla="*/ 261767 h 314125"/>
              <a:gd name="connsiteX28" fmla="*/ 183254 w 222522"/>
              <a:gd name="connsiteY28" fmla="*/ 314125 h 314125"/>
              <a:gd name="connsiteX29" fmla="*/ 222523 w 222522"/>
              <a:gd name="connsiteY29" fmla="*/ 183230 h 314125"/>
              <a:gd name="connsiteX30" fmla="*/ 104717 w 222522"/>
              <a:gd name="connsiteY30" fmla="*/ 143961 h 314125"/>
              <a:gd name="connsiteX31" fmla="*/ 50984 w 222522"/>
              <a:gd name="connsiteY31" fmla="*/ 26286 h 314125"/>
              <a:gd name="connsiteX32" fmla="*/ 64793 w 222522"/>
              <a:gd name="connsiteY32" fmla="*/ 16010 h 314125"/>
              <a:gd name="connsiteX33" fmla="*/ 75134 w 222522"/>
              <a:gd name="connsiteY33" fmla="*/ 29885 h 314125"/>
              <a:gd name="connsiteX34" fmla="*/ 61259 w 222522"/>
              <a:gd name="connsiteY34" fmla="*/ 40161 h 314125"/>
              <a:gd name="connsiteX35" fmla="*/ 50984 w 222522"/>
              <a:gd name="connsiteY35" fmla="*/ 26286 h 314125"/>
              <a:gd name="connsiteX36" fmla="*/ 194707 w 222522"/>
              <a:gd name="connsiteY36" fmla="*/ 201947 h 314125"/>
              <a:gd name="connsiteX37" fmla="*/ 171146 w 222522"/>
              <a:gd name="connsiteY37" fmla="*/ 284412 h 314125"/>
              <a:gd name="connsiteX38" fmla="*/ 129456 w 222522"/>
              <a:gd name="connsiteY38" fmla="*/ 227080 h 314125"/>
              <a:gd name="connsiteX39" fmla="*/ 194707 w 222522"/>
              <a:gd name="connsiteY39" fmla="*/ 201947 h 314125"/>
              <a:gd name="connsiteX40" fmla="*/ 69113 w 222522"/>
              <a:gd name="connsiteY40" fmla="*/ 175441 h 314125"/>
              <a:gd name="connsiteX41" fmla="*/ 98957 w 222522"/>
              <a:gd name="connsiteY41" fmla="*/ 217982 h 314125"/>
              <a:gd name="connsiteX42" fmla="*/ 27684 w 222522"/>
              <a:gd name="connsiteY42" fmla="*/ 243442 h 314125"/>
              <a:gd name="connsiteX43" fmla="*/ 45879 w 222522"/>
              <a:gd name="connsiteY43" fmla="*/ 181790 h 314125"/>
              <a:gd name="connsiteX44" fmla="*/ 69113 w 222522"/>
              <a:gd name="connsiteY44" fmla="*/ 175441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22522" h="314125">
                <a:moveTo>
                  <a:pt x="104717" y="143961"/>
                </a:moveTo>
                <a:lnTo>
                  <a:pt x="96012" y="162221"/>
                </a:lnTo>
                <a:lnTo>
                  <a:pt x="177560" y="189905"/>
                </a:lnTo>
                <a:lnTo>
                  <a:pt x="117937" y="211241"/>
                </a:lnTo>
                <a:lnTo>
                  <a:pt x="82595" y="162679"/>
                </a:lnTo>
                <a:cubicBezTo>
                  <a:pt x="83773" y="161042"/>
                  <a:pt x="84755" y="159341"/>
                  <a:pt x="85672" y="157574"/>
                </a:cubicBezTo>
                <a:lnTo>
                  <a:pt x="117806" y="91472"/>
                </a:lnTo>
                <a:lnTo>
                  <a:pt x="52358" y="130740"/>
                </a:lnTo>
                <a:lnTo>
                  <a:pt x="65448" y="143830"/>
                </a:lnTo>
                <a:cubicBezTo>
                  <a:pt x="63026" y="148607"/>
                  <a:pt x="58641" y="153189"/>
                  <a:pt x="53536" y="155807"/>
                </a:cubicBezTo>
                <a:lnTo>
                  <a:pt x="55434" y="149328"/>
                </a:lnTo>
                <a:lnTo>
                  <a:pt x="39269" y="143961"/>
                </a:lnTo>
                <a:lnTo>
                  <a:pt x="35604" y="155022"/>
                </a:lnTo>
                <a:lnTo>
                  <a:pt x="35407" y="154891"/>
                </a:lnTo>
                <a:cubicBezTo>
                  <a:pt x="30564" y="152469"/>
                  <a:pt x="26965" y="148346"/>
                  <a:pt x="25263" y="143175"/>
                </a:cubicBezTo>
                <a:cubicBezTo>
                  <a:pt x="23561" y="138071"/>
                  <a:pt x="24019" y="132573"/>
                  <a:pt x="26441" y="127730"/>
                </a:cubicBezTo>
                <a:lnTo>
                  <a:pt x="62372" y="56326"/>
                </a:lnTo>
                <a:cubicBezTo>
                  <a:pt x="73236" y="56653"/>
                  <a:pt x="83446" y="50698"/>
                  <a:pt x="88420" y="40815"/>
                </a:cubicBezTo>
                <a:cubicBezTo>
                  <a:pt x="95423" y="26940"/>
                  <a:pt x="89795" y="9989"/>
                  <a:pt x="75920" y="2986"/>
                </a:cubicBezTo>
                <a:cubicBezTo>
                  <a:pt x="73236" y="1612"/>
                  <a:pt x="70356" y="761"/>
                  <a:pt x="67346" y="303"/>
                </a:cubicBezTo>
                <a:cubicBezTo>
                  <a:pt x="55303" y="-1464"/>
                  <a:pt x="43588" y="4622"/>
                  <a:pt x="38091" y="15487"/>
                </a:cubicBezTo>
                <a:cubicBezTo>
                  <a:pt x="33116" y="25369"/>
                  <a:pt x="34491" y="37150"/>
                  <a:pt x="41167" y="45658"/>
                </a:cubicBezTo>
                <a:lnTo>
                  <a:pt x="5236" y="117062"/>
                </a:lnTo>
                <a:cubicBezTo>
                  <a:pt x="-65" y="127534"/>
                  <a:pt x="-982" y="139445"/>
                  <a:pt x="2749" y="150637"/>
                </a:cubicBezTo>
                <a:cubicBezTo>
                  <a:pt x="6414" y="161828"/>
                  <a:pt x="14202" y="170860"/>
                  <a:pt x="24739" y="176161"/>
                </a:cubicBezTo>
                <a:lnTo>
                  <a:pt x="26572" y="177077"/>
                </a:lnTo>
                <a:cubicBezTo>
                  <a:pt x="27030" y="177339"/>
                  <a:pt x="27553" y="177535"/>
                  <a:pt x="28012" y="177797"/>
                </a:cubicBezTo>
                <a:lnTo>
                  <a:pt x="0" y="261767"/>
                </a:lnTo>
                <a:lnTo>
                  <a:pt x="183254" y="314125"/>
                </a:lnTo>
                <a:lnTo>
                  <a:pt x="222523" y="183230"/>
                </a:lnTo>
                <a:lnTo>
                  <a:pt x="104717" y="143961"/>
                </a:lnTo>
                <a:close/>
                <a:moveTo>
                  <a:pt x="50984" y="26286"/>
                </a:moveTo>
                <a:cubicBezTo>
                  <a:pt x="51966" y="19610"/>
                  <a:pt x="58118" y="15029"/>
                  <a:pt x="64793" y="16010"/>
                </a:cubicBezTo>
                <a:cubicBezTo>
                  <a:pt x="71469" y="16992"/>
                  <a:pt x="76116" y="23210"/>
                  <a:pt x="75134" y="29885"/>
                </a:cubicBezTo>
                <a:cubicBezTo>
                  <a:pt x="74152" y="36495"/>
                  <a:pt x="67935" y="41142"/>
                  <a:pt x="61259" y="40161"/>
                </a:cubicBezTo>
                <a:cubicBezTo>
                  <a:pt x="54584" y="39179"/>
                  <a:pt x="50002" y="32962"/>
                  <a:pt x="50984" y="26286"/>
                </a:cubicBezTo>
                <a:close/>
                <a:moveTo>
                  <a:pt x="194707" y="201947"/>
                </a:moveTo>
                <a:lnTo>
                  <a:pt x="171146" y="284412"/>
                </a:lnTo>
                <a:lnTo>
                  <a:pt x="129456" y="227080"/>
                </a:lnTo>
                <a:lnTo>
                  <a:pt x="194707" y="201947"/>
                </a:lnTo>
                <a:close/>
                <a:moveTo>
                  <a:pt x="69113" y="175441"/>
                </a:moveTo>
                <a:lnTo>
                  <a:pt x="98957" y="217982"/>
                </a:lnTo>
                <a:lnTo>
                  <a:pt x="27684" y="243442"/>
                </a:lnTo>
                <a:lnTo>
                  <a:pt x="45879" y="181790"/>
                </a:lnTo>
                <a:cubicBezTo>
                  <a:pt x="54191" y="181855"/>
                  <a:pt x="62241" y="179565"/>
                  <a:pt x="69113" y="175441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029" name="Grupa 1028">
            <a:extLst>
              <a:ext uri="{FF2B5EF4-FFF2-40B4-BE49-F238E27FC236}">
                <a16:creationId xmlns:a16="http://schemas.microsoft.com/office/drawing/2014/main" id="{33D9EB61-E194-586B-E376-24890E5D991C}"/>
              </a:ext>
            </a:extLst>
          </p:cNvPr>
          <p:cNvGrpSpPr/>
          <p:nvPr userDrawn="1"/>
        </p:nvGrpSpPr>
        <p:grpSpPr>
          <a:xfrm>
            <a:off x="23751673" y="9124306"/>
            <a:ext cx="381557" cy="494977"/>
            <a:chOff x="9195885" y="7879921"/>
            <a:chExt cx="242026" cy="313980"/>
          </a:xfrm>
        </p:grpSpPr>
        <p:sp>
          <p:nvSpPr>
            <p:cNvPr id="1030" name="Dowolny kształt: kształt 1029">
              <a:extLst>
                <a:ext uri="{FF2B5EF4-FFF2-40B4-BE49-F238E27FC236}">
                  <a16:creationId xmlns:a16="http://schemas.microsoft.com/office/drawing/2014/main" id="{E330661E-7C10-DE7E-24B2-C35906C68856}"/>
                </a:ext>
              </a:extLst>
            </p:cNvPr>
            <p:cNvSpPr/>
            <p:nvPr/>
          </p:nvSpPr>
          <p:spPr>
            <a:xfrm>
              <a:off x="9302713" y="7984421"/>
              <a:ext cx="135198" cy="209480"/>
            </a:xfrm>
            <a:custGeom>
              <a:avLst/>
              <a:gdLst>
                <a:gd name="connsiteX0" fmla="*/ 59802 w 135198"/>
                <a:gd name="connsiteY0" fmla="*/ 150746 h 209480"/>
                <a:gd name="connsiteX1" fmla="*/ 74921 w 135198"/>
                <a:gd name="connsiteY1" fmla="*/ 165799 h 209480"/>
                <a:gd name="connsiteX2" fmla="*/ 49462 w 135198"/>
                <a:gd name="connsiteY2" fmla="*/ 181899 h 209480"/>
                <a:gd name="connsiteX3" fmla="*/ 42393 w 135198"/>
                <a:gd name="connsiteY3" fmla="*/ 179608 h 209480"/>
                <a:gd name="connsiteX4" fmla="*/ 40234 w 135198"/>
                <a:gd name="connsiteY4" fmla="*/ 178561 h 209480"/>
                <a:gd name="connsiteX5" fmla="*/ 28584 w 135198"/>
                <a:gd name="connsiteY5" fmla="*/ 165014 h 209480"/>
                <a:gd name="connsiteX6" fmla="*/ 29893 w 135198"/>
                <a:gd name="connsiteY6" fmla="*/ 147212 h 209480"/>
                <a:gd name="connsiteX7" fmla="*/ 71321 w 135198"/>
                <a:gd name="connsiteY7" fmla="*/ 64878 h 209480"/>
                <a:gd name="connsiteX8" fmla="*/ 101362 w 135198"/>
                <a:gd name="connsiteY8" fmla="*/ 47011 h 209480"/>
                <a:gd name="connsiteX9" fmla="*/ 86963 w 135198"/>
                <a:gd name="connsiteY9" fmla="*/ 3488 h 209480"/>
                <a:gd name="connsiteX10" fmla="*/ 77081 w 135198"/>
                <a:gd name="connsiteY10" fmla="*/ 347 h 209480"/>
                <a:gd name="connsiteX11" fmla="*/ 43375 w 135198"/>
                <a:gd name="connsiteY11" fmla="*/ 17822 h 209480"/>
                <a:gd name="connsiteX12" fmla="*/ 46910 w 135198"/>
                <a:gd name="connsiteY12" fmla="*/ 52574 h 209480"/>
                <a:gd name="connsiteX13" fmla="*/ 5415 w 135198"/>
                <a:gd name="connsiteY13" fmla="*/ 134908 h 209480"/>
                <a:gd name="connsiteX14" fmla="*/ 2601 w 135198"/>
                <a:gd name="connsiteY14" fmla="*/ 173588 h 209480"/>
                <a:gd name="connsiteX15" fmla="*/ 27930 w 135198"/>
                <a:gd name="connsiteY15" fmla="*/ 202973 h 209480"/>
                <a:gd name="connsiteX16" fmla="*/ 30089 w 135198"/>
                <a:gd name="connsiteY16" fmla="*/ 204086 h 209480"/>
                <a:gd name="connsiteX17" fmla="*/ 45470 w 135198"/>
                <a:gd name="connsiteY17" fmla="*/ 208930 h 209480"/>
                <a:gd name="connsiteX18" fmla="*/ 98155 w 135198"/>
                <a:gd name="connsiteY18" fmla="*/ 181572 h 209480"/>
                <a:gd name="connsiteX19" fmla="*/ 135198 w 135198"/>
                <a:gd name="connsiteY19" fmla="*/ 105456 h 209480"/>
                <a:gd name="connsiteX20" fmla="*/ 59802 w 135198"/>
                <a:gd name="connsiteY20" fmla="*/ 150746 h 209480"/>
                <a:gd name="connsiteX21" fmla="*/ 74136 w 135198"/>
                <a:gd name="connsiteY21" fmla="*/ 18476 h 209480"/>
                <a:gd name="connsiteX22" fmla="*/ 86047 w 135198"/>
                <a:gd name="connsiteY22" fmla="*/ 34445 h 209480"/>
                <a:gd name="connsiteX23" fmla="*/ 70078 w 135198"/>
                <a:gd name="connsiteY23" fmla="*/ 46292 h 209480"/>
                <a:gd name="connsiteX24" fmla="*/ 58232 w 135198"/>
                <a:gd name="connsiteY24" fmla="*/ 30322 h 209480"/>
                <a:gd name="connsiteX25" fmla="*/ 74136 w 135198"/>
                <a:gd name="connsiteY25" fmla="*/ 18476 h 20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5198" h="209480">
                  <a:moveTo>
                    <a:pt x="59802" y="150746"/>
                  </a:moveTo>
                  <a:lnTo>
                    <a:pt x="74921" y="165799"/>
                  </a:lnTo>
                  <a:cubicBezTo>
                    <a:pt x="70405" y="174766"/>
                    <a:pt x="59475" y="183339"/>
                    <a:pt x="49462" y="181899"/>
                  </a:cubicBezTo>
                  <a:cubicBezTo>
                    <a:pt x="47040" y="181507"/>
                    <a:pt x="44684" y="180787"/>
                    <a:pt x="42393" y="179608"/>
                  </a:cubicBezTo>
                  <a:lnTo>
                    <a:pt x="40234" y="178561"/>
                  </a:lnTo>
                  <a:cubicBezTo>
                    <a:pt x="34671" y="175747"/>
                    <a:pt x="30548" y="170904"/>
                    <a:pt x="28584" y="165014"/>
                  </a:cubicBezTo>
                  <a:cubicBezTo>
                    <a:pt x="26621" y="159058"/>
                    <a:pt x="27078" y="152775"/>
                    <a:pt x="29893" y="147212"/>
                  </a:cubicBezTo>
                  <a:lnTo>
                    <a:pt x="71321" y="64878"/>
                  </a:lnTo>
                  <a:cubicBezTo>
                    <a:pt x="83888" y="65272"/>
                    <a:pt x="95602" y="58465"/>
                    <a:pt x="101362" y="47011"/>
                  </a:cubicBezTo>
                  <a:cubicBezTo>
                    <a:pt x="109412" y="31042"/>
                    <a:pt x="102933" y="11473"/>
                    <a:pt x="86963" y="3488"/>
                  </a:cubicBezTo>
                  <a:cubicBezTo>
                    <a:pt x="83822" y="1852"/>
                    <a:pt x="80484" y="871"/>
                    <a:pt x="77081" y="347"/>
                  </a:cubicBezTo>
                  <a:cubicBezTo>
                    <a:pt x="63206" y="-1682"/>
                    <a:pt x="49658" y="5321"/>
                    <a:pt x="43375" y="17822"/>
                  </a:cubicBezTo>
                  <a:cubicBezTo>
                    <a:pt x="37616" y="29209"/>
                    <a:pt x="39186" y="42822"/>
                    <a:pt x="46910" y="52574"/>
                  </a:cubicBezTo>
                  <a:lnTo>
                    <a:pt x="5415" y="134908"/>
                  </a:lnTo>
                  <a:cubicBezTo>
                    <a:pt x="-671" y="146950"/>
                    <a:pt x="-1653" y="160694"/>
                    <a:pt x="2601" y="173588"/>
                  </a:cubicBezTo>
                  <a:cubicBezTo>
                    <a:pt x="6855" y="186480"/>
                    <a:pt x="15822" y="196887"/>
                    <a:pt x="27930" y="202973"/>
                  </a:cubicBezTo>
                  <a:lnTo>
                    <a:pt x="30089" y="204086"/>
                  </a:lnTo>
                  <a:cubicBezTo>
                    <a:pt x="34932" y="206508"/>
                    <a:pt x="40103" y="208144"/>
                    <a:pt x="45470" y="208930"/>
                  </a:cubicBezTo>
                  <a:cubicBezTo>
                    <a:pt x="67133" y="212136"/>
                    <a:pt x="88338" y="201141"/>
                    <a:pt x="98155" y="181572"/>
                  </a:cubicBezTo>
                  <a:lnTo>
                    <a:pt x="135198" y="105456"/>
                  </a:lnTo>
                  <a:lnTo>
                    <a:pt x="59802" y="150746"/>
                  </a:lnTo>
                  <a:close/>
                  <a:moveTo>
                    <a:pt x="74136" y="18476"/>
                  </a:moveTo>
                  <a:cubicBezTo>
                    <a:pt x="81858" y="19588"/>
                    <a:pt x="87160" y="26722"/>
                    <a:pt x="86047" y="34445"/>
                  </a:cubicBezTo>
                  <a:cubicBezTo>
                    <a:pt x="84934" y="42103"/>
                    <a:pt x="77735" y="47404"/>
                    <a:pt x="70078" y="46292"/>
                  </a:cubicBezTo>
                  <a:cubicBezTo>
                    <a:pt x="62355" y="45179"/>
                    <a:pt x="57054" y="38045"/>
                    <a:pt x="58232" y="30322"/>
                  </a:cubicBezTo>
                  <a:cubicBezTo>
                    <a:pt x="59345" y="22665"/>
                    <a:pt x="66478" y="17364"/>
                    <a:pt x="74136" y="1847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1" name="Dowolny kształt: kształt 1030">
              <a:extLst>
                <a:ext uri="{FF2B5EF4-FFF2-40B4-BE49-F238E27FC236}">
                  <a16:creationId xmlns:a16="http://schemas.microsoft.com/office/drawing/2014/main" id="{D596291A-C9D1-7C61-284B-3FCA2434F6B9}"/>
                </a:ext>
              </a:extLst>
            </p:cNvPr>
            <p:cNvSpPr/>
            <p:nvPr/>
          </p:nvSpPr>
          <p:spPr>
            <a:xfrm>
              <a:off x="9352960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2" name="Dowolny kształt: kształt 1031">
              <a:extLst>
                <a:ext uri="{FF2B5EF4-FFF2-40B4-BE49-F238E27FC236}">
                  <a16:creationId xmlns:a16="http://schemas.microsoft.com/office/drawing/2014/main" id="{BE17D522-2911-320A-1E9E-A854405B4D2D}"/>
                </a:ext>
              </a:extLst>
            </p:cNvPr>
            <p:cNvSpPr/>
            <p:nvPr/>
          </p:nvSpPr>
          <p:spPr>
            <a:xfrm>
              <a:off x="9326781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3" name="Dowolny kształt: kształt 1032">
              <a:extLst>
                <a:ext uri="{FF2B5EF4-FFF2-40B4-BE49-F238E27FC236}">
                  <a16:creationId xmlns:a16="http://schemas.microsoft.com/office/drawing/2014/main" id="{A9989577-CF89-FBBD-BE66-892CD3D7B300}"/>
                </a:ext>
              </a:extLst>
            </p:cNvPr>
            <p:cNvSpPr/>
            <p:nvPr/>
          </p:nvSpPr>
          <p:spPr>
            <a:xfrm>
              <a:off x="9300602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4" name="Dowolny kształt: kształt 1033">
              <a:extLst>
                <a:ext uri="{FF2B5EF4-FFF2-40B4-BE49-F238E27FC236}">
                  <a16:creationId xmlns:a16="http://schemas.microsoft.com/office/drawing/2014/main" id="{6B83FD84-3F21-CE33-5FE6-7EC9913E4868}"/>
                </a:ext>
              </a:extLst>
            </p:cNvPr>
            <p:cNvSpPr/>
            <p:nvPr/>
          </p:nvSpPr>
          <p:spPr>
            <a:xfrm>
              <a:off x="9274423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5" name="Dowolny kształt: kształt 1034">
              <a:extLst>
                <a:ext uri="{FF2B5EF4-FFF2-40B4-BE49-F238E27FC236}">
                  <a16:creationId xmlns:a16="http://schemas.microsoft.com/office/drawing/2014/main" id="{9EA7780F-1529-61C8-4909-49953C3DA946}"/>
                </a:ext>
              </a:extLst>
            </p:cNvPr>
            <p:cNvSpPr/>
            <p:nvPr/>
          </p:nvSpPr>
          <p:spPr>
            <a:xfrm>
              <a:off x="9248244" y="8010817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6" name="Dowolny kształt: kształt 1035">
              <a:extLst>
                <a:ext uri="{FF2B5EF4-FFF2-40B4-BE49-F238E27FC236}">
                  <a16:creationId xmlns:a16="http://schemas.microsoft.com/office/drawing/2014/main" id="{68A09ED6-D2FE-4476-CCF6-F2F47F04AD52}"/>
                </a:ext>
              </a:extLst>
            </p:cNvPr>
            <p:cNvSpPr/>
            <p:nvPr/>
          </p:nvSpPr>
          <p:spPr>
            <a:xfrm>
              <a:off x="9222064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7" name="Dowolny kształt: kształt 1036">
              <a:extLst>
                <a:ext uri="{FF2B5EF4-FFF2-40B4-BE49-F238E27FC236}">
                  <a16:creationId xmlns:a16="http://schemas.microsoft.com/office/drawing/2014/main" id="{6C73B3B3-44C0-2DA2-1AD1-DECE35271146}"/>
                </a:ext>
              </a:extLst>
            </p:cNvPr>
            <p:cNvSpPr/>
            <p:nvPr/>
          </p:nvSpPr>
          <p:spPr>
            <a:xfrm>
              <a:off x="9195885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8" name="Dowolny kształt: kształt 1037">
              <a:extLst>
                <a:ext uri="{FF2B5EF4-FFF2-40B4-BE49-F238E27FC236}">
                  <a16:creationId xmlns:a16="http://schemas.microsoft.com/office/drawing/2014/main" id="{CF5402C1-9DB8-1F90-284A-F400CE7183E8}"/>
                </a:ext>
              </a:extLst>
            </p:cNvPr>
            <p:cNvSpPr/>
            <p:nvPr/>
          </p:nvSpPr>
          <p:spPr>
            <a:xfrm>
              <a:off x="9222064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9" name="Dowolny kształt: kształt 1038">
              <a:extLst>
                <a:ext uri="{FF2B5EF4-FFF2-40B4-BE49-F238E27FC236}">
                  <a16:creationId xmlns:a16="http://schemas.microsoft.com/office/drawing/2014/main" id="{F71095B9-EF99-3446-09F5-7DEB7C672CBC}"/>
                </a:ext>
              </a:extLst>
            </p:cNvPr>
            <p:cNvSpPr/>
            <p:nvPr/>
          </p:nvSpPr>
          <p:spPr>
            <a:xfrm>
              <a:off x="9248244" y="7906100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0" name="Dowolny kształt: kształt 1039">
              <a:extLst>
                <a:ext uri="{FF2B5EF4-FFF2-40B4-BE49-F238E27FC236}">
                  <a16:creationId xmlns:a16="http://schemas.microsoft.com/office/drawing/2014/main" id="{3A03E835-B8C4-C17B-B862-7445E0820495}"/>
                </a:ext>
              </a:extLst>
            </p:cNvPr>
            <p:cNvSpPr/>
            <p:nvPr/>
          </p:nvSpPr>
          <p:spPr>
            <a:xfrm>
              <a:off x="9222064" y="7879921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41" name="Grafika 52">
            <a:extLst>
              <a:ext uri="{FF2B5EF4-FFF2-40B4-BE49-F238E27FC236}">
                <a16:creationId xmlns:a16="http://schemas.microsoft.com/office/drawing/2014/main" id="{BC1409CC-AE22-5AEB-DE61-FE361BB7A125}"/>
              </a:ext>
            </a:extLst>
          </p:cNvPr>
          <p:cNvGrpSpPr/>
          <p:nvPr userDrawn="1"/>
        </p:nvGrpSpPr>
        <p:grpSpPr>
          <a:xfrm>
            <a:off x="20222937" y="8587791"/>
            <a:ext cx="371445" cy="495243"/>
            <a:chOff x="6957569" y="7539592"/>
            <a:chExt cx="235612" cy="314149"/>
          </a:xfrm>
          <a:solidFill>
            <a:srgbClr val="212E39"/>
          </a:solidFill>
        </p:grpSpPr>
        <p:sp>
          <p:nvSpPr>
            <p:cNvPr id="1042" name="Dowolny kształt: kształt 1041">
              <a:extLst>
                <a:ext uri="{FF2B5EF4-FFF2-40B4-BE49-F238E27FC236}">
                  <a16:creationId xmlns:a16="http://schemas.microsoft.com/office/drawing/2014/main" id="{EF182CD9-CC75-5907-1EC3-FFD4C80707D1}"/>
                </a:ext>
              </a:extLst>
            </p:cNvPr>
            <p:cNvSpPr/>
            <p:nvPr/>
          </p:nvSpPr>
          <p:spPr>
            <a:xfrm>
              <a:off x="7180091" y="7683577"/>
              <a:ext cx="13089" cy="117806"/>
            </a:xfrm>
            <a:custGeom>
              <a:avLst/>
              <a:gdLst>
                <a:gd name="connsiteX0" fmla="*/ 0 w 13089"/>
                <a:gd name="connsiteY0" fmla="*/ 0 h 117806"/>
                <a:gd name="connsiteX1" fmla="*/ 13090 w 13089"/>
                <a:gd name="connsiteY1" fmla="*/ 0 h 117806"/>
                <a:gd name="connsiteX2" fmla="*/ 13090 w 13089"/>
                <a:gd name="connsiteY2" fmla="*/ 117806 h 117806"/>
                <a:gd name="connsiteX3" fmla="*/ 0 w 1308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7806">
                  <a:moveTo>
                    <a:pt x="0" y="0"/>
                  </a:moveTo>
                  <a:lnTo>
                    <a:pt x="13090" y="0"/>
                  </a:lnTo>
                  <a:lnTo>
                    <a:pt x="13090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3" name="Dowolny kształt: kształt 1042">
              <a:extLst>
                <a:ext uri="{FF2B5EF4-FFF2-40B4-BE49-F238E27FC236}">
                  <a16:creationId xmlns:a16="http://schemas.microsoft.com/office/drawing/2014/main" id="{FF7065DC-9F53-2E74-0E33-D3D310C41F71}"/>
                </a:ext>
              </a:extLst>
            </p:cNvPr>
            <p:cNvSpPr/>
            <p:nvPr/>
          </p:nvSpPr>
          <p:spPr>
            <a:xfrm>
              <a:off x="6957569" y="7709757"/>
              <a:ext cx="13089" cy="130895"/>
            </a:xfrm>
            <a:custGeom>
              <a:avLst/>
              <a:gdLst>
                <a:gd name="connsiteX0" fmla="*/ 0 w 13089"/>
                <a:gd name="connsiteY0" fmla="*/ 0 h 130895"/>
                <a:gd name="connsiteX1" fmla="*/ 13090 w 13089"/>
                <a:gd name="connsiteY1" fmla="*/ 0 h 130895"/>
                <a:gd name="connsiteX2" fmla="*/ 13090 w 13089"/>
                <a:gd name="connsiteY2" fmla="*/ 130896 h 130895"/>
                <a:gd name="connsiteX3" fmla="*/ 0 w 13089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5">
                  <a:moveTo>
                    <a:pt x="0" y="0"/>
                  </a:moveTo>
                  <a:lnTo>
                    <a:pt x="13090" y="0"/>
                  </a:lnTo>
                  <a:lnTo>
                    <a:pt x="13090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4" name="Dowolny kształt: kształt 1043">
              <a:extLst>
                <a:ext uri="{FF2B5EF4-FFF2-40B4-BE49-F238E27FC236}">
                  <a16:creationId xmlns:a16="http://schemas.microsoft.com/office/drawing/2014/main" id="{35E5FDA7-9A01-D9EE-6B5E-E47EFA51B89E}"/>
                </a:ext>
              </a:extLst>
            </p:cNvPr>
            <p:cNvSpPr/>
            <p:nvPr/>
          </p:nvSpPr>
          <p:spPr>
            <a:xfrm>
              <a:off x="6996837" y="7683577"/>
              <a:ext cx="13089" cy="170164"/>
            </a:xfrm>
            <a:custGeom>
              <a:avLst/>
              <a:gdLst>
                <a:gd name="connsiteX0" fmla="*/ 0 w 13089"/>
                <a:gd name="connsiteY0" fmla="*/ 91627 h 170164"/>
                <a:gd name="connsiteX1" fmla="*/ 0 w 13089"/>
                <a:gd name="connsiteY1" fmla="*/ 170164 h 170164"/>
                <a:gd name="connsiteX2" fmla="*/ 13090 w 13089"/>
                <a:gd name="connsiteY2" fmla="*/ 170164 h 170164"/>
                <a:gd name="connsiteX3" fmla="*/ 13090 w 13089"/>
                <a:gd name="connsiteY3" fmla="*/ 91627 h 170164"/>
                <a:gd name="connsiteX4" fmla="*/ 13090 w 13089"/>
                <a:gd name="connsiteY4" fmla="*/ 0 h 170164"/>
                <a:gd name="connsiteX5" fmla="*/ 0 w 13089"/>
                <a:gd name="connsiteY5" fmla="*/ 0 h 170164"/>
                <a:gd name="connsiteX6" fmla="*/ 0 w 13089"/>
                <a:gd name="connsiteY6" fmla="*/ 9162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" h="170164">
                  <a:moveTo>
                    <a:pt x="0" y="91627"/>
                  </a:moveTo>
                  <a:lnTo>
                    <a:pt x="0" y="170164"/>
                  </a:lnTo>
                  <a:lnTo>
                    <a:pt x="13090" y="170164"/>
                  </a:lnTo>
                  <a:lnTo>
                    <a:pt x="13090" y="91627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5" name="Dowolny kształt: kształt 1044">
              <a:extLst>
                <a:ext uri="{FF2B5EF4-FFF2-40B4-BE49-F238E27FC236}">
                  <a16:creationId xmlns:a16="http://schemas.microsoft.com/office/drawing/2014/main" id="{3F183DE1-4C19-9B18-E387-06160B4B7340}"/>
                </a:ext>
              </a:extLst>
            </p:cNvPr>
            <p:cNvSpPr/>
            <p:nvPr/>
          </p:nvSpPr>
          <p:spPr>
            <a:xfrm>
              <a:off x="7101554" y="7683577"/>
              <a:ext cx="13089" cy="143985"/>
            </a:xfrm>
            <a:custGeom>
              <a:avLst/>
              <a:gdLst>
                <a:gd name="connsiteX0" fmla="*/ 0 w 13089"/>
                <a:gd name="connsiteY0" fmla="*/ 65448 h 143985"/>
                <a:gd name="connsiteX1" fmla="*/ 0 w 13089"/>
                <a:gd name="connsiteY1" fmla="*/ 78537 h 143985"/>
                <a:gd name="connsiteX2" fmla="*/ 0 w 13089"/>
                <a:gd name="connsiteY2" fmla="*/ 143985 h 143985"/>
                <a:gd name="connsiteX3" fmla="*/ 13090 w 13089"/>
                <a:gd name="connsiteY3" fmla="*/ 143985 h 143985"/>
                <a:gd name="connsiteX4" fmla="*/ 13090 w 13089"/>
                <a:gd name="connsiteY4" fmla="*/ 78537 h 143985"/>
                <a:gd name="connsiteX5" fmla="*/ 13090 w 13089"/>
                <a:gd name="connsiteY5" fmla="*/ 65448 h 143985"/>
                <a:gd name="connsiteX6" fmla="*/ 13090 w 13089"/>
                <a:gd name="connsiteY6" fmla="*/ 0 h 143985"/>
                <a:gd name="connsiteX7" fmla="*/ 0 w 13089"/>
                <a:gd name="connsiteY7" fmla="*/ 0 h 143985"/>
                <a:gd name="connsiteX8" fmla="*/ 0 w 13089"/>
                <a:gd name="connsiteY8" fmla="*/ 65448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89" h="143985">
                  <a:moveTo>
                    <a:pt x="0" y="65448"/>
                  </a:moveTo>
                  <a:lnTo>
                    <a:pt x="0" y="78537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3090" y="78537"/>
                  </a:lnTo>
                  <a:lnTo>
                    <a:pt x="13090" y="65448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6" name="Dowolny kształt: kształt 1045">
              <a:extLst>
                <a:ext uri="{FF2B5EF4-FFF2-40B4-BE49-F238E27FC236}">
                  <a16:creationId xmlns:a16="http://schemas.microsoft.com/office/drawing/2014/main" id="{B3E2D9B5-F754-7A3F-9D45-6470F7319AE9}"/>
                </a:ext>
              </a:extLst>
            </p:cNvPr>
            <p:cNvSpPr/>
            <p:nvPr/>
          </p:nvSpPr>
          <p:spPr>
            <a:xfrm>
              <a:off x="7068830" y="7657398"/>
              <a:ext cx="13089" cy="52358"/>
            </a:xfrm>
            <a:custGeom>
              <a:avLst/>
              <a:gdLst>
                <a:gd name="connsiteX0" fmla="*/ 0 w 13089"/>
                <a:gd name="connsiteY0" fmla="*/ 0 h 52358"/>
                <a:gd name="connsiteX1" fmla="*/ 13090 w 13089"/>
                <a:gd name="connsiteY1" fmla="*/ 0 h 52358"/>
                <a:gd name="connsiteX2" fmla="*/ 13090 w 13089"/>
                <a:gd name="connsiteY2" fmla="*/ 52358 h 52358"/>
                <a:gd name="connsiteX3" fmla="*/ 0 w 1308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52358">
                  <a:moveTo>
                    <a:pt x="0" y="0"/>
                  </a:moveTo>
                  <a:lnTo>
                    <a:pt x="13090" y="0"/>
                  </a:lnTo>
                  <a:lnTo>
                    <a:pt x="13090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7" name="Dowolny kształt: kształt 1046">
              <a:extLst>
                <a:ext uri="{FF2B5EF4-FFF2-40B4-BE49-F238E27FC236}">
                  <a16:creationId xmlns:a16="http://schemas.microsoft.com/office/drawing/2014/main" id="{AFC4AD54-57EA-379A-5C01-A016F6CB028F}"/>
                </a:ext>
              </a:extLst>
            </p:cNvPr>
            <p:cNvSpPr/>
            <p:nvPr/>
          </p:nvSpPr>
          <p:spPr>
            <a:xfrm>
              <a:off x="7068830" y="7742480"/>
              <a:ext cx="13089" cy="111261"/>
            </a:xfrm>
            <a:custGeom>
              <a:avLst/>
              <a:gdLst>
                <a:gd name="connsiteX0" fmla="*/ 0 w 13089"/>
                <a:gd name="connsiteY0" fmla="*/ 0 h 111261"/>
                <a:gd name="connsiteX1" fmla="*/ 13090 w 13089"/>
                <a:gd name="connsiteY1" fmla="*/ 0 h 111261"/>
                <a:gd name="connsiteX2" fmla="*/ 13090 w 13089"/>
                <a:gd name="connsiteY2" fmla="*/ 111261 h 111261"/>
                <a:gd name="connsiteX3" fmla="*/ 0 w 13089"/>
                <a:gd name="connsiteY3" fmla="*/ 111261 h 11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1261">
                  <a:moveTo>
                    <a:pt x="0" y="0"/>
                  </a:moveTo>
                  <a:lnTo>
                    <a:pt x="13090" y="0"/>
                  </a:lnTo>
                  <a:lnTo>
                    <a:pt x="13090" y="111261"/>
                  </a:lnTo>
                  <a:lnTo>
                    <a:pt x="0" y="1112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8" name="Dowolny kształt: kształt 1047">
              <a:extLst>
                <a:ext uri="{FF2B5EF4-FFF2-40B4-BE49-F238E27FC236}">
                  <a16:creationId xmlns:a16="http://schemas.microsoft.com/office/drawing/2014/main" id="{92BF9668-13B4-8F54-D176-3BFDF8025C83}"/>
                </a:ext>
              </a:extLst>
            </p:cNvPr>
            <p:cNvSpPr/>
            <p:nvPr/>
          </p:nvSpPr>
          <p:spPr>
            <a:xfrm>
              <a:off x="7036106" y="7814473"/>
              <a:ext cx="13089" cy="39268"/>
            </a:xfrm>
            <a:custGeom>
              <a:avLst/>
              <a:gdLst>
                <a:gd name="connsiteX0" fmla="*/ 0 w 13089"/>
                <a:gd name="connsiteY0" fmla="*/ 0 h 39268"/>
                <a:gd name="connsiteX1" fmla="*/ 13090 w 13089"/>
                <a:gd name="connsiteY1" fmla="*/ 0 h 39268"/>
                <a:gd name="connsiteX2" fmla="*/ 13090 w 13089"/>
                <a:gd name="connsiteY2" fmla="*/ 39269 h 39268"/>
                <a:gd name="connsiteX3" fmla="*/ 0 w 13089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39268">
                  <a:moveTo>
                    <a:pt x="0" y="0"/>
                  </a:moveTo>
                  <a:lnTo>
                    <a:pt x="13090" y="0"/>
                  </a:lnTo>
                  <a:lnTo>
                    <a:pt x="13090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9" name="Dowolny kształt: kształt 1048">
              <a:extLst>
                <a:ext uri="{FF2B5EF4-FFF2-40B4-BE49-F238E27FC236}">
                  <a16:creationId xmlns:a16="http://schemas.microsoft.com/office/drawing/2014/main" id="{DDFC190D-437E-5A1C-993F-83FC17084054}"/>
                </a:ext>
              </a:extLst>
            </p:cNvPr>
            <p:cNvSpPr/>
            <p:nvPr/>
          </p:nvSpPr>
          <p:spPr>
            <a:xfrm>
              <a:off x="6957569" y="7543977"/>
              <a:ext cx="87137" cy="113421"/>
            </a:xfrm>
            <a:custGeom>
              <a:avLst/>
              <a:gdLst>
                <a:gd name="connsiteX0" fmla="*/ 87137 w 87137"/>
                <a:gd name="connsiteY0" fmla="*/ 12631 h 113421"/>
                <a:gd name="connsiteX1" fmla="*/ 83662 w 87137"/>
                <a:gd name="connsiteY1" fmla="*/ 0 h 113421"/>
                <a:gd name="connsiteX2" fmla="*/ 0 w 87137"/>
                <a:gd name="connsiteY2" fmla="*/ 113421 h 113421"/>
                <a:gd name="connsiteX3" fmla="*/ 13090 w 87137"/>
                <a:gd name="connsiteY3" fmla="*/ 113421 h 113421"/>
                <a:gd name="connsiteX4" fmla="*/ 87131 w 87137"/>
                <a:gd name="connsiteY4" fmla="*/ 12631 h 11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37" h="113421">
                  <a:moveTo>
                    <a:pt x="87137" y="12631"/>
                  </a:moveTo>
                  <a:cubicBezTo>
                    <a:pt x="85998" y="8442"/>
                    <a:pt x="84827" y="4254"/>
                    <a:pt x="83662" y="0"/>
                  </a:cubicBezTo>
                  <a:cubicBezTo>
                    <a:pt x="34537" y="13875"/>
                    <a:pt x="0" y="59164"/>
                    <a:pt x="0" y="113421"/>
                  </a:cubicBezTo>
                  <a:lnTo>
                    <a:pt x="13090" y="113421"/>
                  </a:lnTo>
                  <a:cubicBezTo>
                    <a:pt x="13090" y="65121"/>
                    <a:pt x="43549" y="25001"/>
                    <a:pt x="87131" y="1263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0" name="Dowolny kształt: kształt 1049">
              <a:extLst>
                <a:ext uri="{FF2B5EF4-FFF2-40B4-BE49-F238E27FC236}">
                  <a16:creationId xmlns:a16="http://schemas.microsoft.com/office/drawing/2014/main" id="{8DCCFC74-6C21-1B16-3718-6867F1713954}"/>
                </a:ext>
              </a:extLst>
            </p:cNvPr>
            <p:cNvSpPr/>
            <p:nvPr/>
          </p:nvSpPr>
          <p:spPr>
            <a:xfrm>
              <a:off x="7088464" y="7539592"/>
              <a:ext cx="104716" cy="117806"/>
            </a:xfrm>
            <a:custGeom>
              <a:avLst/>
              <a:gdLst>
                <a:gd name="connsiteX0" fmla="*/ 91627 w 104716"/>
                <a:gd name="connsiteY0" fmla="*/ 117806 h 117806"/>
                <a:gd name="connsiteX1" fmla="*/ 104717 w 104716"/>
                <a:gd name="connsiteY1" fmla="*/ 117806 h 117806"/>
                <a:gd name="connsiteX2" fmla="*/ 0 w 104716"/>
                <a:gd name="connsiteY2" fmla="*/ 0 h 117806"/>
                <a:gd name="connsiteX3" fmla="*/ 0 w 104716"/>
                <a:gd name="connsiteY3" fmla="*/ 13090 h 117806"/>
                <a:gd name="connsiteX4" fmla="*/ 91627 w 104716"/>
                <a:gd name="connsiteY4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17806">
                  <a:moveTo>
                    <a:pt x="91627" y="117806"/>
                  </a:moveTo>
                  <a:lnTo>
                    <a:pt x="104717" y="117806"/>
                  </a:lnTo>
                  <a:cubicBezTo>
                    <a:pt x="104717" y="55762"/>
                    <a:pt x="60880" y="5040"/>
                    <a:pt x="0" y="0"/>
                  </a:cubicBezTo>
                  <a:lnTo>
                    <a:pt x="0" y="13090"/>
                  </a:lnTo>
                  <a:cubicBezTo>
                    <a:pt x="54152" y="17606"/>
                    <a:pt x="91627" y="62634"/>
                    <a:pt x="91627" y="11780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1" name="Dowolny kształt: kształt 1050">
              <a:extLst>
                <a:ext uri="{FF2B5EF4-FFF2-40B4-BE49-F238E27FC236}">
                  <a16:creationId xmlns:a16="http://schemas.microsoft.com/office/drawing/2014/main" id="{F365B434-A717-3470-AAA0-A9B1A2B05906}"/>
                </a:ext>
              </a:extLst>
            </p:cNvPr>
            <p:cNvSpPr/>
            <p:nvPr/>
          </p:nvSpPr>
          <p:spPr>
            <a:xfrm>
              <a:off x="7133074" y="7620224"/>
              <a:ext cx="20844" cy="233517"/>
            </a:xfrm>
            <a:custGeom>
              <a:avLst/>
              <a:gdLst>
                <a:gd name="connsiteX0" fmla="*/ 0 w 20844"/>
                <a:gd name="connsiteY0" fmla="*/ 6218 h 233517"/>
                <a:gd name="connsiteX1" fmla="*/ 7755 w 20844"/>
                <a:gd name="connsiteY1" fmla="*/ 37174 h 233517"/>
                <a:gd name="connsiteX2" fmla="*/ 7755 w 20844"/>
                <a:gd name="connsiteY2" fmla="*/ 233518 h 233517"/>
                <a:gd name="connsiteX3" fmla="*/ 20845 w 20844"/>
                <a:gd name="connsiteY3" fmla="*/ 233518 h 233517"/>
                <a:gd name="connsiteX4" fmla="*/ 20845 w 20844"/>
                <a:gd name="connsiteY4" fmla="*/ 37174 h 233517"/>
                <a:gd name="connsiteX5" fmla="*/ 11532 w 20844"/>
                <a:gd name="connsiteY5" fmla="*/ 0 h 233517"/>
                <a:gd name="connsiteX6" fmla="*/ 0 w 20844"/>
                <a:gd name="connsiteY6" fmla="*/ 6218 h 23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44" h="233517">
                  <a:moveTo>
                    <a:pt x="0" y="6218"/>
                  </a:moveTo>
                  <a:cubicBezTo>
                    <a:pt x="5065" y="15642"/>
                    <a:pt x="7749" y="26375"/>
                    <a:pt x="7755" y="37174"/>
                  </a:cubicBezTo>
                  <a:lnTo>
                    <a:pt x="7755" y="233518"/>
                  </a:lnTo>
                  <a:lnTo>
                    <a:pt x="20845" y="233518"/>
                  </a:lnTo>
                  <a:lnTo>
                    <a:pt x="20845" y="37174"/>
                  </a:lnTo>
                  <a:cubicBezTo>
                    <a:pt x="20845" y="24216"/>
                    <a:pt x="17619" y="11322"/>
                    <a:pt x="11532" y="0"/>
                  </a:cubicBezTo>
                  <a:lnTo>
                    <a:pt x="0" y="621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2" name="Dowolny kształt: kształt 1051">
              <a:extLst>
                <a:ext uri="{FF2B5EF4-FFF2-40B4-BE49-F238E27FC236}">
                  <a16:creationId xmlns:a16="http://schemas.microsoft.com/office/drawing/2014/main" id="{71D69AD9-0C78-8809-D79D-B00BE9C58A7A}"/>
                </a:ext>
              </a:extLst>
            </p:cNvPr>
            <p:cNvSpPr/>
            <p:nvPr/>
          </p:nvSpPr>
          <p:spPr>
            <a:xfrm>
              <a:off x="6996837" y="7578800"/>
              <a:ext cx="92530" cy="91688"/>
            </a:xfrm>
            <a:custGeom>
              <a:avLst/>
              <a:gdLst>
                <a:gd name="connsiteX0" fmla="*/ 90010 w 92530"/>
                <a:gd name="connsiteY0" fmla="*/ 14198 h 91688"/>
                <a:gd name="connsiteX1" fmla="*/ 92530 w 92530"/>
                <a:gd name="connsiteY1" fmla="*/ 1370 h 91688"/>
                <a:gd name="connsiteX2" fmla="*/ 10943 w 92530"/>
                <a:gd name="connsiteY2" fmla="*/ 38610 h 91688"/>
                <a:gd name="connsiteX3" fmla="*/ 0 w 92530"/>
                <a:gd name="connsiteY3" fmla="*/ 78599 h 91688"/>
                <a:gd name="connsiteX4" fmla="*/ 0 w 92530"/>
                <a:gd name="connsiteY4" fmla="*/ 91688 h 91688"/>
                <a:gd name="connsiteX5" fmla="*/ 13090 w 92530"/>
                <a:gd name="connsiteY5" fmla="*/ 91688 h 91688"/>
                <a:gd name="connsiteX6" fmla="*/ 13090 w 92530"/>
                <a:gd name="connsiteY6" fmla="*/ 78599 h 91688"/>
                <a:gd name="connsiteX7" fmla="*/ 22220 w 92530"/>
                <a:gd name="connsiteY7" fmla="*/ 45285 h 91688"/>
                <a:gd name="connsiteX8" fmla="*/ 90004 w 92530"/>
                <a:gd name="connsiteY8" fmla="*/ 14198 h 9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530" h="91688">
                  <a:moveTo>
                    <a:pt x="90010" y="14198"/>
                  </a:moveTo>
                  <a:lnTo>
                    <a:pt x="92530" y="1370"/>
                  </a:lnTo>
                  <a:cubicBezTo>
                    <a:pt x="61076" y="-4847"/>
                    <a:pt x="27527" y="10533"/>
                    <a:pt x="10943" y="38610"/>
                  </a:cubicBezTo>
                  <a:cubicBezTo>
                    <a:pt x="3842" y="50718"/>
                    <a:pt x="0" y="64200"/>
                    <a:pt x="0" y="78599"/>
                  </a:cubicBezTo>
                  <a:lnTo>
                    <a:pt x="0" y="91688"/>
                  </a:lnTo>
                  <a:lnTo>
                    <a:pt x="13090" y="91688"/>
                  </a:lnTo>
                  <a:lnTo>
                    <a:pt x="13090" y="78599"/>
                  </a:lnTo>
                  <a:cubicBezTo>
                    <a:pt x="13090" y="66556"/>
                    <a:pt x="16323" y="55300"/>
                    <a:pt x="22220" y="45285"/>
                  </a:cubicBezTo>
                  <a:cubicBezTo>
                    <a:pt x="36029" y="21855"/>
                    <a:pt x="63903" y="9093"/>
                    <a:pt x="90004" y="1419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3" name="Dowolny kształt: kształt 1052">
              <a:extLst>
                <a:ext uri="{FF2B5EF4-FFF2-40B4-BE49-F238E27FC236}">
                  <a16:creationId xmlns:a16="http://schemas.microsoft.com/office/drawing/2014/main" id="{2D690C24-94E5-D1B4-6F9A-CDD1901BA60A}"/>
                </a:ext>
              </a:extLst>
            </p:cNvPr>
            <p:cNvSpPr/>
            <p:nvPr/>
          </p:nvSpPr>
          <p:spPr>
            <a:xfrm>
              <a:off x="7036106" y="7618064"/>
              <a:ext cx="78537" cy="157140"/>
            </a:xfrm>
            <a:custGeom>
              <a:avLst/>
              <a:gdLst>
                <a:gd name="connsiteX0" fmla="*/ 39269 w 78537"/>
                <a:gd name="connsiteY0" fmla="*/ 0 h 157140"/>
                <a:gd name="connsiteX1" fmla="*/ 0 w 78537"/>
                <a:gd name="connsiteY1" fmla="*/ 39334 h 157140"/>
                <a:gd name="connsiteX2" fmla="*/ 0 w 78537"/>
                <a:gd name="connsiteY2" fmla="*/ 157140 h 157140"/>
                <a:gd name="connsiteX3" fmla="*/ 13090 w 78537"/>
                <a:gd name="connsiteY3" fmla="*/ 157140 h 157140"/>
                <a:gd name="connsiteX4" fmla="*/ 13090 w 78537"/>
                <a:gd name="connsiteY4" fmla="*/ 39334 h 157140"/>
                <a:gd name="connsiteX5" fmla="*/ 39269 w 78537"/>
                <a:gd name="connsiteY5" fmla="*/ 13090 h 157140"/>
                <a:gd name="connsiteX6" fmla="*/ 65448 w 78537"/>
                <a:gd name="connsiteY6" fmla="*/ 39334 h 157140"/>
                <a:gd name="connsiteX7" fmla="*/ 78537 w 78537"/>
                <a:gd name="connsiteY7" fmla="*/ 39334 h 157140"/>
                <a:gd name="connsiteX8" fmla="*/ 39269 w 78537"/>
                <a:gd name="connsiteY8" fmla="*/ 0 h 15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157140">
                  <a:moveTo>
                    <a:pt x="39269" y="0"/>
                  </a:moveTo>
                  <a:cubicBezTo>
                    <a:pt x="17619" y="0"/>
                    <a:pt x="0" y="17671"/>
                    <a:pt x="0" y="39334"/>
                  </a:cubicBezTo>
                  <a:lnTo>
                    <a:pt x="0" y="157140"/>
                  </a:lnTo>
                  <a:lnTo>
                    <a:pt x="13090" y="157140"/>
                  </a:lnTo>
                  <a:lnTo>
                    <a:pt x="13090" y="39334"/>
                  </a:lnTo>
                  <a:cubicBezTo>
                    <a:pt x="13090" y="24870"/>
                    <a:pt x="24831" y="13090"/>
                    <a:pt x="39269" y="13090"/>
                  </a:cubicBezTo>
                  <a:cubicBezTo>
                    <a:pt x="53707" y="13090"/>
                    <a:pt x="65448" y="24935"/>
                    <a:pt x="65448" y="39334"/>
                  </a:cubicBezTo>
                  <a:lnTo>
                    <a:pt x="78537" y="39334"/>
                  </a:lnTo>
                  <a:cubicBezTo>
                    <a:pt x="78537" y="17671"/>
                    <a:pt x="60919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54" name="Grafika 52">
            <a:extLst>
              <a:ext uri="{FF2B5EF4-FFF2-40B4-BE49-F238E27FC236}">
                <a16:creationId xmlns:a16="http://schemas.microsoft.com/office/drawing/2014/main" id="{0D0084AE-CC01-7C64-2AAF-F895414DAD46}"/>
              </a:ext>
            </a:extLst>
          </p:cNvPr>
          <p:cNvGrpSpPr/>
          <p:nvPr userDrawn="1"/>
        </p:nvGrpSpPr>
        <p:grpSpPr>
          <a:xfrm>
            <a:off x="20718197" y="8587791"/>
            <a:ext cx="453989" cy="495243"/>
            <a:chOff x="7271718" y="7539592"/>
            <a:chExt cx="287970" cy="314149"/>
          </a:xfrm>
          <a:solidFill>
            <a:srgbClr val="212E39"/>
          </a:solidFill>
        </p:grpSpPr>
        <p:sp>
          <p:nvSpPr>
            <p:cNvPr id="1055" name="Dowolny kształt: kształt 1054">
              <a:extLst>
                <a:ext uri="{FF2B5EF4-FFF2-40B4-BE49-F238E27FC236}">
                  <a16:creationId xmlns:a16="http://schemas.microsoft.com/office/drawing/2014/main" id="{2BAE3864-316F-25B1-212B-11379B6273D7}"/>
                </a:ext>
              </a:extLst>
            </p:cNvPr>
            <p:cNvSpPr/>
            <p:nvPr/>
          </p:nvSpPr>
          <p:spPr>
            <a:xfrm>
              <a:off x="7271718" y="7709757"/>
              <a:ext cx="26179" cy="143985"/>
            </a:xfrm>
            <a:custGeom>
              <a:avLst/>
              <a:gdLst>
                <a:gd name="connsiteX0" fmla="*/ 0 w 26179"/>
                <a:gd name="connsiteY0" fmla="*/ 0 h 143985"/>
                <a:gd name="connsiteX1" fmla="*/ 26179 w 26179"/>
                <a:gd name="connsiteY1" fmla="*/ 0 h 143985"/>
                <a:gd name="connsiteX2" fmla="*/ 26179 w 26179"/>
                <a:gd name="connsiteY2" fmla="*/ 143985 h 143985"/>
                <a:gd name="connsiteX3" fmla="*/ 0 w 26179"/>
                <a:gd name="connsiteY3" fmla="*/ 143985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43985">
                  <a:moveTo>
                    <a:pt x="0" y="0"/>
                  </a:moveTo>
                  <a:lnTo>
                    <a:pt x="26179" y="0"/>
                  </a:lnTo>
                  <a:lnTo>
                    <a:pt x="26179" y="143985"/>
                  </a:lnTo>
                  <a:lnTo>
                    <a:pt x="0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6" name="Dowolny kształt: kształt 1055">
              <a:extLst>
                <a:ext uri="{FF2B5EF4-FFF2-40B4-BE49-F238E27FC236}">
                  <a16:creationId xmlns:a16="http://schemas.microsoft.com/office/drawing/2014/main" id="{479EE3C5-A426-89CE-2F89-2972924CB02D}"/>
                </a:ext>
              </a:extLst>
            </p:cNvPr>
            <p:cNvSpPr/>
            <p:nvPr/>
          </p:nvSpPr>
          <p:spPr>
            <a:xfrm>
              <a:off x="7533510" y="7775204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7" name="Dowolny kształt: kształt 1056">
              <a:extLst>
                <a:ext uri="{FF2B5EF4-FFF2-40B4-BE49-F238E27FC236}">
                  <a16:creationId xmlns:a16="http://schemas.microsoft.com/office/drawing/2014/main" id="{FCDEC856-38AA-3DED-4C2B-B43768695CE6}"/>
                </a:ext>
              </a:extLst>
            </p:cNvPr>
            <p:cNvSpPr/>
            <p:nvPr/>
          </p:nvSpPr>
          <p:spPr>
            <a:xfrm>
              <a:off x="7481151" y="7722846"/>
              <a:ext cx="26179" cy="104716"/>
            </a:xfrm>
            <a:custGeom>
              <a:avLst/>
              <a:gdLst>
                <a:gd name="connsiteX0" fmla="*/ 0 w 26179"/>
                <a:gd name="connsiteY0" fmla="*/ 0 h 104716"/>
                <a:gd name="connsiteX1" fmla="*/ 26179 w 26179"/>
                <a:gd name="connsiteY1" fmla="*/ 0 h 104716"/>
                <a:gd name="connsiteX2" fmla="*/ 26179 w 26179"/>
                <a:gd name="connsiteY2" fmla="*/ 104717 h 104716"/>
                <a:gd name="connsiteX3" fmla="*/ 0 w 26179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04716">
                  <a:moveTo>
                    <a:pt x="0" y="0"/>
                  </a:moveTo>
                  <a:lnTo>
                    <a:pt x="26179" y="0"/>
                  </a:lnTo>
                  <a:lnTo>
                    <a:pt x="26179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8" name="Dowolny kształt: kształt 1057">
              <a:extLst>
                <a:ext uri="{FF2B5EF4-FFF2-40B4-BE49-F238E27FC236}">
                  <a16:creationId xmlns:a16="http://schemas.microsoft.com/office/drawing/2014/main" id="{D6B634AD-3127-4056-8F5C-7342228A659A}"/>
                </a:ext>
              </a:extLst>
            </p:cNvPr>
            <p:cNvSpPr/>
            <p:nvPr/>
          </p:nvSpPr>
          <p:spPr>
            <a:xfrm>
              <a:off x="7428793" y="7801384"/>
              <a:ext cx="26179" cy="52358"/>
            </a:xfrm>
            <a:custGeom>
              <a:avLst/>
              <a:gdLst>
                <a:gd name="connsiteX0" fmla="*/ 0 w 26179"/>
                <a:gd name="connsiteY0" fmla="*/ 0 h 52358"/>
                <a:gd name="connsiteX1" fmla="*/ 26179 w 26179"/>
                <a:gd name="connsiteY1" fmla="*/ 0 h 52358"/>
                <a:gd name="connsiteX2" fmla="*/ 26179 w 26179"/>
                <a:gd name="connsiteY2" fmla="*/ 52358 h 52358"/>
                <a:gd name="connsiteX3" fmla="*/ 0 w 2617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52358">
                  <a:moveTo>
                    <a:pt x="0" y="0"/>
                  </a:moveTo>
                  <a:lnTo>
                    <a:pt x="26179" y="0"/>
                  </a:lnTo>
                  <a:lnTo>
                    <a:pt x="26179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9" name="Dowolny kształt: kształt 1058">
              <a:extLst>
                <a:ext uri="{FF2B5EF4-FFF2-40B4-BE49-F238E27FC236}">
                  <a16:creationId xmlns:a16="http://schemas.microsoft.com/office/drawing/2014/main" id="{5778D47E-F1C2-DF3F-5366-F79264725228}"/>
                </a:ext>
              </a:extLst>
            </p:cNvPr>
            <p:cNvSpPr/>
            <p:nvPr/>
          </p:nvSpPr>
          <p:spPr>
            <a:xfrm>
              <a:off x="7376435" y="7735936"/>
              <a:ext cx="26179" cy="117806"/>
            </a:xfrm>
            <a:custGeom>
              <a:avLst/>
              <a:gdLst>
                <a:gd name="connsiteX0" fmla="*/ 0 w 26179"/>
                <a:gd name="connsiteY0" fmla="*/ 0 h 117806"/>
                <a:gd name="connsiteX1" fmla="*/ 26179 w 26179"/>
                <a:gd name="connsiteY1" fmla="*/ 0 h 117806"/>
                <a:gd name="connsiteX2" fmla="*/ 26179 w 26179"/>
                <a:gd name="connsiteY2" fmla="*/ 117806 h 117806"/>
                <a:gd name="connsiteX3" fmla="*/ 0 w 2617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17806">
                  <a:moveTo>
                    <a:pt x="0" y="0"/>
                  </a:moveTo>
                  <a:lnTo>
                    <a:pt x="26179" y="0"/>
                  </a:lnTo>
                  <a:lnTo>
                    <a:pt x="26179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0" name="Dowolny kształt: kształt 1059">
              <a:extLst>
                <a:ext uri="{FF2B5EF4-FFF2-40B4-BE49-F238E27FC236}">
                  <a16:creationId xmlns:a16="http://schemas.microsoft.com/office/drawing/2014/main" id="{EF8675BB-0940-D378-462D-D16E7CD147A1}"/>
                </a:ext>
              </a:extLst>
            </p:cNvPr>
            <p:cNvSpPr/>
            <p:nvPr/>
          </p:nvSpPr>
          <p:spPr>
            <a:xfrm>
              <a:off x="7376435" y="7657398"/>
              <a:ext cx="78537" cy="117806"/>
            </a:xfrm>
            <a:custGeom>
              <a:avLst/>
              <a:gdLst>
                <a:gd name="connsiteX0" fmla="*/ 39269 w 78537"/>
                <a:gd name="connsiteY0" fmla="*/ 0 h 117806"/>
                <a:gd name="connsiteX1" fmla="*/ 0 w 78537"/>
                <a:gd name="connsiteY1" fmla="*/ 39269 h 117806"/>
                <a:gd name="connsiteX2" fmla="*/ 0 w 78537"/>
                <a:gd name="connsiteY2" fmla="*/ 52358 h 117806"/>
                <a:gd name="connsiteX3" fmla="*/ 26179 w 78537"/>
                <a:gd name="connsiteY3" fmla="*/ 52358 h 117806"/>
                <a:gd name="connsiteX4" fmla="*/ 26179 w 78537"/>
                <a:gd name="connsiteY4" fmla="*/ 39269 h 117806"/>
                <a:gd name="connsiteX5" fmla="*/ 39269 w 78537"/>
                <a:gd name="connsiteY5" fmla="*/ 26179 h 117806"/>
                <a:gd name="connsiteX6" fmla="*/ 52358 w 78537"/>
                <a:gd name="connsiteY6" fmla="*/ 39269 h 117806"/>
                <a:gd name="connsiteX7" fmla="*/ 52358 w 78537"/>
                <a:gd name="connsiteY7" fmla="*/ 117806 h 117806"/>
                <a:gd name="connsiteX8" fmla="*/ 78537 w 78537"/>
                <a:gd name="connsiteY8" fmla="*/ 117806 h 117806"/>
                <a:gd name="connsiteX9" fmla="*/ 78537 w 78537"/>
                <a:gd name="connsiteY9" fmla="*/ 39269 h 117806"/>
                <a:gd name="connsiteX10" fmla="*/ 39269 w 78537"/>
                <a:gd name="connsiteY10" fmla="*/ 0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37" h="117806">
                  <a:moveTo>
                    <a:pt x="39269" y="0"/>
                  </a:moveTo>
                  <a:cubicBezTo>
                    <a:pt x="17579" y="0"/>
                    <a:pt x="0" y="17606"/>
                    <a:pt x="0" y="39269"/>
                  </a:cubicBezTo>
                  <a:lnTo>
                    <a:pt x="0" y="52358"/>
                  </a:lnTo>
                  <a:lnTo>
                    <a:pt x="26179" y="52358"/>
                  </a:lnTo>
                  <a:lnTo>
                    <a:pt x="26179" y="39269"/>
                  </a:lnTo>
                  <a:cubicBezTo>
                    <a:pt x="26179" y="32069"/>
                    <a:pt x="32050" y="26179"/>
                    <a:pt x="39269" y="26179"/>
                  </a:cubicBezTo>
                  <a:cubicBezTo>
                    <a:pt x="46487" y="26179"/>
                    <a:pt x="52358" y="32069"/>
                    <a:pt x="52358" y="39269"/>
                  </a:cubicBezTo>
                  <a:lnTo>
                    <a:pt x="52358" y="117806"/>
                  </a:lnTo>
                  <a:lnTo>
                    <a:pt x="78537" y="117806"/>
                  </a:lnTo>
                  <a:lnTo>
                    <a:pt x="78537" y="39269"/>
                  </a:lnTo>
                  <a:cubicBezTo>
                    <a:pt x="78537" y="17606"/>
                    <a:pt x="60958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1" name="Dowolny kształt: kształt 1060">
              <a:extLst>
                <a:ext uri="{FF2B5EF4-FFF2-40B4-BE49-F238E27FC236}">
                  <a16:creationId xmlns:a16="http://schemas.microsoft.com/office/drawing/2014/main" id="{985FDB71-9F89-C300-C39C-2442153ECFA5}"/>
                </a:ext>
              </a:extLst>
            </p:cNvPr>
            <p:cNvSpPr/>
            <p:nvPr/>
          </p:nvSpPr>
          <p:spPr>
            <a:xfrm>
              <a:off x="7271725" y="7551569"/>
              <a:ext cx="96869" cy="132008"/>
            </a:xfrm>
            <a:custGeom>
              <a:avLst/>
              <a:gdLst>
                <a:gd name="connsiteX0" fmla="*/ 96863 w 96869"/>
                <a:gd name="connsiteY0" fmla="*/ 24019 h 132008"/>
                <a:gd name="connsiteX1" fmla="*/ 86385 w 96869"/>
                <a:gd name="connsiteY1" fmla="*/ 0 h 132008"/>
                <a:gd name="connsiteX2" fmla="*/ 0 w 96869"/>
                <a:gd name="connsiteY2" fmla="*/ 132008 h 132008"/>
                <a:gd name="connsiteX3" fmla="*/ 26179 w 96869"/>
                <a:gd name="connsiteY3" fmla="*/ 132008 h 132008"/>
                <a:gd name="connsiteX4" fmla="*/ 96870 w 96869"/>
                <a:gd name="connsiteY4" fmla="*/ 24019 h 1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69" h="132008">
                  <a:moveTo>
                    <a:pt x="96863" y="24019"/>
                  </a:moveTo>
                  <a:lnTo>
                    <a:pt x="86385" y="0"/>
                  </a:lnTo>
                  <a:cubicBezTo>
                    <a:pt x="33909" y="22907"/>
                    <a:pt x="0" y="74742"/>
                    <a:pt x="0" y="132008"/>
                  </a:cubicBezTo>
                  <a:lnTo>
                    <a:pt x="26179" y="132008"/>
                  </a:lnTo>
                  <a:cubicBezTo>
                    <a:pt x="26179" y="85148"/>
                    <a:pt x="53929" y="42803"/>
                    <a:pt x="96870" y="2401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2" name="Dowolny kształt: kształt 1061">
              <a:extLst>
                <a:ext uri="{FF2B5EF4-FFF2-40B4-BE49-F238E27FC236}">
                  <a16:creationId xmlns:a16="http://schemas.microsoft.com/office/drawing/2014/main" id="{A96B5438-F3A2-731D-7D36-0C499C97D651}"/>
                </a:ext>
              </a:extLst>
            </p:cNvPr>
            <p:cNvSpPr/>
            <p:nvPr/>
          </p:nvSpPr>
          <p:spPr>
            <a:xfrm>
              <a:off x="7415704" y="7539592"/>
              <a:ext cx="143985" cy="209433"/>
            </a:xfrm>
            <a:custGeom>
              <a:avLst/>
              <a:gdLst>
                <a:gd name="connsiteX0" fmla="*/ 101811 w 143985"/>
                <a:gd name="connsiteY0" fmla="*/ 42149 h 209433"/>
                <a:gd name="connsiteX1" fmla="*/ 0 w 143985"/>
                <a:gd name="connsiteY1" fmla="*/ 0 h 209433"/>
                <a:gd name="connsiteX2" fmla="*/ 0 w 143985"/>
                <a:gd name="connsiteY2" fmla="*/ 26179 h 209433"/>
                <a:gd name="connsiteX3" fmla="*/ 117806 w 143985"/>
                <a:gd name="connsiteY3" fmla="*/ 143985 h 209433"/>
                <a:gd name="connsiteX4" fmla="*/ 117806 w 143985"/>
                <a:gd name="connsiteY4" fmla="*/ 209433 h 209433"/>
                <a:gd name="connsiteX5" fmla="*/ 143985 w 143985"/>
                <a:gd name="connsiteY5" fmla="*/ 209433 h 209433"/>
                <a:gd name="connsiteX6" fmla="*/ 143985 w 143985"/>
                <a:gd name="connsiteY6" fmla="*/ 143985 h 209433"/>
                <a:gd name="connsiteX7" fmla="*/ 101811 w 143985"/>
                <a:gd name="connsiteY7" fmla="*/ 4214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985" h="209433">
                  <a:moveTo>
                    <a:pt x="101811" y="42149"/>
                  </a:moveTo>
                  <a:cubicBezTo>
                    <a:pt x="74617" y="14988"/>
                    <a:pt x="38457" y="0"/>
                    <a:pt x="0" y="0"/>
                  </a:cubicBezTo>
                  <a:lnTo>
                    <a:pt x="0" y="26179"/>
                  </a:lnTo>
                  <a:cubicBezTo>
                    <a:pt x="64957" y="26179"/>
                    <a:pt x="117806" y="79061"/>
                    <a:pt x="117806" y="143985"/>
                  </a:cubicBez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43985"/>
                  </a:lnTo>
                  <a:cubicBezTo>
                    <a:pt x="143985" y="105502"/>
                    <a:pt x="129011" y="69375"/>
                    <a:pt x="101811" y="4214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3" name="Dowolny kształt: kształt 1062">
              <a:extLst>
                <a:ext uri="{FF2B5EF4-FFF2-40B4-BE49-F238E27FC236}">
                  <a16:creationId xmlns:a16="http://schemas.microsoft.com/office/drawing/2014/main" id="{47E3F552-3DEF-E471-A81A-74F02D09A73F}"/>
                </a:ext>
              </a:extLst>
            </p:cNvPr>
            <p:cNvSpPr/>
            <p:nvPr/>
          </p:nvSpPr>
          <p:spPr>
            <a:xfrm>
              <a:off x="7324083" y="7605040"/>
              <a:ext cx="122165" cy="196343"/>
            </a:xfrm>
            <a:custGeom>
              <a:avLst/>
              <a:gdLst>
                <a:gd name="connsiteX0" fmla="*/ 113441 w 122165"/>
                <a:gd name="connsiteY0" fmla="*/ 29910 h 196343"/>
                <a:gd name="connsiteX1" fmla="*/ 122165 w 122165"/>
                <a:gd name="connsiteY1" fmla="*/ 5236 h 196343"/>
                <a:gd name="connsiteX2" fmla="*/ 91627 w 122165"/>
                <a:gd name="connsiteY2" fmla="*/ 0 h 196343"/>
                <a:gd name="connsiteX3" fmla="*/ 0 w 122165"/>
                <a:gd name="connsiteY3" fmla="*/ 91627 h 196343"/>
                <a:gd name="connsiteX4" fmla="*/ 0 w 122165"/>
                <a:gd name="connsiteY4" fmla="*/ 196344 h 196343"/>
                <a:gd name="connsiteX5" fmla="*/ 26179 w 122165"/>
                <a:gd name="connsiteY5" fmla="*/ 196344 h 196343"/>
                <a:gd name="connsiteX6" fmla="*/ 26179 w 122165"/>
                <a:gd name="connsiteY6" fmla="*/ 91627 h 196343"/>
                <a:gd name="connsiteX7" fmla="*/ 91627 w 122165"/>
                <a:gd name="connsiteY7" fmla="*/ 26179 h 196343"/>
                <a:gd name="connsiteX8" fmla="*/ 113448 w 122165"/>
                <a:gd name="connsiteY8" fmla="*/ 2991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165" h="196343">
                  <a:moveTo>
                    <a:pt x="113441" y="29910"/>
                  </a:moveTo>
                  <a:lnTo>
                    <a:pt x="122165" y="5236"/>
                  </a:lnTo>
                  <a:cubicBezTo>
                    <a:pt x="112368" y="1767"/>
                    <a:pt x="102092" y="0"/>
                    <a:pt x="91627" y="0"/>
                  </a:cubicBezTo>
                  <a:cubicBezTo>
                    <a:pt x="41101" y="0"/>
                    <a:pt x="0" y="41101"/>
                    <a:pt x="0" y="91627"/>
                  </a:cubicBezTo>
                  <a:lnTo>
                    <a:pt x="0" y="196344"/>
                  </a:lnTo>
                  <a:lnTo>
                    <a:pt x="26179" y="196344"/>
                  </a:lnTo>
                  <a:lnTo>
                    <a:pt x="26179" y="91627"/>
                  </a:lnTo>
                  <a:cubicBezTo>
                    <a:pt x="26179" y="55565"/>
                    <a:pt x="55539" y="26179"/>
                    <a:pt x="91627" y="26179"/>
                  </a:cubicBezTo>
                  <a:cubicBezTo>
                    <a:pt x="99121" y="26179"/>
                    <a:pt x="106458" y="27423"/>
                    <a:pt x="113448" y="2991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4" name="Dowolny kształt: kształt 1063">
              <a:extLst>
                <a:ext uri="{FF2B5EF4-FFF2-40B4-BE49-F238E27FC236}">
                  <a16:creationId xmlns:a16="http://schemas.microsoft.com/office/drawing/2014/main" id="{23AC3588-52E6-08E9-51CC-B3009DD3D606}"/>
                </a:ext>
              </a:extLst>
            </p:cNvPr>
            <p:cNvSpPr/>
            <p:nvPr/>
          </p:nvSpPr>
          <p:spPr>
            <a:xfrm>
              <a:off x="7472408" y="7650853"/>
              <a:ext cx="34929" cy="45813"/>
            </a:xfrm>
            <a:custGeom>
              <a:avLst/>
              <a:gdLst>
                <a:gd name="connsiteX0" fmla="*/ 0 w 34929"/>
                <a:gd name="connsiteY0" fmla="*/ 13090 h 45813"/>
                <a:gd name="connsiteX1" fmla="*/ 8750 w 34929"/>
                <a:gd name="connsiteY1" fmla="*/ 45813 h 45813"/>
                <a:gd name="connsiteX2" fmla="*/ 34929 w 34929"/>
                <a:gd name="connsiteY2" fmla="*/ 45813 h 45813"/>
                <a:gd name="connsiteX3" fmla="*/ 22665 w 34929"/>
                <a:gd name="connsiteY3" fmla="*/ 0 h 45813"/>
                <a:gd name="connsiteX4" fmla="*/ 6 w 34929"/>
                <a:gd name="connsiteY4" fmla="*/ 13090 h 4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9" h="45813">
                  <a:moveTo>
                    <a:pt x="0" y="13090"/>
                  </a:moveTo>
                  <a:cubicBezTo>
                    <a:pt x="5720" y="22972"/>
                    <a:pt x="8750" y="34295"/>
                    <a:pt x="8750" y="45813"/>
                  </a:cubicBezTo>
                  <a:lnTo>
                    <a:pt x="34929" y="45813"/>
                  </a:lnTo>
                  <a:cubicBezTo>
                    <a:pt x="34929" y="29714"/>
                    <a:pt x="30688" y="13875"/>
                    <a:pt x="22665" y="0"/>
                  </a:cubicBezTo>
                  <a:lnTo>
                    <a:pt x="6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65" name="Grafika 52">
            <a:extLst>
              <a:ext uri="{FF2B5EF4-FFF2-40B4-BE49-F238E27FC236}">
                <a16:creationId xmlns:a16="http://schemas.microsoft.com/office/drawing/2014/main" id="{67D67EDE-8B43-75D7-4DF6-2DDB1CD56E1C}"/>
              </a:ext>
            </a:extLst>
          </p:cNvPr>
          <p:cNvGrpSpPr/>
          <p:nvPr userDrawn="1"/>
        </p:nvGrpSpPr>
        <p:grpSpPr>
          <a:xfrm>
            <a:off x="25340637" y="9124344"/>
            <a:ext cx="330174" cy="495205"/>
            <a:chOff x="10203782" y="7879945"/>
            <a:chExt cx="209433" cy="314125"/>
          </a:xfrm>
          <a:solidFill>
            <a:srgbClr val="212E39"/>
          </a:solidFill>
        </p:grpSpPr>
        <p:sp>
          <p:nvSpPr>
            <p:cNvPr id="1066" name="Dowolny kształt: kształt 1065">
              <a:extLst>
                <a:ext uri="{FF2B5EF4-FFF2-40B4-BE49-F238E27FC236}">
                  <a16:creationId xmlns:a16="http://schemas.microsoft.com/office/drawing/2014/main" id="{98A646BE-EE65-1FE8-DEF4-698208515D0D}"/>
                </a:ext>
              </a:extLst>
            </p:cNvPr>
            <p:cNvSpPr/>
            <p:nvPr/>
          </p:nvSpPr>
          <p:spPr>
            <a:xfrm>
              <a:off x="10256009" y="8091972"/>
              <a:ext cx="108970" cy="49740"/>
            </a:xfrm>
            <a:custGeom>
              <a:avLst/>
              <a:gdLst>
                <a:gd name="connsiteX0" fmla="*/ 0 w 108970"/>
                <a:gd name="connsiteY0" fmla="*/ 10864 h 49740"/>
                <a:gd name="connsiteX1" fmla="*/ 105110 w 108970"/>
                <a:gd name="connsiteY1" fmla="*/ 49740 h 49740"/>
                <a:gd name="connsiteX2" fmla="*/ 108971 w 108970"/>
                <a:gd name="connsiteY2" fmla="*/ 37633 h 49740"/>
                <a:gd name="connsiteX3" fmla="*/ 4778 w 108970"/>
                <a:gd name="connsiteY3" fmla="*/ 0 h 49740"/>
                <a:gd name="connsiteX4" fmla="*/ 0 w 108970"/>
                <a:gd name="connsiteY4" fmla="*/ 10864 h 4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70" h="49740">
                  <a:moveTo>
                    <a:pt x="0" y="10864"/>
                  </a:moveTo>
                  <a:lnTo>
                    <a:pt x="105110" y="49740"/>
                  </a:lnTo>
                  <a:lnTo>
                    <a:pt x="108971" y="37633"/>
                  </a:lnTo>
                  <a:lnTo>
                    <a:pt x="4778" y="0"/>
                  </a:lnTo>
                  <a:lnTo>
                    <a:pt x="0" y="108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7" name="Dowolny kształt: kształt 1066">
              <a:extLst>
                <a:ext uri="{FF2B5EF4-FFF2-40B4-BE49-F238E27FC236}">
                  <a16:creationId xmlns:a16="http://schemas.microsoft.com/office/drawing/2014/main" id="{4EF09F1B-EC0B-58F4-98CA-372F4097F8D6}"/>
                </a:ext>
              </a:extLst>
            </p:cNvPr>
            <p:cNvSpPr/>
            <p:nvPr/>
          </p:nvSpPr>
          <p:spPr>
            <a:xfrm>
              <a:off x="10270016" y="8057088"/>
              <a:ext cx="30891" cy="32330"/>
            </a:xfrm>
            <a:custGeom>
              <a:avLst/>
              <a:gdLst>
                <a:gd name="connsiteX0" fmla="*/ 0 w 30891"/>
                <a:gd name="connsiteY0" fmla="*/ 21598 h 32330"/>
                <a:gd name="connsiteX1" fmla="*/ 5301 w 30891"/>
                <a:gd name="connsiteY1" fmla="*/ 28862 h 32330"/>
                <a:gd name="connsiteX2" fmla="*/ 13286 w 30891"/>
                <a:gd name="connsiteY2" fmla="*/ 22121 h 32330"/>
                <a:gd name="connsiteX3" fmla="*/ 15707 w 30891"/>
                <a:gd name="connsiteY3" fmla="*/ 32331 h 32330"/>
                <a:gd name="connsiteX4" fmla="*/ 24281 w 30891"/>
                <a:gd name="connsiteY4" fmla="*/ 29713 h 32330"/>
                <a:gd name="connsiteX5" fmla="*/ 20354 w 30891"/>
                <a:gd name="connsiteY5" fmla="*/ 19962 h 32330"/>
                <a:gd name="connsiteX6" fmla="*/ 30892 w 30891"/>
                <a:gd name="connsiteY6" fmla="*/ 20877 h 32330"/>
                <a:gd name="connsiteX7" fmla="*/ 30892 w 30891"/>
                <a:gd name="connsiteY7" fmla="*/ 11715 h 32330"/>
                <a:gd name="connsiteX8" fmla="*/ 20550 w 30891"/>
                <a:gd name="connsiteY8" fmla="*/ 12500 h 32330"/>
                <a:gd name="connsiteX9" fmla="*/ 24477 w 30891"/>
                <a:gd name="connsiteY9" fmla="*/ 2814 h 32330"/>
                <a:gd name="connsiteX10" fmla="*/ 15969 w 30891"/>
                <a:gd name="connsiteY10" fmla="*/ 0 h 32330"/>
                <a:gd name="connsiteX11" fmla="*/ 13351 w 30891"/>
                <a:gd name="connsiteY11" fmla="*/ 10079 h 32330"/>
                <a:gd name="connsiteX12" fmla="*/ 5497 w 30891"/>
                <a:gd name="connsiteY12" fmla="*/ 3272 h 32330"/>
                <a:gd name="connsiteX13" fmla="*/ 0 w 30891"/>
                <a:gd name="connsiteY13" fmla="*/ 10603 h 32330"/>
                <a:gd name="connsiteX14" fmla="*/ 8966 w 30891"/>
                <a:gd name="connsiteY14" fmla="*/ 16231 h 32330"/>
                <a:gd name="connsiteX15" fmla="*/ 0 w 30891"/>
                <a:gd name="connsiteY15" fmla="*/ 21598 h 3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330">
                  <a:moveTo>
                    <a:pt x="0" y="21598"/>
                  </a:moveTo>
                  <a:lnTo>
                    <a:pt x="5301" y="28862"/>
                  </a:lnTo>
                  <a:lnTo>
                    <a:pt x="13286" y="22121"/>
                  </a:lnTo>
                  <a:lnTo>
                    <a:pt x="15707" y="32331"/>
                  </a:lnTo>
                  <a:lnTo>
                    <a:pt x="24281" y="29713"/>
                  </a:lnTo>
                  <a:lnTo>
                    <a:pt x="20354" y="19962"/>
                  </a:lnTo>
                  <a:lnTo>
                    <a:pt x="30892" y="20877"/>
                  </a:lnTo>
                  <a:lnTo>
                    <a:pt x="30892" y="11715"/>
                  </a:lnTo>
                  <a:lnTo>
                    <a:pt x="20550" y="12500"/>
                  </a:lnTo>
                  <a:lnTo>
                    <a:pt x="24477" y="2814"/>
                  </a:lnTo>
                  <a:lnTo>
                    <a:pt x="15969" y="0"/>
                  </a:lnTo>
                  <a:lnTo>
                    <a:pt x="13351" y="10079"/>
                  </a:lnTo>
                  <a:lnTo>
                    <a:pt x="5497" y="3272"/>
                  </a:lnTo>
                  <a:lnTo>
                    <a:pt x="0" y="10603"/>
                  </a:lnTo>
                  <a:lnTo>
                    <a:pt x="8966" y="16231"/>
                  </a:lnTo>
                  <a:lnTo>
                    <a:pt x="0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8" name="Dowolny kształt: kształt 1067">
              <a:extLst>
                <a:ext uri="{FF2B5EF4-FFF2-40B4-BE49-F238E27FC236}">
                  <a16:creationId xmlns:a16="http://schemas.microsoft.com/office/drawing/2014/main" id="{5E8D7D50-522E-1CD8-EF74-634A54FA7976}"/>
                </a:ext>
              </a:extLst>
            </p:cNvPr>
            <p:cNvSpPr/>
            <p:nvPr/>
          </p:nvSpPr>
          <p:spPr>
            <a:xfrm>
              <a:off x="10306863" y="8069327"/>
              <a:ext cx="30891" cy="32265"/>
            </a:xfrm>
            <a:custGeom>
              <a:avLst/>
              <a:gdLst>
                <a:gd name="connsiteX0" fmla="*/ 65 w 30891"/>
                <a:gd name="connsiteY0" fmla="*/ 21598 h 32265"/>
                <a:gd name="connsiteX1" fmla="*/ 5301 w 30891"/>
                <a:gd name="connsiteY1" fmla="*/ 28797 h 32265"/>
                <a:gd name="connsiteX2" fmla="*/ 13286 w 30891"/>
                <a:gd name="connsiteY2" fmla="*/ 22121 h 32265"/>
                <a:gd name="connsiteX3" fmla="*/ 15707 w 30891"/>
                <a:gd name="connsiteY3" fmla="*/ 32266 h 32265"/>
                <a:gd name="connsiteX4" fmla="*/ 24281 w 30891"/>
                <a:gd name="connsiteY4" fmla="*/ 29648 h 32265"/>
                <a:gd name="connsiteX5" fmla="*/ 20354 w 30891"/>
                <a:gd name="connsiteY5" fmla="*/ 19962 h 32265"/>
                <a:gd name="connsiteX6" fmla="*/ 30892 w 30891"/>
                <a:gd name="connsiteY6" fmla="*/ 20812 h 32265"/>
                <a:gd name="connsiteX7" fmla="*/ 30892 w 30891"/>
                <a:gd name="connsiteY7" fmla="*/ 11650 h 32265"/>
                <a:gd name="connsiteX8" fmla="*/ 20551 w 30891"/>
                <a:gd name="connsiteY8" fmla="*/ 12435 h 32265"/>
                <a:gd name="connsiteX9" fmla="*/ 24478 w 30891"/>
                <a:gd name="connsiteY9" fmla="*/ 2814 h 32265"/>
                <a:gd name="connsiteX10" fmla="*/ 15970 w 30891"/>
                <a:gd name="connsiteY10" fmla="*/ 0 h 32265"/>
                <a:gd name="connsiteX11" fmla="*/ 13352 w 30891"/>
                <a:gd name="connsiteY11" fmla="*/ 10079 h 32265"/>
                <a:gd name="connsiteX12" fmla="*/ 5498 w 30891"/>
                <a:gd name="connsiteY12" fmla="*/ 3207 h 32265"/>
                <a:gd name="connsiteX13" fmla="*/ 0 w 30891"/>
                <a:gd name="connsiteY13" fmla="*/ 10537 h 32265"/>
                <a:gd name="connsiteX14" fmla="*/ 8966 w 30891"/>
                <a:gd name="connsiteY14" fmla="*/ 16165 h 32265"/>
                <a:gd name="connsiteX15" fmla="*/ 65 w 30891"/>
                <a:gd name="connsiteY15" fmla="*/ 21598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265">
                  <a:moveTo>
                    <a:pt x="65" y="21598"/>
                  </a:moveTo>
                  <a:lnTo>
                    <a:pt x="5301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81" y="29648"/>
                  </a:lnTo>
                  <a:lnTo>
                    <a:pt x="20354" y="19962"/>
                  </a:lnTo>
                  <a:lnTo>
                    <a:pt x="30892" y="20812"/>
                  </a:lnTo>
                  <a:lnTo>
                    <a:pt x="30892" y="11650"/>
                  </a:lnTo>
                  <a:lnTo>
                    <a:pt x="20551" y="12435"/>
                  </a:lnTo>
                  <a:lnTo>
                    <a:pt x="24478" y="2814"/>
                  </a:lnTo>
                  <a:lnTo>
                    <a:pt x="15970" y="0"/>
                  </a:lnTo>
                  <a:lnTo>
                    <a:pt x="13352" y="10079"/>
                  </a:lnTo>
                  <a:lnTo>
                    <a:pt x="5498" y="3207"/>
                  </a:lnTo>
                  <a:lnTo>
                    <a:pt x="0" y="10537"/>
                  </a:lnTo>
                  <a:lnTo>
                    <a:pt x="8966" y="16165"/>
                  </a:lnTo>
                  <a:lnTo>
                    <a:pt x="65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9" name="Dowolny kształt: kształt 1068">
              <a:extLst>
                <a:ext uri="{FF2B5EF4-FFF2-40B4-BE49-F238E27FC236}">
                  <a16:creationId xmlns:a16="http://schemas.microsoft.com/office/drawing/2014/main" id="{9495AD6A-EC08-3A24-63F8-22615436C810}"/>
                </a:ext>
              </a:extLst>
            </p:cNvPr>
            <p:cNvSpPr/>
            <p:nvPr/>
          </p:nvSpPr>
          <p:spPr>
            <a:xfrm>
              <a:off x="10343710" y="8081631"/>
              <a:ext cx="30826" cy="32265"/>
            </a:xfrm>
            <a:custGeom>
              <a:avLst/>
              <a:gdLst>
                <a:gd name="connsiteX0" fmla="*/ 30826 w 30826"/>
                <a:gd name="connsiteY0" fmla="*/ 20812 h 32265"/>
                <a:gd name="connsiteX1" fmla="*/ 30826 w 30826"/>
                <a:gd name="connsiteY1" fmla="*/ 11715 h 32265"/>
                <a:gd name="connsiteX2" fmla="*/ 20485 w 30826"/>
                <a:gd name="connsiteY2" fmla="*/ 12435 h 32265"/>
                <a:gd name="connsiteX3" fmla="*/ 24412 w 30826"/>
                <a:gd name="connsiteY3" fmla="*/ 2814 h 32265"/>
                <a:gd name="connsiteX4" fmla="*/ 15904 w 30826"/>
                <a:gd name="connsiteY4" fmla="*/ 0 h 32265"/>
                <a:gd name="connsiteX5" fmla="*/ 13286 w 30826"/>
                <a:gd name="connsiteY5" fmla="*/ 10079 h 32265"/>
                <a:gd name="connsiteX6" fmla="*/ 5498 w 30826"/>
                <a:gd name="connsiteY6" fmla="*/ 3272 h 32265"/>
                <a:gd name="connsiteX7" fmla="*/ 0 w 30826"/>
                <a:gd name="connsiteY7" fmla="*/ 10537 h 32265"/>
                <a:gd name="connsiteX8" fmla="*/ 8966 w 30826"/>
                <a:gd name="connsiteY8" fmla="*/ 16166 h 32265"/>
                <a:gd name="connsiteX9" fmla="*/ 0 w 30826"/>
                <a:gd name="connsiteY9" fmla="*/ 21598 h 32265"/>
                <a:gd name="connsiteX10" fmla="*/ 5236 w 30826"/>
                <a:gd name="connsiteY10" fmla="*/ 28797 h 32265"/>
                <a:gd name="connsiteX11" fmla="*/ 13286 w 30826"/>
                <a:gd name="connsiteY11" fmla="*/ 22121 h 32265"/>
                <a:gd name="connsiteX12" fmla="*/ 15707 w 30826"/>
                <a:gd name="connsiteY12" fmla="*/ 32266 h 32265"/>
                <a:gd name="connsiteX13" fmla="*/ 24216 w 30826"/>
                <a:gd name="connsiteY13" fmla="*/ 29648 h 32265"/>
                <a:gd name="connsiteX14" fmla="*/ 20289 w 30826"/>
                <a:gd name="connsiteY14" fmla="*/ 19962 h 32265"/>
                <a:gd name="connsiteX15" fmla="*/ 30826 w 30826"/>
                <a:gd name="connsiteY15" fmla="*/ 20812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26" h="32265">
                  <a:moveTo>
                    <a:pt x="30826" y="20812"/>
                  </a:moveTo>
                  <a:lnTo>
                    <a:pt x="30826" y="11715"/>
                  </a:lnTo>
                  <a:lnTo>
                    <a:pt x="20485" y="12435"/>
                  </a:lnTo>
                  <a:lnTo>
                    <a:pt x="24412" y="2814"/>
                  </a:lnTo>
                  <a:lnTo>
                    <a:pt x="15904" y="0"/>
                  </a:lnTo>
                  <a:lnTo>
                    <a:pt x="13286" y="10079"/>
                  </a:lnTo>
                  <a:lnTo>
                    <a:pt x="5498" y="3272"/>
                  </a:lnTo>
                  <a:lnTo>
                    <a:pt x="0" y="10537"/>
                  </a:lnTo>
                  <a:lnTo>
                    <a:pt x="8966" y="16166"/>
                  </a:lnTo>
                  <a:lnTo>
                    <a:pt x="0" y="21598"/>
                  </a:lnTo>
                  <a:lnTo>
                    <a:pt x="5236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16" y="29648"/>
                  </a:lnTo>
                  <a:lnTo>
                    <a:pt x="20289" y="19962"/>
                  </a:lnTo>
                  <a:lnTo>
                    <a:pt x="30826" y="208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70" name="Dowolny kształt: kształt 1069">
              <a:extLst>
                <a:ext uri="{FF2B5EF4-FFF2-40B4-BE49-F238E27FC236}">
                  <a16:creationId xmlns:a16="http://schemas.microsoft.com/office/drawing/2014/main" id="{37A14E1C-C1ED-0FE7-4C24-D996D6A5472B}"/>
                </a:ext>
              </a:extLst>
            </p:cNvPr>
            <p:cNvSpPr/>
            <p:nvPr/>
          </p:nvSpPr>
          <p:spPr>
            <a:xfrm>
              <a:off x="10203782" y="7879945"/>
              <a:ext cx="209433" cy="314125"/>
            </a:xfrm>
            <a:custGeom>
              <a:avLst/>
              <a:gdLst>
                <a:gd name="connsiteX0" fmla="*/ 85344 w 209433"/>
                <a:gd name="connsiteY0" fmla="*/ 158163 h 314125"/>
                <a:gd name="connsiteX1" fmla="*/ 85672 w 209433"/>
                <a:gd name="connsiteY1" fmla="*/ 157574 h 314125"/>
                <a:gd name="connsiteX2" fmla="*/ 117806 w 209433"/>
                <a:gd name="connsiteY2" fmla="*/ 91472 h 314125"/>
                <a:gd name="connsiteX3" fmla="*/ 52358 w 209433"/>
                <a:gd name="connsiteY3" fmla="*/ 130740 h 314125"/>
                <a:gd name="connsiteX4" fmla="*/ 65448 w 209433"/>
                <a:gd name="connsiteY4" fmla="*/ 143830 h 314125"/>
                <a:gd name="connsiteX5" fmla="*/ 60604 w 209433"/>
                <a:gd name="connsiteY5" fmla="*/ 150506 h 314125"/>
                <a:gd name="connsiteX6" fmla="*/ 39269 w 209433"/>
                <a:gd name="connsiteY6" fmla="*/ 143961 h 314125"/>
                <a:gd name="connsiteX7" fmla="*/ 35604 w 209433"/>
                <a:gd name="connsiteY7" fmla="*/ 155022 h 314125"/>
                <a:gd name="connsiteX8" fmla="*/ 35342 w 209433"/>
                <a:gd name="connsiteY8" fmla="*/ 154891 h 314125"/>
                <a:gd name="connsiteX9" fmla="*/ 25263 w 209433"/>
                <a:gd name="connsiteY9" fmla="*/ 143175 h 314125"/>
                <a:gd name="connsiteX10" fmla="*/ 26375 w 209433"/>
                <a:gd name="connsiteY10" fmla="*/ 127730 h 314125"/>
                <a:gd name="connsiteX11" fmla="*/ 62372 w 209433"/>
                <a:gd name="connsiteY11" fmla="*/ 56326 h 314125"/>
                <a:gd name="connsiteX12" fmla="*/ 88420 w 209433"/>
                <a:gd name="connsiteY12" fmla="*/ 40815 h 314125"/>
                <a:gd name="connsiteX13" fmla="*/ 75920 w 209433"/>
                <a:gd name="connsiteY13" fmla="*/ 2986 h 314125"/>
                <a:gd name="connsiteX14" fmla="*/ 67346 w 209433"/>
                <a:gd name="connsiteY14" fmla="*/ 303 h 314125"/>
                <a:gd name="connsiteX15" fmla="*/ 38091 w 209433"/>
                <a:gd name="connsiteY15" fmla="*/ 15487 h 314125"/>
                <a:gd name="connsiteX16" fmla="*/ 41167 w 209433"/>
                <a:gd name="connsiteY16" fmla="*/ 45658 h 314125"/>
                <a:gd name="connsiteX17" fmla="*/ 5171 w 209433"/>
                <a:gd name="connsiteY17" fmla="*/ 117062 h 314125"/>
                <a:gd name="connsiteX18" fmla="*/ 2749 w 209433"/>
                <a:gd name="connsiteY18" fmla="*/ 150637 h 314125"/>
                <a:gd name="connsiteX19" fmla="*/ 24674 w 209433"/>
                <a:gd name="connsiteY19" fmla="*/ 176161 h 314125"/>
                <a:gd name="connsiteX20" fmla="*/ 26572 w 209433"/>
                <a:gd name="connsiteY20" fmla="*/ 177077 h 314125"/>
                <a:gd name="connsiteX21" fmla="*/ 28012 w 209433"/>
                <a:gd name="connsiteY21" fmla="*/ 177797 h 314125"/>
                <a:gd name="connsiteX22" fmla="*/ 0 w 209433"/>
                <a:gd name="connsiteY22" fmla="*/ 261767 h 314125"/>
                <a:gd name="connsiteX23" fmla="*/ 170164 w 209433"/>
                <a:gd name="connsiteY23" fmla="*/ 314125 h 314125"/>
                <a:gd name="connsiteX24" fmla="*/ 209433 w 209433"/>
                <a:gd name="connsiteY24" fmla="*/ 196319 h 314125"/>
                <a:gd name="connsiteX25" fmla="*/ 85344 w 209433"/>
                <a:gd name="connsiteY25" fmla="*/ 158163 h 314125"/>
                <a:gd name="connsiteX26" fmla="*/ 50984 w 209433"/>
                <a:gd name="connsiteY26" fmla="*/ 26286 h 314125"/>
                <a:gd name="connsiteX27" fmla="*/ 64793 w 209433"/>
                <a:gd name="connsiteY27" fmla="*/ 16010 h 314125"/>
                <a:gd name="connsiteX28" fmla="*/ 75134 w 209433"/>
                <a:gd name="connsiteY28" fmla="*/ 29885 h 314125"/>
                <a:gd name="connsiteX29" fmla="*/ 61259 w 209433"/>
                <a:gd name="connsiteY29" fmla="*/ 40161 h 314125"/>
                <a:gd name="connsiteX30" fmla="*/ 50984 w 209433"/>
                <a:gd name="connsiteY30" fmla="*/ 26286 h 314125"/>
                <a:gd name="connsiteX31" fmla="*/ 161787 w 209433"/>
                <a:gd name="connsiteY31" fmla="*/ 297828 h 314125"/>
                <a:gd name="connsiteX32" fmla="*/ 16689 w 209433"/>
                <a:gd name="connsiteY32" fmla="*/ 253194 h 314125"/>
                <a:gd name="connsiteX33" fmla="*/ 40578 w 209433"/>
                <a:gd name="connsiteY33" fmla="*/ 181397 h 314125"/>
                <a:gd name="connsiteX34" fmla="*/ 77097 w 209433"/>
                <a:gd name="connsiteY34" fmla="*/ 169289 h 314125"/>
                <a:gd name="connsiteX35" fmla="*/ 192809 w 209433"/>
                <a:gd name="connsiteY35" fmla="*/ 204893 h 314125"/>
                <a:gd name="connsiteX36" fmla="*/ 161787 w 209433"/>
                <a:gd name="connsiteY36" fmla="*/ 297828 h 31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9433" h="314125">
                  <a:moveTo>
                    <a:pt x="85344" y="158163"/>
                  </a:moveTo>
                  <a:cubicBezTo>
                    <a:pt x="85475" y="157967"/>
                    <a:pt x="85540" y="157770"/>
                    <a:pt x="85672" y="157574"/>
                  </a:cubicBezTo>
                  <a:lnTo>
                    <a:pt x="117806" y="91472"/>
                  </a:lnTo>
                  <a:lnTo>
                    <a:pt x="52358" y="130740"/>
                  </a:lnTo>
                  <a:lnTo>
                    <a:pt x="65448" y="143830"/>
                  </a:lnTo>
                  <a:cubicBezTo>
                    <a:pt x="64270" y="146186"/>
                    <a:pt x="62634" y="148477"/>
                    <a:pt x="60604" y="150506"/>
                  </a:cubicBezTo>
                  <a:lnTo>
                    <a:pt x="39269" y="143961"/>
                  </a:lnTo>
                  <a:lnTo>
                    <a:pt x="35604" y="155022"/>
                  </a:lnTo>
                  <a:lnTo>
                    <a:pt x="35342" y="154891"/>
                  </a:lnTo>
                  <a:cubicBezTo>
                    <a:pt x="30564" y="152469"/>
                    <a:pt x="26965" y="148346"/>
                    <a:pt x="25263" y="143175"/>
                  </a:cubicBezTo>
                  <a:cubicBezTo>
                    <a:pt x="23561" y="138005"/>
                    <a:pt x="23954" y="132573"/>
                    <a:pt x="26375" y="127730"/>
                  </a:cubicBezTo>
                  <a:lnTo>
                    <a:pt x="62372" y="56326"/>
                  </a:lnTo>
                  <a:cubicBezTo>
                    <a:pt x="73236" y="56653"/>
                    <a:pt x="83446" y="50698"/>
                    <a:pt x="88420" y="40815"/>
                  </a:cubicBezTo>
                  <a:cubicBezTo>
                    <a:pt x="95358" y="26940"/>
                    <a:pt x="89795" y="9989"/>
                    <a:pt x="75920" y="2986"/>
                  </a:cubicBezTo>
                  <a:cubicBezTo>
                    <a:pt x="73236" y="1612"/>
                    <a:pt x="70356" y="761"/>
                    <a:pt x="67346" y="303"/>
                  </a:cubicBezTo>
                  <a:cubicBezTo>
                    <a:pt x="55303" y="-1464"/>
                    <a:pt x="43588" y="4622"/>
                    <a:pt x="38091" y="15487"/>
                  </a:cubicBezTo>
                  <a:cubicBezTo>
                    <a:pt x="33116" y="25369"/>
                    <a:pt x="34491" y="37150"/>
                    <a:pt x="41167" y="45658"/>
                  </a:cubicBezTo>
                  <a:lnTo>
                    <a:pt x="5171" y="117062"/>
                  </a:lnTo>
                  <a:cubicBezTo>
                    <a:pt x="-65" y="127534"/>
                    <a:pt x="-982" y="139445"/>
                    <a:pt x="2749" y="150637"/>
                  </a:cubicBezTo>
                  <a:cubicBezTo>
                    <a:pt x="6414" y="161828"/>
                    <a:pt x="14202" y="170860"/>
                    <a:pt x="24674" y="176161"/>
                  </a:cubicBezTo>
                  <a:lnTo>
                    <a:pt x="26572" y="177077"/>
                  </a:lnTo>
                  <a:cubicBezTo>
                    <a:pt x="27030" y="177339"/>
                    <a:pt x="27488" y="177535"/>
                    <a:pt x="28012" y="177797"/>
                  </a:cubicBezTo>
                  <a:lnTo>
                    <a:pt x="0" y="261767"/>
                  </a:lnTo>
                  <a:lnTo>
                    <a:pt x="170164" y="314125"/>
                  </a:lnTo>
                  <a:lnTo>
                    <a:pt x="209433" y="196319"/>
                  </a:lnTo>
                  <a:lnTo>
                    <a:pt x="85344" y="158163"/>
                  </a:lnTo>
                  <a:close/>
                  <a:moveTo>
                    <a:pt x="50984" y="26286"/>
                  </a:moveTo>
                  <a:cubicBezTo>
                    <a:pt x="51966" y="19610"/>
                    <a:pt x="58118" y="15029"/>
                    <a:pt x="64793" y="16010"/>
                  </a:cubicBezTo>
                  <a:cubicBezTo>
                    <a:pt x="71469" y="16992"/>
                    <a:pt x="76116" y="23210"/>
                    <a:pt x="75134" y="29885"/>
                  </a:cubicBezTo>
                  <a:cubicBezTo>
                    <a:pt x="74152" y="36495"/>
                    <a:pt x="67935" y="41142"/>
                    <a:pt x="61259" y="40161"/>
                  </a:cubicBezTo>
                  <a:cubicBezTo>
                    <a:pt x="54584" y="39179"/>
                    <a:pt x="50002" y="32962"/>
                    <a:pt x="50984" y="26286"/>
                  </a:cubicBezTo>
                  <a:close/>
                  <a:moveTo>
                    <a:pt x="161787" y="297828"/>
                  </a:moveTo>
                  <a:lnTo>
                    <a:pt x="16689" y="253194"/>
                  </a:lnTo>
                  <a:lnTo>
                    <a:pt x="40578" y="181397"/>
                  </a:lnTo>
                  <a:cubicBezTo>
                    <a:pt x="54257" y="183164"/>
                    <a:pt x="67608" y="178517"/>
                    <a:pt x="77097" y="169289"/>
                  </a:cubicBezTo>
                  <a:lnTo>
                    <a:pt x="192809" y="204893"/>
                  </a:lnTo>
                  <a:lnTo>
                    <a:pt x="161787" y="29782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071" name="Dowolny kształt: kształt 1070">
            <a:extLst>
              <a:ext uri="{FF2B5EF4-FFF2-40B4-BE49-F238E27FC236}">
                <a16:creationId xmlns:a16="http://schemas.microsoft.com/office/drawing/2014/main" id="{ADF429EF-F9E2-E63F-4183-43C137DE6427}"/>
              </a:ext>
            </a:extLst>
          </p:cNvPr>
          <p:cNvSpPr/>
          <p:nvPr userDrawn="1"/>
        </p:nvSpPr>
        <p:spPr>
          <a:xfrm>
            <a:off x="20697562" y="189279"/>
            <a:ext cx="495260" cy="288891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40192 w 314149"/>
              <a:gd name="connsiteY15" fmla="*/ 157075 h 183253"/>
              <a:gd name="connsiteX16" fmla="*/ 26179 w 314149"/>
              <a:gd name="connsiteY16" fmla="*/ 136059 h 183253"/>
              <a:gd name="connsiteX17" fmla="*/ 26179 w 314149"/>
              <a:gd name="connsiteY17" fmla="*/ 99553 h 183253"/>
              <a:gd name="connsiteX18" fmla="*/ 40192 w 314149"/>
              <a:gd name="connsiteY18" fmla="*/ 78537 h 183253"/>
              <a:gd name="connsiteX19" fmla="*/ 68537 w 314149"/>
              <a:gd name="connsiteY19" fmla="*/ 78537 h 183253"/>
              <a:gd name="connsiteX20" fmla="*/ 75775 w 314149"/>
              <a:gd name="connsiteY20" fmla="*/ 64067 h 183253"/>
              <a:gd name="connsiteX21" fmla="*/ 94716 w 314149"/>
              <a:gd name="connsiteY21" fmla="*/ 26179 h 183253"/>
              <a:gd name="connsiteX22" fmla="*/ 140896 w 314149"/>
              <a:gd name="connsiteY22" fmla="*/ 26179 h 183253"/>
              <a:gd name="connsiteX23" fmla="*/ 146747 w 314149"/>
              <a:gd name="connsiteY23" fmla="*/ 37888 h 183253"/>
              <a:gd name="connsiteX24" fmla="*/ 153986 w 314149"/>
              <a:gd name="connsiteY24" fmla="*/ 52358 h 183253"/>
              <a:gd name="connsiteX25" fmla="*/ 221600 w 314149"/>
              <a:gd name="connsiteY25" fmla="*/ 52358 h 183253"/>
              <a:gd name="connsiteX26" fmla="*/ 240004 w 314149"/>
              <a:gd name="connsiteY26" fmla="*/ 79971 h 183253"/>
              <a:gd name="connsiteX27" fmla="*/ 243989 w 314149"/>
              <a:gd name="connsiteY27" fmla="*/ 85946 h 183253"/>
              <a:gd name="connsiteX28" fmla="*/ 182233 w 314149"/>
              <a:gd name="connsiteY28" fmla="*/ 157075 h 183253"/>
              <a:gd name="connsiteX29" fmla="*/ 40185 w 314149"/>
              <a:gd name="connsiteY29" fmla="*/ 157075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40192" y="157075"/>
                </a:move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lnTo>
                  <a:pt x="40185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072" name="Grafika 52">
            <a:extLst>
              <a:ext uri="{FF2B5EF4-FFF2-40B4-BE49-F238E27FC236}">
                <a16:creationId xmlns:a16="http://schemas.microsoft.com/office/drawing/2014/main" id="{8344D608-A66A-5B02-E1F4-35FAC1CEA3E0}"/>
              </a:ext>
            </a:extLst>
          </p:cNvPr>
          <p:cNvGrpSpPr/>
          <p:nvPr userDrawn="1"/>
        </p:nvGrpSpPr>
        <p:grpSpPr>
          <a:xfrm>
            <a:off x="21770627" y="189279"/>
            <a:ext cx="495260" cy="474609"/>
            <a:chOff x="7939286" y="2212137"/>
            <a:chExt cx="314149" cy="301060"/>
          </a:xfrm>
          <a:solidFill>
            <a:srgbClr val="212E39"/>
          </a:solidFill>
        </p:grpSpPr>
        <p:sp>
          <p:nvSpPr>
            <p:cNvPr id="1073" name="Dowolny kształt: kształt 1072">
              <a:extLst>
                <a:ext uri="{FF2B5EF4-FFF2-40B4-BE49-F238E27FC236}">
                  <a16:creationId xmlns:a16="http://schemas.microsoft.com/office/drawing/2014/main" id="{5AB85AE1-8AB9-14F8-C6C3-B075AE90A81A}"/>
                </a:ext>
              </a:extLst>
            </p:cNvPr>
            <p:cNvSpPr/>
            <p:nvPr/>
          </p:nvSpPr>
          <p:spPr>
            <a:xfrm>
              <a:off x="7978555" y="2341586"/>
              <a:ext cx="235612" cy="171610"/>
            </a:xfrm>
            <a:custGeom>
              <a:avLst/>
              <a:gdLst>
                <a:gd name="connsiteX0" fmla="*/ 222523 w 235612"/>
                <a:gd name="connsiteY0" fmla="*/ 119253 h 171610"/>
                <a:gd name="connsiteX1" fmla="*/ 222234 w 235612"/>
                <a:gd name="connsiteY1" fmla="*/ 0 h 171610"/>
                <a:gd name="connsiteX2" fmla="*/ 13770 w 235612"/>
                <a:gd name="connsiteY2" fmla="*/ 0 h 171610"/>
                <a:gd name="connsiteX3" fmla="*/ 13090 w 235612"/>
                <a:gd name="connsiteY3" fmla="*/ 119253 h 171610"/>
                <a:gd name="connsiteX4" fmla="*/ 26179 w 235612"/>
                <a:gd name="connsiteY4" fmla="*/ 132342 h 171610"/>
                <a:gd name="connsiteX5" fmla="*/ 0 w 235612"/>
                <a:gd name="connsiteY5" fmla="*/ 145432 h 171610"/>
                <a:gd name="connsiteX6" fmla="*/ 0 w 235612"/>
                <a:gd name="connsiteY6" fmla="*/ 171611 h 171610"/>
                <a:gd name="connsiteX7" fmla="*/ 235612 w 235612"/>
                <a:gd name="connsiteY7" fmla="*/ 171611 h 171610"/>
                <a:gd name="connsiteX8" fmla="*/ 235612 w 235612"/>
                <a:gd name="connsiteY8" fmla="*/ 145432 h 171610"/>
                <a:gd name="connsiteX9" fmla="*/ 209433 w 235612"/>
                <a:gd name="connsiteY9" fmla="*/ 132342 h 171610"/>
                <a:gd name="connsiteX10" fmla="*/ 222523 w 235612"/>
                <a:gd name="connsiteY10" fmla="*/ 119253 h 171610"/>
                <a:gd name="connsiteX11" fmla="*/ 143985 w 235612"/>
                <a:gd name="connsiteY11" fmla="*/ 145432 h 171610"/>
                <a:gd name="connsiteX12" fmla="*/ 91627 w 235612"/>
                <a:gd name="connsiteY12" fmla="*/ 145432 h 171610"/>
                <a:gd name="connsiteX13" fmla="*/ 91627 w 235612"/>
                <a:gd name="connsiteY13" fmla="*/ 132342 h 171610"/>
                <a:gd name="connsiteX14" fmla="*/ 143985 w 235612"/>
                <a:gd name="connsiteY14" fmla="*/ 132342 h 171610"/>
                <a:gd name="connsiteX15" fmla="*/ 143985 w 235612"/>
                <a:gd name="connsiteY15" fmla="*/ 145432 h 171610"/>
                <a:gd name="connsiteX16" fmla="*/ 196344 w 235612"/>
                <a:gd name="connsiteY16" fmla="*/ 119253 h 171610"/>
                <a:gd name="connsiteX17" fmla="*/ 130896 w 235612"/>
                <a:gd name="connsiteY17" fmla="*/ 119253 h 171610"/>
                <a:gd name="connsiteX18" fmla="*/ 39269 w 235612"/>
                <a:gd name="connsiteY18" fmla="*/ 27626 h 171610"/>
                <a:gd name="connsiteX19" fmla="*/ 196344 w 235612"/>
                <a:gd name="connsiteY19" fmla="*/ 27626 h 171610"/>
                <a:gd name="connsiteX20" fmla="*/ 196344 w 235612"/>
                <a:gd name="connsiteY20" fmla="*/ 119253 h 17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5612" h="171610">
                  <a:moveTo>
                    <a:pt x="222523" y="119253"/>
                  </a:moveTo>
                  <a:lnTo>
                    <a:pt x="222234" y="0"/>
                  </a:lnTo>
                  <a:lnTo>
                    <a:pt x="13770" y="0"/>
                  </a:lnTo>
                  <a:lnTo>
                    <a:pt x="13090" y="119253"/>
                  </a:lnTo>
                  <a:lnTo>
                    <a:pt x="26179" y="132342"/>
                  </a:lnTo>
                  <a:lnTo>
                    <a:pt x="0" y="145432"/>
                  </a:lnTo>
                  <a:lnTo>
                    <a:pt x="0" y="171611"/>
                  </a:lnTo>
                  <a:lnTo>
                    <a:pt x="235612" y="171611"/>
                  </a:lnTo>
                  <a:lnTo>
                    <a:pt x="235612" y="145432"/>
                  </a:lnTo>
                  <a:lnTo>
                    <a:pt x="209433" y="132342"/>
                  </a:lnTo>
                  <a:lnTo>
                    <a:pt x="222523" y="119253"/>
                  </a:lnTo>
                  <a:close/>
                  <a:moveTo>
                    <a:pt x="143985" y="145432"/>
                  </a:moveTo>
                  <a:lnTo>
                    <a:pt x="91627" y="145432"/>
                  </a:lnTo>
                  <a:lnTo>
                    <a:pt x="91627" y="132342"/>
                  </a:lnTo>
                  <a:lnTo>
                    <a:pt x="143985" y="132342"/>
                  </a:lnTo>
                  <a:lnTo>
                    <a:pt x="143985" y="145432"/>
                  </a:lnTo>
                  <a:close/>
                  <a:moveTo>
                    <a:pt x="196344" y="119253"/>
                  </a:moveTo>
                  <a:lnTo>
                    <a:pt x="130896" y="119253"/>
                  </a:lnTo>
                  <a:lnTo>
                    <a:pt x="39269" y="27626"/>
                  </a:lnTo>
                  <a:lnTo>
                    <a:pt x="196344" y="27626"/>
                  </a:lnTo>
                  <a:lnTo>
                    <a:pt x="196344" y="1192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74" name="Dowolny kształt: kształt 1073">
              <a:extLst>
                <a:ext uri="{FF2B5EF4-FFF2-40B4-BE49-F238E27FC236}">
                  <a16:creationId xmlns:a16="http://schemas.microsoft.com/office/drawing/2014/main" id="{AC512D3A-8F73-7104-FAF6-0DAEB4F791C1}"/>
                </a:ext>
              </a:extLst>
            </p:cNvPr>
            <p:cNvSpPr/>
            <p:nvPr/>
          </p:nvSpPr>
          <p:spPr>
            <a:xfrm>
              <a:off x="7939286" y="2212137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39269 w 314149"/>
                <a:gd name="connsiteY11" fmla="*/ 183254 h 183253"/>
                <a:gd name="connsiteX12" fmla="*/ 39269 w 314149"/>
                <a:gd name="connsiteY12" fmla="*/ 157075 h 183253"/>
                <a:gd name="connsiteX13" fmla="*/ 26179 w 314149"/>
                <a:gd name="connsiteY13" fmla="*/ 136059 h 183253"/>
                <a:gd name="connsiteX14" fmla="*/ 26179 w 314149"/>
                <a:gd name="connsiteY14" fmla="*/ 99553 h 183253"/>
                <a:gd name="connsiteX15" fmla="*/ 40192 w 314149"/>
                <a:gd name="connsiteY15" fmla="*/ 78537 h 183253"/>
                <a:gd name="connsiteX16" fmla="*/ 52358 w 314149"/>
                <a:gd name="connsiteY16" fmla="*/ 78537 h 183253"/>
                <a:gd name="connsiteX17" fmla="*/ 68537 w 314149"/>
                <a:gd name="connsiteY17" fmla="*/ 78537 h 183253"/>
                <a:gd name="connsiteX18" fmla="*/ 75776 w 314149"/>
                <a:gd name="connsiteY18" fmla="*/ 64067 h 183253"/>
                <a:gd name="connsiteX19" fmla="*/ 94716 w 314149"/>
                <a:gd name="connsiteY19" fmla="*/ 26179 h 183253"/>
                <a:gd name="connsiteX20" fmla="*/ 140896 w 314149"/>
                <a:gd name="connsiteY20" fmla="*/ 26179 h 183253"/>
                <a:gd name="connsiteX21" fmla="*/ 146747 w 314149"/>
                <a:gd name="connsiteY21" fmla="*/ 37888 h 183253"/>
                <a:gd name="connsiteX22" fmla="*/ 153986 w 314149"/>
                <a:gd name="connsiteY22" fmla="*/ 52358 h 183253"/>
                <a:gd name="connsiteX23" fmla="*/ 170164 w 314149"/>
                <a:gd name="connsiteY23" fmla="*/ 52358 h 183253"/>
                <a:gd name="connsiteX24" fmla="*/ 221600 w 314149"/>
                <a:gd name="connsiteY24" fmla="*/ 52358 h 183253"/>
                <a:gd name="connsiteX25" fmla="*/ 240010 w 314149"/>
                <a:gd name="connsiteY25" fmla="*/ 79971 h 183253"/>
                <a:gd name="connsiteX26" fmla="*/ 247779 w 314149"/>
                <a:gd name="connsiteY26" fmla="*/ 91627 h 183253"/>
                <a:gd name="connsiteX27" fmla="*/ 261791 w 314149"/>
                <a:gd name="connsiteY27" fmla="*/ 91627 h 183253"/>
                <a:gd name="connsiteX28" fmla="*/ 277126 w 314149"/>
                <a:gd name="connsiteY28" fmla="*/ 91627 h 183253"/>
                <a:gd name="connsiteX29" fmla="*/ 287971 w 314149"/>
                <a:gd name="connsiteY29" fmla="*/ 102472 h 183253"/>
                <a:gd name="connsiteX30" fmla="*/ 287971 w 314149"/>
                <a:gd name="connsiteY30" fmla="*/ 146230 h 183253"/>
                <a:gd name="connsiteX31" fmla="*/ 277126 w 314149"/>
                <a:gd name="connsiteY31" fmla="*/ 157075 h 183253"/>
                <a:gd name="connsiteX32" fmla="*/ 274881 w 314149"/>
                <a:gd name="connsiteY32" fmla="*/ 157075 h 183253"/>
                <a:gd name="connsiteX33" fmla="*/ 274881 w 314149"/>
                <a:gd name="connsiteY33" fmla="*/ 183254 h 183253"/>
                <a:gd name="connsiteX34" fmla="*/ 287971 w 314149"/>
                <a:gd name="connsiteY34" fmla="*/ 183254 h 183253"/>
                <a:gd name="connsiteX35" fmla="*/ 314150 w 314149"/>
                <a:gd name="connsiteY35" fmla="*/ 157075 h 183253"/>
                <a:gd name="connsiteX36" fmla="*/ 314150 w 314149"/>
                <a:gd name="connsiteY36" fmla="*/ 91627 h 183253"/>
                <a:gd name="connsiteX37" fmla="*/ 287971 w 314149"/>
                <a:gd name="connsiteY37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39269" y="183254"/>
                  </a:lnTo>
                  <a:lnTo>
                    <a:pt x="39269" y="157075"/>
                  </a:lnTo>
                  <a:lnTo>
                    <a:pt x="26179" y="136059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6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74881" y="157075"/>
                  </a:lnTo>
                  <a:lnTo>
                    <a:pt x="27488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75" name="Grafika 52">
            <a:extLst>
              <a:ext uri="{FF2B5EF4-FFF2-40B4-BE49-F238E27FC236}">
                <a16:creationId xmlns:a16="http://schemas.microsoft.com/office/drawing/2014/main" id="{8DFF2E1D-A954-28B3-8D0D-F3203D9F2380}"/>
              </a:ext>
            </a:extLst>
          </p:cNvPr>
          <p:cNvGrpSpPr/>
          <p:nvPr userDrawn="1"/>
        </p:nvGrpSpPr>
        <p:grpSpPr>
          <a:xfrm>
            <a:off x="21234095" y="725794"/>
            <a:ext cx="495260" cy="453973"/>
            <a:chOff x="7598958" y="2552466"/>
            <a:chExt cx="314149" cy="287970"/>
          </a:xfrm>
          <a:solidFill>
            <a:srgbClr val="212E39"/>
          </a:solidFill>
        </p:grpSpPr>
        <p:sp>
          <p:nvSpPr>
            <p:cNvPr id="1076" name="Dowolny kształt: kształt 1075">
              <a:extLst>
                <a:ext uri="{FF2B5EF4-FFF2-40B4-BE49-F238E27FC236}">
                  <a16:creationId xmlns:a16="http://schemas.microsoft.com/office/drawing/2014/main" id="{14C31DB9-E9C4-816B-39E7-01BC49FB3685}"/>
                </a:ext>
              </a:extLst>
            </p:cNvPr>
            <p:cNvSpPr/>
            <p:nvPr/>
          </p:nvSpPr>
          <p:spPr>
            <a:xfrm>
              <a:off x="7690585" y="2670272"/>
              <a:ext cx="143985" cy="170164"/>
            </a:xfrm>
            <a:custGeom>
              <a:avLst/>
              <a:gdLst>
                <a:gd name="connsiteX0" fmla="*/ 0 w 143985"/>
                <a:gd name="connsiteY0" fmla="*/ 52358 h 170164"/>
                <a:gd name="connsiteX1" fmla="*/ 0 w 143985"/>
                <a:gd name="connsiteY1" fmla="*/ 170164 h 170164"/>
                <a:gd name="connsiteX2" fmla="*/ 143985 w 143985"/>
                <a:gd name="connsiteY2" fmla="*/ 170164 h 170164"/>
                <a:gd name="connsiteX3" fmla="*/ 143985 w 143985"/>
                <a:gd name="connsiteY3" fmla="*/ 0 h 170164"/>
                <a:gd name="connsiteX4" fmla="*/ 0 w 143985"/>
                <a:gd name="connsiteY4" fmla="*/ 0 h 170164"/>
                <a:gd name="connsiteX5" fmla="*/ 0 w 143985"/>
                <a:gd name="connsiteY5" fmla="*/ 52358 h 170164"/>
                <a:gd name="connsiteX6" fmla="*/ 130896 w 143985"/>
                <a:gd name="connsiteY6" fmla="*/ 157075 h 170164"/>
                <a:gd name="connsiteX7" fmla="*/ 13090 w 143985"/>
                <a:gd name="connsiteY7" fmla="*/ 157075 h 170164"/>
                <a:gd name="connsiteX8" fmla="*/ 13090 w 143985"/>
                <a:gd name="connsiteY8" fmla="*/ 117806 h 170164"/>
                <a:gd name="connsiteX9" fmla="*/ 130896 w 143985"/>
                <a:gd name="connsiteY9" fmla="*/ 117806 h 170164"/>
                <a:gd name="connsiteX10" fmla="*/ 130896 w 143985"/>
                <a:gd name="connsiteY10" fmla="*/ 157075 h 170164"/>
                <a:gd name="connsiteX11" fmla="*/ 130896 w 143985"/>
                <a:gd name="connsiteY11" fmla="*/ 104717 h 170164"/>
                <a:gd name="connsiteX12" fmla="*/ 13090 w 143985"/>
                <a:gd name="connsiteY12" fmla="*/ 104717 h 170164"/>
                <a:gd name="connsiteX13" fmla="*/ 13090 w 143985"/>
                <a:gd name="connsiteY13" fmla="*/ 65448 h 170164"/>
                <a:gd name="connsiteX14" fmla="*/ 130896 w 143985"/>
                <a:gd name="connsiteY14" fmla="*/ 65448 h 170164"/>
                <a:gd name="connsiteX15" fmla="*/ 130896 w 143985"/>
                <a:gd name="connsiteY15" fmla="*/ 104717 h 170164"/>
                <a:gd name="connsiteX16" fmla="*/ 13090 w 143985"/>
                <a:gd name="connsiteY16" fmla="*/ 13090 h 170164"/>
                <a:gd name="connsiteX17" fmla="*/ 130896 w 143985"/>
                <a:gd name="connsiteY17" fmla="*/ 13090 h 170164"/>
                <a:gd name="connsiteX18" fmla="*/ 130896 w 143985"/>
                <a:gd name="connsiteY18" fmla="*/ 52358 h 170164"/>
                <a:gd name="connsiteX19" fmla="*/ 13090 w 143985"/>
                <a:gd name="connsiteY19" fmla="*/ 52358 h 170164"/>
                <a:gd name="connsiteX20" fmla="*/ 13090 w 143985"/>
                <a:gd name="connsiteY20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3985" h="170164">
                  <a:moveTo>
                    <a:pt x="0" y="52358"/>
                  </a:moveTo>
                  <a:lnTo>
                    <a:pt x="0" y="170164"/>
                  </a:lnTo>
                  <a:lnTo>
                    <a:pt x="143985" y="170164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52358"/>
                  </a:lnTo>
                  <a:close/>
                  <a:moveTo>
                    <a:pt x="130896" y="157075"/>
                  </a:moveTo>
                  <a:lnTo>
                    <a:pt x="13090" y="157075"/>
                  </a:lnTo>
                  <a:lnTo>
                    <a:pt x="13090" y="117806"/>
                  </a:lnTo>
                  <a:lnTo>
                    <a:pt x="130896" y="117806"/>
                  </a:lnTo>
                  <a:lnTo>
                    <a:pt x="130896" y="157075"/>
                  </a:lnTo>
                  <a:close/>
                  <a:moveTo>
                    <a:pt x="130896" y="104717"/>
                  </a:moveTo>
                  <a:lnTo>
                    <a:pt x="13090" y="104717"/>
                  </a:lnTo>
                  <a:lnTo>
                    <a:pt x="13090" y="65448"/>
                  </a:lnTo>
                  <a:lnTo>
                    <a:pt x="130896" y="65448"/>
                  </a:lnTo>
                  <a:lnTo>
                    <a:pt x="130896" y="104717"/>
                  </a:lnTo>
                  <a:close/>
                  <a:moveTo>
                    <a:pt x="13090" y="13090"/>
                  </a:moveTo>
                  <a:lnTo>
                    <a:pt x="130896" y="13090"/>
                  </a:lnTo>
                  <a:lnTo>
                    <a:pt x="130896" y="52358"/>
                  </a:lnTo>
                  <a:lnTo>
                    <a:pt x="13090" y="52358"/>
                  </a:lnTo>
                  <a:lnTo>
                    <a:pt x="1309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77" name="Dowolny kształt: kształt 1076">
              <a:extLst>
                <a:ext uri="{FF2B5EF4-FFF2-40B4-BE49-F238E27FC236}">
                  <a16:creationId xmlns:a16="http://schemas.microsoft.com/office/drawing/2014/main" id="{8CFF28FC-A2EB-7494-3AEF-1339991C0EAB}"/>
                </a:ext>
              </a:extLst>
            </p:cNvPr>
            <p:cNvSpPr/>
            <p:nvPr/>
          </p:nvSpPr>
          <p:spPr>
            <a:xfrm>
              <a:off x="7756032" y="2696451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78" name="Dowolny kształt: kształt 1077">
              <a:extLst>
                <a:ext uri="{FF2B5EF4-FFF2-40B4-BE49-F238E27FC236}">
                  <a16:creationId xmlns:a16="http://schemas.microsoft.com/office/drawing/2014/main" id="{3E13D69A-BDE7-F5A0-1C25-E4D93F1053DC}"/>
                </a:ext>
              </a:extLst>
            </p:cNvPr>
            <p:cNvSpPr/>
            <p:nvPr/>
          </p:nvSpPr>
          <p:spPr>
            <a:xfrm>
              <a:off x="7716764" y="2696451"/>
              <a:ext cx="15111" cy="13089"/>
            </a:xfrm>
            <a:custGeom>
              <a:avLst/>
              <a:gdLst>
                <a:gd name="connsiteX0" fmla="*/ 3776 w 15111"/>
                <a:gd name="connsiteY0" fmla="*/ 0 h 13089"/>
                <a:gd name="connsiteX1" fmla="*/ 0 w 15111"/>
                <a:gd name="connsiteY1" fmla="*/ 6545 h 13089"/>
                <a:gd name="connsiteX2" fmla="*/ 3776 w 15111"/>
                <a:gd name="connsiteY2" fmla="*/ 13090 h 13089"/>
                <a:gd name="connsiteX3" fmla="*/ 11335 w 15111"/>
                <a:gd name="connsiteY3" fmla="*/ 13090 h 13089"/>
                <a:gd name="connsiteX4" fmla="*/ 15112 w 15111"/>
                <a:gd name="connsiteY4" fmla="*/ 6545 h 13089"/>
                <a:gd name="connsiteX5" fmla="*/ 11335 w 15111"/>
                <a:gd name="connsiteY5" fmla="*/ 0 h 13089"/>
                <a:gd name="connsiteX6" fmla="*/ 3776 w 15111"/>
                <a:gd name="connsiteY6" fmla="*/ 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3776" y="0"/>
                  </a:move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79" name="Dowolny kształt: kształt 1078">
              <a:extLst>
                <a:ext uri="{FF2B5EF4-FFF2-40B4-BE49-F238E27FC236}">
                  <a16:creationId xmlns:a16="http://schemas.microsoft.com/office/drawing/2014/main" id="{3419A35B-8224-3951-79F8-2662C4A980E8}"/>
                </a:ext>
              </a:extLst>
            </p:cNvPr>
            <p:cNvSpPr/>
            <p:nvPr/>
          </p:nvSpPr>
          <p:spPr>
            <a:xfrm>
              <a:off x="7756032" y="2748809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80" name="Dowolny kształt: kształt 1079">
              <a:extLst>
                <a:ext uri="{FF2B5EF4-FFF2-40B4-BE49-F238E27FC236}">
                  <a16:creationId xmlns:a16="http://schemas.microsoft.com/office/drawing/2014/main" id="{7435C5C2-4D4F-4000-1B72-1BC27D5F2A44}"/>
                </a:ext>
              </a:extLst>
            </p:cNvPr>
            <p:cNvSpPr/>
            <p:nvPr/>
          </p:nvSpPr>
          <p:spPr>
            <a:xfrm>
              <a:off x="7716764" y="2748809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81" name="Dowolny kształt: kształt 1080">
              <a:extLst>
                <a:ext uri="{FF2B5EF4-FFF2-40B4-BE49-F238E27FC236}">
                  <a16:creationId xmlns:a16="http://schemas.microsoft.com/office/drawing/2014/main" id="{C76E7165-175A-7BA8-4975-40D1DA48A25B}"/>
                </a:ext>
              </a:extLst>
            </p:cNvPr>
            <p:cNvSpPr/>
            <p:nvPr/>
          </p:nvSpPr>
          <p:spPr>
            <a:xfrm>
              <a:off x="7756032" y="2801168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82" name="Dowolny kształt: kształt 1081">
              <a:extLst>
                <a:ext uri="{FF2B5EF4-FFF2-40B4-BE49-F238E27FC236}">
                  <a16:creationId xmlns:a16="http://schemas.microsoft.com/office/drawing/2014/main" id="{DDE65C12-23F5-5FC1-C537-1DFD807DA9D1}"/>
                </a:ext>
              </a:extLst>
            </p:cNvPr>
            <p:cNvSpPr/>
            <p:nvPr/>
          </p:nvSpPr>
          <p:spPr>
            <a:xfrm>
              <a:off x="7716764" y="2801168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83" name="Dowolny kształt: kształt 1082">
              <a:extLst>
                <a:ext uri="{FF2B5EF4-FFF2-40B4-BE49-F238E27FC236}">
                  <a16:creationId xmlns:a16="http://schemas.microsoft.com/office/drawing/2014/main" id="{CC7156BA-41AF-122F-9F19-FB247D175C74}"/>
                </a:ext>
              </a:extLst>
            </p:cNvPr>
            <p:cNvSpPr/>
            <p:nvPr/>
          </p:nvSpPr>
          <p:spPr>
            <a:xfrm>
              <a:off x="7598958" y="2552466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78537 w 314149"/>
                <a:gd name="connsiteY11" fmla="*/ 183254 h 183253"/>
                <a:gd name="connsiteX12" fmla="*/ 78537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0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48702 w 314149"/>
                <a:gd name="connsiteY33" fmla="*/ 157075 h 183253"/>
                <a:gd name="connsiteX34" fmla="*/ 248702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48702" y="157075"/>
                  </a:lnTo>
                  <a:lnTo>
                    <a:pt x="248702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84" name="Grupa 1083">
            <a:extLst>
              <a:ext uri="{FF2B5EF4-FFF2-40B4-BE49-F238E27FC236}">
                <a16:creationId xmlns:a16="http://schemas.microsoft.com/office/drawing/2014/main" id="{0412B53A-19E5-3639-A6F2-FD993D7163A3}"/>
              </a:ext>
            </a:extLst>
          </p:cNvPr>
          <p:cNvGrpSpPr/>
          <p:nvPr userDrawn="1"/>
        </p:nvGrpSpPr>
        <p:grpSpPr>
          <a:xfrm>
            <a:off x="20161029" y="725794"/>
            <a:ext cx="495260" cy="453973"/>
            <a:chOff x="6918300" y="2552466"/>
            <a:chExt cx="314149" cy="287970"/>
          </a:xfrm>
        </p:grpSpPr>
        <p:sp>
          <p:nvSpPr>
            <p:cNvPr id="1085" name="Dowolny kształt: kształt 1084">
              <a:extLst>
                <a:ext uri="{FF2B5EF4-FFF2-40B4-BE49-F238E27FC236}">
                  <a16:creationId xmlns:a16="http://schemas.microsoft.com/office/drawing/2014/main" id="{AC62BC7D-D40D-286F-6DB1-6B56FAC76B9C}"/>
                </a:ext>
              </a:extLst>
            </p:cNvPr>
            <p:cNvSpPr/>
            <p:nvPr/>
          </p:nvSpPr>
          <p:spPr>
            <a:xfrm>
              <a:off x="7075375" y="2722630"/>
              <a:ext cx="130895" cy="117806"/>
            </a:xfrm>
            <a:custGeom>
              <a:avLst/>
              <a:gdLst>
                <a:gd name="connsiteX0" fmla="*/ 91627 w 130895"/>
                <a:gd name="connsiteY0" fmla="*/ 39269 h 117806"/>
                <a:gd name="connsiteX1" fmla="*/ 78537 w 130895"/>
                <a:gd name="connsiteY1" fmla="*/ 26179 h 117806"/>
                <a:gd name="connsiteX2" fmla="*/ 104717 w 130895"/>
                <a:gd name="connsiteY2" fmla="*/ 0 h 117806"/>
                <a:gd name="connsiteX3" fmla="*/ 65448 w 130895"/>
                <a:gd name="connsiteY3" fmla="*/ 0 h 117806"/>
                <a:gd name="connsiteX4" fmla="*/ 39269 w 130895"/>
                <a:gd name="connsiteY4" fmla="*/ 26179 h 117806"/>
                <a:gd name="connsiteX5" fmla="*/ 79257 w 130895"/>
                <a:gd name="connsiteY5" fmla="*/ 64532 h 117806"/>
                <a:gd name="connsiteX6" fmla="*/ 65448 w 130895"/>
                <a:gd name="connsiteY6" fmla="*/ 78537 h 117806"/>
                <a:gd name="connsiteX7" fmla="*/ 39269 w 130895"/>
                <a:gd name="connsiteY7" fmla="*/ 52358 h 117806"/>
                <a:gd name="connsiteX8" fmla="*/ 0 w 130895"/>
                <a:gd name="connsiteY8" fmla="*/ 52358 h 117806"/>
                <a:gd name="connsiteX9" fmla="*/ 65448 w 130895"/>
                <a:gd name="connsiteY9" fmla="*/ 117806 h 117806"/>
                <a:gd name="connsiteX10" fmla="*/ 130896 w 130895"/>
                <a:gd name="connsiteY10" fmla="*/ 39269 h 117806"/>
                <a:gd name="connsiteX11" fmla="*/ 91627 w 130895"/>
                <a:gd name="connsiteY11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895" h="117806">
                  <a:moveTo>
                    <a:pt x="91627" y="39269"/>
                  </a:moveTo>
                  <a:lnTo>
                    <a:pt x="78537" y="26179"/>
                  </a:lnTo>
                  <a:lnTo>
                    <a:pt x="104717" y="0"/>
                  </a:lnTo>
                  <a:lnTo>
                    <a:pt x="65448" y="0"/>
                  </a:lnTo>
                  <a:lnTo>
                    <a:pt x="39269" y="26179"/>
                  </a:lnTo>
                  <a:lnTo>
                    <a:pt x="79257" y="64532"/>
                  </a:lnTo>
                  <a:lnTo>
                    <a:pt x="65448" y="78537"/>
                  </a:lnTo>
                  <a:lnTo>
                    <a:pt x="39269" y="52358"/>
                  </a:lnTo>
                  <a:lnTo>
                    <a:pt x="0" y="52358"/>
                  </a:lnTo>
                  <a:lnTo>
                    <a:pt x="65448" y="117806"/>
                  </a:lnTo>
                  <a:lnTo>
                    <a:pt x="130896" y="39269"/>
                  </a:lnTo>
                  <a:lnTo>
                    <a:pt x="9162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86" name="Dowolny kształt: kształt 1085">
              <a:extLst>
                <a:ext uri="{FF2B5EF4-FFF2-40B4-BE49-F238E27FC236}">
                  <a16:creationId xmlns:a16="http://schemas.microsoft.com/office/drawing/2014/main" id="{E423E2BB-D43F-7387-78B7-C4DC852834E9}"/>
                </a:ext>
              </a:extLst>
            </p:cNvPr>
            <p:cNvSpPr/>
            <p:nvPr/>
          </p:nvSpPr>
          <p:spPr>
            <a:xfrm>
              <a:off x="6918300" y="2552466"/>
              <a:ext cx="314149" cy="183253"/>
            </a:xfrm>
            <a:custGeom>
              <a:avLst/>
              <a:gdLst>
                <a:gd name="connsiteX0" fmla="*/ 196344 w 314149"/>
                <a:gd name="connsiteY0" fmla="*/ 183254 h 183253"/>
                <a:gd name="connsiteX1" fmla="*/ 222523 w 314149"/>
                <a:gd name="connsiteY1" fmla="*/ 157075 h 183253"/>
                <a:gd name="connsiteX2" fmla="*/ 261791 w 314149"/>
                <a:gd name="connsiteY2" fmla="*/ 157075 h 183253"/>
                <a:gd name="connsiteX3" fmla="*/ 287971 w 314149"/>
                <a:gd name="connsiteY3" fmla="*/ 183254 h 183253"/>
                <a:gd name="connsiteX4" fmla="*/ 314150 w 314149"/>
                <a:gd name="connsiteY4" fmla="*/ 157075 h 183253"/>
                <a:gd name="connsiteX5" fmla="*/ 314150 w 314149"/>
                <a:gd name="connsiteY5" fmla="*/ 91627 h 183253"/>
                <a:gd name="connsiteX6" fmla="*/ 287971 w 314149"/>
                <a:gd name="connsiteY6" fmla="*/ 65448 h 183253"/>
                <a:gd name="connsiteX7" fmla="*/ 261791 w 314149"/>
                <a:gd name="connsiteY7" fmla="*/ 65448 h 183253"/>
                <a:gd name="connsiteX8" fmla="*/ 235612 w 314149"/>
                <a:gd name="connsiteY8" fmla="*/ 26179 h 183253"/>
                <a:gd name="connsiteX9" fmla="*/ 170164 w 314149"/>
                <a:gd name="connsiteY9" fmla="*/ 26179 h 183253"/>
                <a:gd name="connsiteX10" fmla="*/ 157075 w 314149"/>
                <a:gd name="connsiteY10" fmla="*/ 0 h 183253"/>
                <a:gd name="connsiteX11" fmla="*/ 78537 w 314149"/>
                <a:gd name="connsiteY11" fmla="*/ 0 h 183253"/>
                <a:gd name="connsiteX12" fmla="*/ 52358 w 314149"/>
                <a:gd name="connsiteY12" fmla="*/ 52358 h 183253"/>
                <a:gd name="connsiteX13" fmla="*/ 26179 w 314149"/>
                <a:gd name="connsiteY13" fmla="*/ 52358 h 183253"/>
                <a:gd name="connsiteX14" fmla="*/ 0 w 314149"/>
                <a:gd name="connsiteY14" fmla="*/ 91627 h 183253"/>
                <a:gd name="connsiteX15" fmla="*/ 0 w 314149"/>
                <a:gd name="connsiteY15" fmla="*/ 143985 h 183253"/>
                <a:gd name="connsiteX16" fmla="*/ 26179 w 314149"/>
                <a:gd name="connsiteY16" fmla="*/ 183254 h 183253"/>
                <a:gd name="connsiteX17" fmla="*/ 196344 w 314149"/>
                <a:gd name="connsiteY17" fmla="*/ 183254 h 183253"/>
                <a:gd name="connsiteX18" fmla="*/ 243996 w 314149"/>
                <a:gd name="connsiteY18" fmla="*/ 85946 h 183253"/>
                <a:gd name="connsiteX19" fmla="*/ 182240 w 314149"/>
                <a:gd name="connsiteY19" fmla="*/ 157075 h 183253"/>
                <a:gd name="connsiteX20" fmla="*/ 40192 w 314149"/>
                <a:gd name="connsiteY20" fmla="*/ 157075 h 183253"/>
                <a:gd name="connsiteX21" fmla="*/ 26179 w 314149"/>
                <a:gd name="connsiteY21" fmla="*/ 136060 h 183253"/>
                <a:gd name="connsiteX22" fmla="*/ 26179 w 314149"/>
                <a:gd name="connsiteY22" fmla="*/ 99553 h 183253"/>
                <a:gd name="connsiteX23" fmla="*/ 40192 w 314149"/>
                <a:gd name="connsiteY23" fmla="*/ 78537 h 183253"/>
                <a:gd name="connsiteX24" fmla="*/ 68537 w 314149"/>
                <a:gd name="connsiteY24" fmla="*/ 78537 h 183253"/>
                <a:gd name="connsiteX25" fmla="*/ 75775 w 314149"/>
                <a:gd name="connsiteY25" fmla="*/ 64067 h 183253"/>
                <a:gd name="connsiteX26" fmla="*/ 94716 w 314149"/>
                <a:gd name="connsiteY26" fmla="*/ 26179 h 183253"/>
                <a:gd name="connsiteX27" fmla="*/ 140896 w 314149"/>
                <a:gd name="connsiteY27" fmla="*/ 26179 h 183253"/>
                <a:gd name="connsiteX28" fmla="*/ 146747 w 314149"/>
                <a:gd name="connsiteY28" fmla="*/ 37888 h 183253"/>
                <a:gd name="connsiteX29" fmla="*/ 153986 w 314149"/>
                <a:gd name="connsiteY29" fmla="*/ 52358 h 183253"/>
                <a:gd name="connsiteX30" fmla="*/ 221600 w 314149"/>
                <a:gd name="connsiteY30" fmla="*/ 52358 h 183253"/>
                <a:gd name="connsiteX31" fmla="*/ 243989 w 314149"/>
                <a:gd name="connsiteY31" fmla="*/ 85946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4149" h="183253">
                  <a:moveTo>
                    <a:pt x="196344" y="183254"/>
                  </a:moveTo>
                  <a:lnTo>
                    <a:pt x="222523" y="157075"/>
                  </a:lnTo>
                  <a:lnTo>
                    <a:pt x="261791" y="157075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196344" y="183254"/>
                  </a:lnTo>
                  <a:close/>
                  <a:moveTo>
                    <a:pt x="243996" y="85946"/>
                  </a:moveTo>
                  <a:lnTo>
                    <a:pt x="182240" y="157075"/>
                  </a:lnTo>
                  <a:lnTo>
                    <a:pt x="40192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221600" y="52358"/>
                  </a:lnTo>
                  <a:lnTo>
                    <a:pt x="243989" y="859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087" name="Dowolny kształt: kształt 1086">
            <a:extLst>
              <a:ext uri="{FF2B5EF4-FFF2-40B4-BE49-F238E27FC236}">
                <a16:creationId xmlns:a16="http://schemas.microsoft.com/office/drawing/2014/main" id="{10535500-8620-E76B-9D7B-B9DA372135D6}"/>
              </a:ext>
            </a:extLst>
          </p:cNvPr>
          <p:cNvSpPr/>
          <p:nvPr userDrawn="1"/>
        </p:nvSpPr>
        <p:spPr>
          <a:xfrm>
            <a:off x="20697562" y="725794"/>
            <a:ext cx="495260" cy="474609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39269 w 314149"/>
              <a:gd name="connsiteY11" fmla="*/ 183254 h 301060"/>
              <a:gd name="connsiteX12" fmla="*/ 39269 w 314149"/>
              <a:gd name="connsiteY12" fmla="*/ 222523 h 301060"/>
              <a:gd name="connsiteX13" fmla="*/ 26179 w 314149"/>
              <a:gd name="connsiteY13" fmla="*/ 222523 h 301060"/>
              <a:gd name="connsiteX14" fmla="*/ 26179 w 314149"/>
              <a:gd name="connsiteY14" fmla="*/ 274881 h 301060"/>
              <a:gd name="connsiteX15" fmla="*/ 78537 w 314149"/>
              <a:gd name="connsiteY15" fmla="*/ 274881 h 301060"/>
              <a:gd name="connsiteX16" fmla="*/ 78537 w 314149"/>
              <a:gd name="connsiteY16" fmla="*/ 222523 h 301060"/>
              <a:gd name="connsiteX17" fmla="*/ 65448 w 314149"/>
              <a:gd name="connsiteY17" fmla="*/ 222523 h 301060"/>
              <a:gd name="connsiteX18" fmla="*/ 65448 w 314149"/>
              <a:gd name="connsiteY18" fmla="*/ 183254 h 301060"/>
              <a:gd name="connsiteX19" fmla="*/ 130896 w 314149"/>
              <a:gd name="connsiteY19" fmla="*/ 183254 h 301060"/>
              <a:gd name="connsiteX20" fmla="*/ 130896 w 314149"/>
              <a:gd name="connsiteY20" fmla="*/ 248702 h 301060"/>
              <a:gd name="connsiteX21" fmla="*/ 117806 w 314149"/>
              <a:gd name="connsiteY21" fmla="*/ 248702 h 301060"/>
              <a:gd name="connsiteX22" fmla="*/ 117806 w 314149"/>
              <a:gd name="connsiteY22" fmla="*/ 301060 h 301060"/>
              <a:gd name="connsiteX23" fmla="*/ 170164 w 314149"/>
              <a:gd name="connsiteY23" fmla="*/ 301060 h 301060"/>
              <a:gd name="connsiteX24" fmla="*/ 170164 w 314149"/>
              <a:gd name="connsiteY24" fmla="*/ 248702 h 301060"/>
              <a:gd name="connsiteX25" fmla="*/ 157075 w 314149"/>
              <a:gd name="connsiteY25" fmla="*/ 248702 h 301060"/>
              <a:gd name="connsiteX26" fmla="*/ 157075 w 314149"/>
              <a:gd name="connsiteY26" fmla="*/ 183254 h 301060"/>
              <a:gd name="connsiteX27" fmla="*/ 222523 w 314149"/>
              <a:gd name="connsiteY27" fmla="*/ 183254 h 301060"/>
              <a:gd name="connsiteX28" fmla="*/ 222523 w 314149"/>
              <a:gd name="connsiteY28" fmla="*/ 235612 h 301060"/>
              <a:gd name="connsiteX29" fmla="*/ 209433 w 314149"/>
              <a:gd name="connsiteY29" fmla="*/ 235612 h 301060"/>
              <a:gd name="connsiteX30" fmla="*/ 209433 w 314149"/>
              <a:gd name="connsiteY30" fmla="*/ 287971 h 301060"/>
              <a:gd name="connsiteX31" fmla="*/ 261791 w 314149"/>
              <a:gd name="connsiteY31" fmla="*/ 287971 h 301060"/>
              <a:gd name="connsiteX32" fmla="*/ 261791 w 314149"/>
              <a:gd name="connsiteY32" fmla="*/ 235612 h 301060"/>
              <a:gd name="connsiteX33" fmla="*/ 248702 w 314149"/>
              <a:gd name="connsiteY33" fmla="*/ 235612 h 301060"/>
              <a:gd name="connsiteX34" fmla="*/ 248702 w 314149"/>
              <a:gd name="connsiteY34" fmla="*/ 183254 h 301060"/>
              <a:gd name="connsiteX35" fmla="*/ 287971 w 314149"/>
              <a:gd name="connsiteY35" fmla="*/ 183254 h 301060"/>
              <a:gd name="connsiteX36" fmla="*/ 314150 w 314149"/>
              <a:gd name="connsiteY36" fmla="*/ 157075 h 301060"/>
              <a:gd name="connsiteX37" fmla="*/ 314150 w 314149"/>
              <a:gd name="connsiteY37" fmla="*/ 91627 h 301060"/>
              <a:gd name="connsiteX38" fmla="*/ 287971 w 314149"/>
              <a:gd name="connsiteY38" fmla="*/ 65448 h 301060"/>
              <a:gd name="connsiteX39" fmla="*/ 182240 w 314149"/>
              <a:gd name="connsiteY39" fmla="*/ 157075 h 301060"/>
              <a:gd name="connsiteX40" fmla="*/ 40192 w 314149"/>
              <a:gd name="connsiteY40" fmla="*/ 157075 h 301060"/>
              <a:gd name="connsiteX41" fmla="*/ 26179 w 314149"/>
              <a:gd name="connsiteY41" fmla="*/ 136060 h 301060"/>
              <a:gd name="connsiteX42" fmla="*/ 26179 w 314149"/>
              <a:gd name="connsiteY42" fmla="*/ 99553 h 301060"/>
              <a:gd name="connsiteX43" fmla="*/ 40192 w 314149"/>
              <a:gd name="connsiteY43" fmla="*/ 78537 h 301060"/>
              <a:gd name="connsiteX44" fmla="*/ 68537 w 314149"/>
              <a:gd name="connsiteY44" fmla="*/ 78537 h 301060"/>
              <a:gd name="connsiteX45" fmla="*/ 75775 w 314149"/>
              <a:gd name="connsiteY45" fmla="*/ 64067 h 301060"/>
              <a:gd name="connsiteX46" fmla="*/ 94716 w 314149"/>
              <a:gd name="connsiteY46" fmla="*/ 26179 h 301060"/>
              <a:gd name="connsiteX47" fmla="*/ 140896 w 314149"/>
              <a:gd name="connsiteY47" fmla="*/ 26179 h 301060"/>
              <a:gd name="connsiteX48" fmla="*/ 146747 w 314149"/>
              <a:gd name="connsiteY48" fmla="*/ 37888 h 301060"/>
              <a:gd name="connsiteX49" fmla="*/ 153986 w 314149"/>
              <a:gd name="connsiteY49" fmla="*/ 52358 h 301060"/>
              <a:gd name="connsiteX50" fmla="*/ 221600 w 314149"/>
              <a:gd name="connsiteY50" fmla="*/ 52358 h 301060"/>
              <a:gd name="connsiteX51" fmla="*/ 240004 w 314149"/>
              <a:gd name="connsiteY51" fmla="*/ 79971 h 301060"/>
              <a:gd name="connsiteX52" fmla="*/ 243989 w 314149"/>
              <a:gd name="connsiteY52" fmla="*/ 85946 h 301060"/>
              <a:gd name="connsiteX53" fmla="*/ 182233 w 314149"/>
              <a:gd name="connsiteY53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39269" y="183254"/>
                </a:lnTo>
                <a:lnTo>
                  <a:pt x="39269" y="222523"/>
                </a:lnTo>
                <a:lnTo>
                  <a:pt x="26179" y="222523"/>
                </a:lnTo>
                <a:lnTo>
                  <a:pt x="26179" y="274881"/>
                </a:lnTo>
                <a:lnTo>
                  <a:pt x="78537" y="274881"/>
                </a:lnTo>
                <a:lnTo>
                  <a:pt x="78537" y="222523"/>
                </a:lnTo>
                <a:lnTo>
                  <a:pt x="65448" y="222523"/>
                </a:lnTo>
                <a:lnTo>
                  <a:pt x="65448" y="183254"/>
                </a:lnTo>
                <a:lnTo>
                  <a:pt x="130896" y="183254"/>
                </a:lnTo>
                <a:lnTo>
                  <a:pt x="130896" y="248702"/>
                </a:lnTo>
                <a:lnTo>
                  <a:pt x="117806" y="248702"/>
                </a:lnTo>
                <a:lnTo>
                  <a:pt x="117806" y="301060"/>
                </a:lnTo>
                <a:lnTo>
                  <a:pt x="170164" y="301060"/>
                </a:lnTo>
                <a:lnTo>
                  <a:pt x="170164" y="248702"/>
                </a:lnTo>
                <a:lnTo>
                  <a:pt x="157075" y="248702"/>
                </a:lnTo>
                <a:lnTo>
                  <a:pt x="157075" y="183254"/>
                </a:lnTo>
                <a:lnTo>
                  <a:pt x="222523" y="183254"/>
                </a:lnTo>
                <a:lnTo>
                  <a:pt x="222523" y="235612"/>
                </a:lnTo>
                <a:lnTo>
                  <a:pt x="209433" y="235612"/>
                </a:lnTo>
                <a:lnTo>
                  <a:pt x="209433" y="287971"/>
                </a:lnTo>
                <a:lnTo>
                  <a:pt x="261791" y="287971"/>
                </a:lnTo>
                <a:lnTo>
                  <a:pt x="261791" y="235612"/>
                </a:lnTo>
                <a:lnTo>
                  <a:pt x="248702" y="235612"/>
                </a:lnTo>
                <a:lnTo>
                  <a:pt x="248702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182240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088" name="Dowolny kształt: kształt 1087">
            <a:extLst>
              <a:ext uri="{FF2B5EF4-FFF2-40B4-BE49-F238E27FC236}">
                <a16:creationId xmlns:a16="http://schemas.microsoft.com/office/drawing/2014/main" id="{11F974C2-D17C-521B-70B4-6ECC25C1AF44}"/>
              </a:ext>
            </a:extLst>
          </p:cNvPr>
          <p:cNvSpPr/>
          <p:nvPr userDrawn="1"/>
        </p:nvSpPr>
        <p:spPr>
          <a:xfrm>
            <a:off x="21234095" y="189279"/>
            <a:ext cx="495260" cy="288891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287971 w 314149"/>
              <a:gd name="connsiteY15" fmla="*/ 146230 h 183253"/>
              <a:gd name="connsiteX16" fmla="*/ 277126 w 314149"/>
              <a:gd name="connsiteY16" fmla="*/ 157075 h 183253"/>
              <a:gd name="connsiteX17" fmla="*/ 143828 w 314149"/>
              <a:gd name="connsiteY17" fmla="*/ 157075 h 183253"/>
              <a:gd name="connsiteX18" fmla="*/ 133055 w 314149"/>
              <a:gd name="connsiteY18" fmla="*/ 112898 h 183253"/>
              <a:gd name="connsiteX19" fmla="*/ 143979 w 314149"/>
              <a:gd name="connsiteY19" fmla="*/ 91627 h 183253"/>
              <a:gd name="connsiteX20" fmla="*/ 117800 w 314149"/>
              <a:gd name="connsiteY20" fmla="*/ 65448 h 183253"/>
              <a:gd name="connsiteX21" fmla="*/ 91621 w 314149"/>
              <a:gd name="connsiteY21" fmla="*/ 91627 h 183253"/>
              <a:gd name="connsiteX22" fmla="*/ 102040 w 314149"/>
              <a:gd name="connsiteY22" fmla="*/ 112524 h 183253"/>
              <a:gd name="connsiteX23" fmla="*/ 91771 w 314149"/>
              <a:gd name="connsiteY23" fmla="*/ 157075 h 183253"/>
              <a:gd name="connsiteX24" fmla="*/ 40185 w 314149"/>
              <a:gd name="connsiteY24" fmla="*/ 157075 h 183253"/>
              <a:gd name="connsiteX25" fmla="*/ 26173 w 314149"/>
              <a:gd name="connsiteY25" fmla="*/ 136059 h 183253"/>
              <a:gd name="connsiteX26" fmla="*/ 26173 w 314149"/>
              <a:gd name="connsiteY26" fmla="*/ 99553 h 183253"/>
              <a:gd name="connsiteX27" fmla="*/ 40185 w 314149"/>
              <a:gd name="connsiteY27" fmla="*/ 78537 h 183253"/>
              <a:gd name="connsiteX28" fmla="*/ 68530 w 314149"/>
              <a:gd name="connsiteY28" fmla="*/ 78537 h 183253"/>
              <a:gd name="connsiteX29" fmla="*/ 75769 w 314149"/>
              <a:gd name="connsiteY29" fmla="*/ 64067 h 183253"/>
              <a:gd name="connsiteX30" fmla="*/ 94710 w 314149"/>
              <a:gd name="connsiteY30" fmla="*/ 26179 h 183253"/>
              <a:gd name="connsiteX31" fmla="*/ 140890 w 314149"/>
              <a:gd name="connsiteY31" fmla="*/ 26179 h 183253"/>
              <a:gd name="connsiteX32" fmla="*/ 146741 w 314149"/>
              <a:gd name="connsiteY32" fmla="*/ 37888 h 183253"/>
              <a:gd name="connsiteX33" fmla="*/ 153979 w 314149"/>
              <a:gd name="connsiteY33" fmla="*/ 52358 h 183253"/>
              <a:gd name="connsiteX34" fmla="*/ 221593 w 314149"/>
              <a:gd name="connsiteY34" fmla="*/ 52358 h 183253"/>
              <a:gd name="connsiteX35" fmla="*/ 239997 w 314149"/>
              <a:gd name="connsiteY35" fmla="*/ 79971 h 183253"/>
              <a:gd name="connsiteX36" fmla="*/ 247773 w 314149"/>
              <a:gd name="connsiteY36" fmla="*/ 91627 h 183253"/>
              <a:gd name="connsiteX37" fmla="*/ 277119 w 314149"/>
              <a:gd name="connsiteY37" fmla="*/ 91627 h 183253"/>
              <a:gd name="connsiteX38" fmla="*/ 287964 w 314149"/>
              <a:gd name="connsiteY38" fmla="*/ 102472 h 183253"/>
              <a:gd name="connsiteX39" fmla="*/ 287964 w 314149"/>
              <a:gd name="connsiteY39" fmla="*/ 14623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143828" y="157075"/>
                </a:lnTo>
                <a:lnTo>
                  <a:pt x="133055" y="112898"/>
                </a:lnTo>
                <a:cubicBezTo>
                  <a:pt x="139666" y="108146"/>
                  <a:pt x="143979" y="100390"/>
                  <a:pt x="143979" y="91627"/>
                </a:cubicBezTo>
                <a:cubicBezTo>
                  <a:pt x="143979" y="77170"/>
                  <a:pt x="132257" y="65448"/>
                  <a:pt x="117800" y="65448"/>
                </a:cubicBezTo>
                <a:cubicBezTo>
                  <a:pt x="103342" y="65448"/>
                  <a:pt x="91621" y="77170"/>
                  <a:pt x="91621" y="91627"/>
                </a:cubicBezTo>
                <a:cubicBezTo>
                  <a:pt x="91621" y="100168"/>
                  <a:pt x="95711" y="107747"/>
                  <a:pt x="102040" y="112524"/>
                </a:cubicBezTo>
                <a:lnTo>
                  <a:pt x="91771" y="157075"/>
                </a:lnTo>
                <a:lnTo>
                  <a:pt x="40185" y="157075"/>
                </a:lnTo>
                <a:lnTo>
                  <a:pt x="26173" y="136059"/>
                </a:lnTo>
                <a:lnTo>
                  <a:pt x="26173" y="99553"/>
                </a:lnTo>
                <a:lnTo>
                  <a:pt x="40185" y="78537"/>
                </a:lnTo>
                <a:lnTo>
                  <a:pt x="68530" y="78537"/>
                </a:lnTo>
                <a:lnTo>
                  <a:pt x="75769" y="64067"/>
                </a:lnTo>
                <a:lnTo>
                  <a:pt x="94710" y="26179"/>
                </a:lnTo>
                <a:lnTo>
                  <a:pt x="140890" y="26179"/>
                </a:lnTo>
                <a:lnTo>
                  <a:pt x="146741" y="37888"/>
                </a:lnTo>
                <a:lnTo>
                  <a:pt x="153979" y="52358"/>
                </a:lnTo>
                <a:lnTo>
                  <a:pt x="221593" y="52358"/>
                </a:lnTo>
                <a:lnTo>
                  <a:pt x="239997" y="79971"/>
                </a:lnTo>
                <a:lnTo>
                  <a:pt x="247773" y="91627"/>
                </a:lnTo>
                <a:lnTo>
                  <a:pt x="277119" y="91627"/>
                </a:lnTo>
                <a:lnTo>
                  <a:pt x="287964" y="102472"/>
                </a:lnTo>
                <a:lnTo>
                  <a:pt x="287964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089" name="Dowolny kształt: kształt 1088">
            <a:extLst>
              <a:ext uri="{FF2B5EF4-FFF2-40B4-BE49-F238E27FC236}">
                <a16:creationId xmlns:a16="http://schemas.microsoft.com/office/drawing/2014/main" id="{6B76F1B6-3417-4731-3637-853BD915CE2F}"/>
              </a:ext>
            </a:extLst>
          </p:cNvPr>
          <p:cNvSpPr/>
          <p:nvPr userDrawn="1"/>
        </p:nvSpPr>
        <p:spPr>
          <a:xfrm>
            <a:off x="21770627" y="725794"/>
            <a:ext cx="495260" cy="474609"/>
          </a:xfrm>
          <a:custGeom>
            <a:avLst/>
            <a:gdLst>
              <a:gd name="connsiteX0" fmla="*/ 261791 w 314149"/>
              <a:gd name="connsiteY0" fmla="*/ 183254 h 301060"/>
              <a:gd name="connsiteX1" fmla="*/ 287971 w 314149"/>
              <a:gd name="connsiteY1" fmla="*/ 183254 h 301060"/>
              <a:gd name="connsiteX2" fmla="*/ 314150 w 314149"/>
              <a:gd name="connsiteY2" fmla="*/ 157075 h 301060"/>
              <a:gd name="connsiteX3" fmla="*/ 314150 w 314149"/>
              <a:gd name="connsiteY3" fmla="*/ 91627 h 301060"/>
              <a:gd name="connsiteX4" fmla="*/ 287971 w 314149"/>
              <a:gd name="connsiteY4" fmla="*/ 65448 h 301060"/>
              <a:gd name="connsiteX5" fmla="*/ 261791 w 314149"/>
              <a:gd name="connsiteY5" fmla="*/ 65448 h 301060"/>
              <a:gd name="connsiteX6" fmla="*/ 235612 w 314149"/>
              <a:gd name="connsiteY6" fmla="*/ 26179 h 301060"/>
              <a:gd name="connsiteX7" fmla="*/ 170164 w 314149"/>
              <a:gd name="connsiteY7" fmla="*/ 26179 h 301060"/>
              <a:gd name="connsiteX8" fmla="*/ 157075 w 314149"/>
              <a:gd name="connsiteY8" fmla="*/ 0 h 301060"/>
              <a:gd name="connsiteX9" fmla="*/ 78537 w 314149"/>
              <a:gd name="connsiteY9" fmla="*/ 0 h 301060"/>
              <a:gd name="connsiteX10" fmla="*/ 52358 w 314149"/>
              <a:gd name="connsiteY10" fmla="*/ 52358 h 301060"/>
              <a:gd name="connsiteX11" fmla="*/ 26179 w 314149"/>
              <a:gd name="connsiteY11" fmla="*/ 52358 h 301060"/>
              <a:gd name="connsiteX12" fmla="*/ 0 w 314149"/>
              <a:gd name="connsiteY12" fmla="*/ 91627 h 301060"/>
              <a:gd name="connsiteX13" fmla="*/ 0 w 314149"/>
              <a:gd name="connsiteY13" fmla="*/ 143985 h 301060"/>
              <a:gd name="connsiteX14" fmla="*/ 26179 w 314149"/>
              <a:gd name="connsiteY14" fmla="*/ 183254 h 301060"/>
              <a:gd name="connsiteX15" fmla="*/ 143985 w 314149"/>
              <a:gd name="connsiteY15" fmla="*/ 183254 h 301060"/>
              <a:gd name="connsiteX16" fmla="*/ 143985 w 314149"/>
              <a:gd name="connsiteY16" fmla="*/ 222523 h 301060"/>
              <a:gd name="connsiteX17" fmla="*/ 130896 w 314149"/>
              <a:gd name="connsiteY17" fmla="*/ 222523 h 301060"/>
              <a:gd name="connsiteX18" fmla="*/ 113441 w 314149"/>
              <a:gd name="connsiteY18" fmla="*/ 248702 h 301060"/>
              <a:gd name="connsiteX19" fmla="*/ 0 w 314149"/>
              <a:gd name="connsiteY19" fmla="*/ 248702 h 301060"/>
              <a:gd name="connsiteX20" fmla="*/ 0 w 314149"/>
              <a:gd name="connsiteY20" fmla="*/ 274881 h 301060"/>
              <a:gd name="connsiteX21" fmla="*/ 113441 w 314149"/>
              <a:gd name="connsiteY21" fmla="*/ 274881 h 301060"/>
              <a:gd name="connsiteX22" fmla="*/ 130896 w 314149"/>
              <a:gd name="connsiteY22" fmla="*/ 301060 h 301060"/>
              <a:gd name="connsiteX23" fmla="*/ 183254 w 314149"/>
              <a:gd name="connsiteY23" fmla="*/ 301060 h 301060"/>
              <a:gd name="connsiteX24" fmla="*/ 191978 w 314149"/>
              <a:gd name="connsiteY24" fmla="*/ 287971 h 301060"/>
              <a:gd name="connsiteX25" fmla="*/ 200703 w 314149"/>
              <a:gd name="connsiteY25" fmla="*/ 274881 h 301060"/>
              <a:gd name="connsiteX26" fmla="*/ 314143 w 314149"/>
              <a:gd name="connsiteY26" fmla="*/ 274881 h 301060"/>
              <a:gd name="connsiteX27" fmla="*/ 314143 w 314149"/>
              <a:gd name="connsiteY27" fmla="*/ 248702 h 301060"/>
              <a:gd name="connsiteX28" fmla="*/ 200703 w 314149"/>
              <a:gd name="connsiteY28" fmla="*/ 248702 h 301060"/>
              <a:gd name="connsiteX29" fmla="*/ 183248 w 314149"/>
              <a:gd name="connsiteY29" fmla="*/ 222523 h 301060"/>
              <a:gd name="connsiteX30" fmla="*/ 170158 w 314149"/>
              <a:gd name="connsiteY30" fmla="*/ 222523 h 301060"/>
              <a:gd name="connsiteX31" fmla="*/ 170158 w 314149"/>
              <a:gd name="connsiteY31" fmla="*/ 183254 h 301060"/>
              <a:gd name="connsiteX32" fmla="*/ 261785 w 314149"/>
              <a:gd name="connsiteY32" fmla="*/ 183254 h 301060"/>
              <a:gd name="connsiteX33" fmla="*/ 65448 w 314149"/>
              <a:gd name="connsiteY33" fmla="*/ 157075 h 301060"/>
              <a:gd name="connsiteX34" fmla="*/ 40192 w 314149"/>
              <a:gd name="connsiteY34" fmla="*/ 157075 h 301060"/>
              <a:gd name="connsiteX35" fmla="*/ 26179 w 314149"/>
              <a:gd name="connsiteY35" fmla="*/ 136060 h 301060"/>
              <a:gd name="connsiteX36" fmla="*/ 26179 w 314149"/>
              <a:gd name="connsiteY36" fmla="*/ 99553 h 301060"/>
              <a:gd name="connsiteX37" fmla="*/ 40192 w 314149"/>
              <a:gd name="connsiteY37" fmla="*/ 78537 h 301060"/>
              <a:gd name="connsiteX38" fmla="*/ 68537 w 314149"/>
              <a:gd name="connsiteY38" fmla="*/ 78537 h 301060"/>
              <a:gd name="connsiteX39" fmla="*/ 75776 w 314149"/>
              <a:gd name="connsiteY39" fmla="*/ 64067 h 301060"/>
              <a:gd name="connsiteX40" fmla="*/ 94716 w 314149"/>
              <a:gd name="connsiteY40" fmla="*/ 26179 h 301060"/>
              <a:gd name="connsiteX41" fmla="*/ 140896 w 314149"/>
              <a:gd name="connsiteY41" fmla="*/ 26179 h 301060"/>
              <a:gd name="connsiteX42" fmla="*/ 146747 w 314149"/>
              <a:gd name="connsiteY42" fmla="*/ 37888 h 301060"/>
              <a:gd name="connsiteX43" fmla="*/ 153986 w 314149"/>
              <a:gd name="connsiteY43" fmla="*/ 52358 h 301060"/>
              <a:gd name="connsiteX44" fmla="*/ 221600 w 314149"/>
              <a:gd name="connsiteY44" fmla="*/ 52358 h 301060"/>
              <a:gd name="connsiteX45" fmla="*/ 240004 w 314149"/>
              <a:gd name="connsiteY45" fmla="*/ 79971 h 301060"/>
              <a:gd name="connsiteX46" fmla="*/ 247779 w 314149"/>
              <a:gd name="connsiteY46" fmla="*/ 91627 h 301060"/>
              <a:gd name="connsiteX47" fmla="*/ 277126 w 314149"/>
              <a:gd name="connsiteY47" fmla="*/ 91627 h 301060"/>
              <a:gd name="connsiteX48" fmla="*/ 287971 w 314149"/>
              <a:gd name="connsiteY48" fmla="*/ 102472 h 301060"/>
              <a:gd name="connsiteX49" fmla="*/ 287971 w 314149"/>
              <a:gd name="connsiteY49" fmla="*/ 146230 h 301060"/>
              <a:gd name="connsiteX50" fmla="*/ 277126 w 314149"/>
              <a:gd name="connsiteY50" fmla="*/ 157075 h 301060"/>
              <a:gd name="connsiteX51" fmla="*/ 65448 w 314149"/>
              <a:gd name="connsiteY51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14149" h="301060">
                <a:moveTo>
                  <a:pt x="261791" y="183254"/>
                </a:move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22523"/>
                </a:lnTo>
                <a:lnTo>
                  <a:pt x="130896" y="222523"/>
                </a:lnTo>
                <a:lnTo>
                  <a:pt x="113441" y="248702"/>
                </a:lnTo>
                <a:lnTo>
                  <a:pt x="0" y="248702"/>
                </a:lnTo>
                <a:lnTo>
                  <a:pt x="0" y="274881"/>
                </a:lnTo>
                <a:lnTo>
                  <a:pt x="113441" y="274881"/>
                </a:lnTo>
                <a:lnTo>
                  <a:pt x="130896" y="301060"/>
                </a:lnTo>
                <a:lnTo>
                  <a:pt x="183254" y="301060"/>
                </a:lnTo>
                <a:lnTo>
                  <a:pt x="191978" y="287971"/>
                </a:lnTo>
                <a:lnTo>
                  <a:pt x="200703" y="274881"/>
                </a:lnTo>
                <a:lnTo>
                  <a:pt x="314143" y="274881"/>
                </a:lnTo>
                <a:lnTo>
                  <a:pt x="314143" y="248702"/>
                </a:lnTo>
                <a:lnTo>
                  <a:pt x="200703" y="248702"/>
                </a:lnTo>
                <a:lnTo>
                  <a:pt x="183248" y="222523"/>
                </a:lnTo>
                <a:lnTo>
                  <a:pt x="170158" y="222523"/>
                </a:lnTo>
                <a:lnTo>
                  <a:pt x="170158" y="183254"/>
                </a:lnTo>
                <a:lnTo>
                  <a:pt x="261785" y="183254"/>
                </a:lnTo>
                <a:close/>
                <a:moveTo>
                  <a:pt x="65448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6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65448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090" name="Dowolny kształt: kształt 1089">
            <a:extLst>
              <a:ext uri="{FF2B5EF4-FFF2-40B4-BE49-F238E27FC236}">
                <a16:creationId xmlns:a16="http://schemas.microsoft.com/office/drawing/2014/main" id="{04BEC7FB-D1B3-457B-E6E4-37C6CBB253B6}"/>
              </a:ext>
            </a:extLst>
          </p:cNvPr>
          <p:cNvSpPr/>
          <p:nvPr userDrawn="1"/>
        </p:nvSpPr>
        <p:spPr>
          <a:xfrm>
            <a:off x="20161029" y="1262308"/>
            <a:ext cx="495260" cy="474609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143985 w 314149"/>
              <a:gd name="connsiteY11" fmla="*/ 183254 h 301060"/>
              <a:gd name="connsiteX12" fmla="*/ 143985 w 314149"/>
              <a:gd name="connsiteY12" fmla="*/ 209433 h 301060"/>
              <a:gd name="connsiteX13" fmla="*/ 104717 w 314149"/>
              <a:gd name="connsiteY13" fmla="*/ 209433 h 301060"/>
              <a:gd name="connsiteX14" fmla="*/ 157075 w 314149"/>
              <a:gd name="connsiteY14" fmla="*/ 301060 h 301060"/>
              <a:gd name="connsiteX15" fmla="*/ 209433 w 314149"/>
              <a:gd name="connsiteY15" fmla="*/ 209433 h 301060"/>
              <a:gd name="connsiteX16" fmla="*/ 170164 w 314149"/>
              <a:gd name="connsiteY16" fmla="*/ 209433 h 301060"/>
              <a:gd name="connsiteX17" fmla="*/ 170164 w 314149"/>
              <a:gd name="connsiteY17" fmla="*/ 183254 h 301060"/>
              <a:gd name="connsiteX18" fmla="*/ 287971 w 314149"/>
              <a:gd name="connsiteY18" fmla="*/ 183254 h 301060"/>
              <a:gd name="connsiteX19" fmla="*/ 314150 w 314149"/>
              <a:gd name="connsiteY19" fmla="*/ 157075 h 301060"/>
              <a:gd name="connsiteX20" fmla="*/ 314150 w 314149"/>
              <a:gd name="connsiteY20" fmla="*/ 91627 h 301060"/>
              <a:gd name="connsiteX21" fmla="*/ 287971 w 314149"/>
              <a:gd name="connsiteY21" fmla="*/ 65448 h 301060"/>
              <a:gd name="connsiteX22" fmla="*/ 287971 w 314149"/>
              <a:gd name="connsiteY22" fmla="*/ 146230 h 301060"/>
              <a:gd name="connsiteX23" fmla="*/ 277126 w 314149"/>
              <a:gd name="connsiteY23" fmla="*/ 157075 h 301060"/>
              <a:gd name="connsiteX24" fmla="*/ 40192 w 314149"/>
              <a:gd name="connsiteY24" fmla="*/ 157075 h 301060"/>
              <a:gd name="connsiteX25" fmla="*/ 26179 w 314149"/>
              <a:gd name="connsiteY25" fmla="*/ 136060 h 301060"/>
              <a:gd name="connsiteX26" fmla="*/ 26179 w 314149"/>
              <a:gd name="connsiteY26" fmla="*/ 99553 h 301060"/>
              <a:gd name="connsiteX27" fmla="*/ 40192 w 314149"/>
              <a:gd name="connsiteY27" fmla="*/ 78537 h 301060"/>
              <a:gd name="connsiteX28" fmla="*/ 68537 w 314149"/>
              <a:gd name="connsiteY28" fmla="*/ 78537 h 301060"/>
              <a:gd name="connsiteX29" fmla="*/ 75775 w 314149"/>
              <a:gd name="connsiteY29" fmla="*/ 64067 h 301060"/>
              <a:gd name="connsiteX30" fmla="*/ 94716 w 314149"/>
              <a:gd name="connsiteY30" fmla="*/ 26179 h 301060"/>
              <a:gd name="connsiteX31" fmla="*/ 140896 w 314149"/>
              <a:gd name="connsiteY31" fmla="*/ 26179 h 301060"/>
              <a:gd name="connsiteX32" fmla="*/ 146747 w 314149"/>
              <a:gd name="connsiteY32" fmla="*/ 37888 h 301060"/>
              <a:gd name="connsiteX33" fmla="*/ 153986 w 314149"/>
              <a:gd name="connsiteY33" fmla="*/ 52358 h 301060"/>
              <a:gd name="connsiteX34" fmla="*/ 221600 w 314149"/>
              <a:gd name="connsiteY34" fmla="*/ 52358 h 301060"/>
              <a:gd name="connsiteX35" fmla="*/ 240004 w 314149"/>
              <a:gd name="connsiteY35" fmla="*/ 79971 h 301060"/>
              <a:gd name="connsiteX36" fmla="*/ 247779 w 314149"/>
              <a:gd name="connsiteY36" fmla="*/ 91627 h 301060"/>
              <a:gd name="connsiteX37" fmla="*/ 277126 w 314149"/>
              <a:gd name="connsiteY37" fmla="*/ 91627 h 301060"/>
              <a:gd name="connsiteX38" fmla="*/ 287971 w 314149"/>
              <a:gd name="connsiteY38" fmla="*/ 102472 h 301060"/>
              <a:gd name="connsiteX39" fmla="*/ 287971 w 314149"/>
              <a:gd name="connsiteY39" fmla="*/ 146230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09433"/>
                </a:lnTo>
                <a:lnTo>
                  <a:pt x="104717" y="209433"/>
                </a:lnTo>
                <a:lnTo>
                  <a:pt x="157075" y="301060"/>
                </a:lnTo>
                <a:lnTo>
                  <a:pt x="209433" y="209433"/>
                </a:lnTo>
                <a:lnTo>
                  <a:pt x="170164" y="209433"/>
                </a:lnTo>
                <a:lnTo>
                  <a:pt x="170164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091" name="Grafika 52">
            <a:extLst>
              <a:ext uri="{FF2B5EF4-FFF2-40B4-BE49-F238E27FC236}">
                <a16:creationId xmlns:a16="http://schemas.microsoft.com/office/drawing/2014/main" id="{1F9AEB2D-5F9D-808E-B375-8B878176F998}"/>
              </a:ext>
            </a:extLst>
          </p:cNvPr>
          <p:cNvGrpSpPr/>
          <p:nvPr userDrawn="1"/>
        </p:nvGrpSpPr>
        <p:grpSpPr>
          <a:xfrm>
            <a:off x="20697562" y="1262308"/>
            <a:ext cx="495260" cy="453973"/>
            <a:chOff x="7258629" y="2892795"/>
            <a:chExt cx="314149" cy="287970"/>
          </a:xfrm>
          <a:solidFill>
            <a:srgbClr val="212E39"/>
          </a:solidFill>
        </p:grpSpPr>
        <p:sp>
          <p:nvSpPr>
            <p:cNvPr id="1092" name="Dowolny kształt: kształt 1091">
              <a:extLst>
                <a:ext uri="{FF2B5EF4-FFF2-40B4-BE49-F238E27FC236}">
                  <a16:creationId xmlns:a16="http://schemas.microsoft.com/office/drawing/2014/main" id="{740E02D6-A5C1-EF3B-3854-2FF79D48EC9C}"/>
                </a:ext>
              </a:extLst>
            </p:cNvPr>
            <p:cNvSpPr/>
            <p:nvPr/>
          </p:nvSpPr>
          <p:spPr>
            <a:xfrm>
              <a:off x="7428793" y="3023690"/>
              <a:ext cx="78537" cy="157074"/>
            </a:xfrm>
            <a:custGeom>
              <a:avLst/>
              <a:gdLst>
                <a:gd name="connsiteX0" fmla="*/ 66947 w 78537"/>
                <a:gd name="connsiteY0" fmla="*/ 0 h 157074"/>
                <a:gd name="connsiteX1" fmla="*/ 43758 w 78537"/>
                <a:gd name="connsiteY1" fmla="*/ 0 h 157074"/>
                <a:gd name="connsiteX2" fmla="*/ 36199 w 78537"/>
                <a:gd name="connsiteY2" fmla="*/ 13090 h 157074"/>
                <a:gd name="connsiteX3" fmla="*/ 0 w 78537"/>
                <a:gd name="connsiteY3" fmla="*/ 13090 h 157074"/>
                <a:gd name="connsiteX4" fmla="*/ 0 w 78537"/>
                <a:gd name="connsiteY4" fmla="*/ 157075 h 157074"/>
                <a:gd name="connsiteX5" fmla="*/ 13090 w 78537"/>
                <a:gd name="connsiteY5" fmla="*/ 157075 h 157074"/>
                <a:gd name="connsiteX6" fmla="*/ 13090 w 78537"/>
                <a:gd name="connsiteY6" fmla="*/ 26179 h 157074"/>
                <a:gd name="connsiteX7" fmla="*/ 35682 w 78537"/>
                <a:gd name="connsiteY7" fmla="*/ 26179 h 157074"/>
                <a:gd name="connsiteX8" fmla="*/ 43758 w 78537"/>
                <a:gd name="connsiteY8" fmla="*/ 40159 h 157074"/>
                <a:gd name="connsiteX9" fmla="*/ 66947 w 78537"/>
                <a:gd name="connsiteY9" fmla="*/ 40159 h 157074"/>
                <a:gd name="connsiteX10" fmla="*/ 66947 w 78537"/>
                <a:gd name="connsiteY10" fmla="*/ 40159 h 157074"/>
                <a:gd name="connsiteX11" fmla="*/ 66947 w 78537"/>
                <a:gd name="connsiteY11" fmla="*/ 40159 h 157074"/>
                <a:gd name="connsiteX12" fmla="*/ 78537 w 78537"/>
                <a:gd name="connsiteY12" fmla="*/ 20080 h 157074"/>
                <a:gd name="connsiteX13" fmla="*/ 66947 w 78537"/>
                <a:gd name="connsiteY13" fmla="*/ 0 h 157074"/>
                <a:gd name="connsiteX14" fmla="*/ 66947 w 78537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537" h="157074">
                  <a:moveTo>
                    <a:pt x="66947" y="0"/>
                  </a:moveTo>
                  <a:lnTo>
                    <a:pt x="43758" y="0"/>
                  </a:lnTo>
                  <a:lnTo>
                    <a:pt x="36199" y="13090"/>
                  </a:lnTo>
                  <a:lnTo>
                    <a:pt x="0" y="13090"/>
                  </a:lnTo>
                  <a:lnTo>
                    <a:pt x="0" y="157075"/>
                  </a:lnTo>
                  <a:lnTo>
                    <a:pt x="13090" y="157075"/>
                  </a:lnTo>
                  <a:lnTo>
                    <a:pt x="13090" y="26179"/>
                  </a:lnTo>
                  <a:lnTo>
                    <a:pt x="35682" y="26179"/>
                  </a:lnTo>
                  <a:lnTo>
                    <a:pt x="43758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78537" y="20080"/>
                  </a:lnTo>
                  <a:lnTo>
                    <a:pt x="66947" y="0"/>
                  </a:lnTo>
                  <a:lnTo>
                    <a:pt x="6694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93" name="Dowolny kształt: kształt 1092">
              <a:extLst>
                <a:ext uri="{FF2B5EF4-FFF2-40B4-BE49-F238E27FC236}">
                  <a16:creationId xmlns:a16="http://schemas.microsoft.com/office/drawing/2014/main" id="{2A7045E4-ABFC-0CBC-9D1E-34F32B2F0ED5}"/>
                </a:ext>
              </a:extLst>
            </p:cNvPr>
            <p:cNvSpPr/>
            <p:nvPr/>
          </p:nvSpPr>
          <p:spPr>
            <a:xfrm>
              <a:off x="7324077" y="3010601"/>
              <a:ext cx="65447" cy="157074"/>
            </a:xfrm>
            <a:custGeom>
              <a:avLst/>
              <a:gdLst>
                <a:gd name="connsiteX0" fmla="*/ 38542 w 65447"/>
                <a:gd name="connsiteY0" fmla="*/ 7854 h 157074"/>
                <a:gd name="connsiteX1" fmla="*/ 34007 w 65447"/>
                <a:gd name="connsiteY1" fmla="*/ 0 h 157074"/>
                <a:gd name="connsiteX2" fmla="*/ 34007 w 65447"/>
                <a:gd name="connsiteY2" fmla="*/ 0 h 157074"/>
                <a:gd name="connsiteX3" fmla="*/ 11335 w 65447"/>
                <a:gd name="connsiteY3" fmla="*/ 0 h 157074"/>
                <a:gd name="connsiteX4" fmla="*/ 11335 w 65447"/>
                <a:gd name="connsiteY4" fmla="*/ 0 h 157074"/>
                <a:gd name="connsiteX5" fmla="*/ 0 w 65447"/>
                <a:gd name="connsiteY5" fmla="*/ 19634 h 157074"/>
                <a:gd name="connsiteX6" fmla="*/ 11335 w 65447"/>
                <a:gd name="connsiteY6" fmla="*/ 39269 h 157074"/>
                <a:gd name="connsiteX7" fmla="*/ 11335 w 65447"/>
                <a:gd name="connsiteY7" fmla="*/ 39269 h 157074"/>
                <a:gd name="connsiteX8" fmla="*/ 34007 w 65447"/>
                <a:gd name="connsiteY8" fmla="*/ 39269 h 157074"/>
                <a:gd name="connsiteX9" fmla="*/ 34007 w 65447"/>
                <a:gd name="connsiteY9" fmla="*/ 39269 h 157074"/>
                <a:gd name="connsiteX10" fmla="*/ 38542 w 65447"/>
                <a:gd name="connsiteY10" fmla="*/ 31415 h 157074"/>
                <a:gd name="connsiteX11" fmla="*/ 41566 w 65447"/>
                <a:gd name="connsiteY11" fmla="*/ 26179 h 157074"/>
                <a:gd name="connsiteX12" fmla="*/ 52358 w 65447"/>
                <a:gd name="connsiteY12" fmla="*/ 26179 h 157074"/>
                <a:gd name="connsiteX13" fmla="*/ 52358 w 65447"/>
                <a:gd name="connsiteY13" fmla="*/ 157075 h 157074"/>
                <a:gd name="connsiteX14" fmla="*/ 65448 w 65447"/>
                <a:gd name="connsiteY14" fmla="*/ 157075 h 157074"/>
                <a:gd name="connsiteX15" fmla="*/ 65448 w 65447"/>
                <a:gd name="connsiteY15" fmla="*/ 13090 h 157074"/>
                <a:gd name="connsiteX16" fmla="*/ 41566 w 65447"/>
                <a:gd name="connsiteY16" fmla="*/ 13090 h 157074"/>
                <a:gd name="connsiteX17" fmla="*/ 38542 w 65447"/>
                <a:gd name="connsiteY17" fmla="*/ 7854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447" h="157074">
                  <a:moveTo>
                    <a:pt x="38542" y="7854"/>
                  </a:moveTo>
                  <a:lnTo>
                    <a:pt x="34007" y="0"/>
                  </a:lnTo>
                  <a:lnTo>
                    <a:pt x="34007" y="0"/>
                  </a:lnTo>
                  <a:lnTo>
                    <a:pt x="11335" y="0"/>
                  </a:lnTo>
                  <a:lnTo>
                    <a:pt x="11335" y="0"/>
                  </a:lnTo>
                  <a:lnTo>
                    <a:pt x="0" y="19634"/>
                  </a:lnTo>
                  <a:lnTo>
                    <a:pt x="11335" y="39269"/>
                  </a:lnTo>
                  <a:lnTo>
                    <a:pt x="11335" y="39269"/>
                  </a:lnTo>
                  <a:lnTo>
                    <a:pt x="34007" y="39269"/>
                  </a:lnTo>
                  <a:lnTo>
                    <a:pt x="34007" y="39269"/>
                  </a:lnTo>
                  <a:lnTo>
                    <a:pt x="38542" y="31415"/>
                  </a:lnTo>
                  <a:lnTo>
                    <a:pt x="41566" y="26179"/>
                  </a:lnTo>
                  <a:lnTo>
                    <a:pt x="52358" y="26179"/>
                  </a:lnTo>
                  <a:lnTo>
                    <a:pt x="52358" y="157075"/>
                  </a:lnTo>
                  <a:lnTo>
                    <a:pt x="65448" y="157075"/>
                  </a:lnTo>
                  <a:lnTo>
                    <a:pt x="65448" y="13090"/>
                  </a:lnTo>
                  <a:lnTo>
                    <a:pt x="41566" y="13090"/>
                  </a:lnTo>
                  <a:lnTo>
                    <a:pt x="38542" y="78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94" name="Dowolny kształt: kształt 1093">
              <a:extLst>
                <a:ext uri="{FF2B5EF4-FFF2-40B4-BE49-F238E27FC236}">
                  <a16:creationId xmlns:a16="http://schemas.microsoft.com/office/drawing/2014/main" id="{B2822031-FFDD-7F0C-49EB-69CF1C7A8A95}"/>
                </a:ext>
              </a:extLst>
            </p:cNvPr>
            <p:cNvSpPr/>
            <p:nvPr/>
          </p:nvSpPr>
          <p:spPr>
            <a:xfrm>
              <a:off x="7402614" y="2958242"/>
              <a:ext cx="55538" cy="196343"/>
            </a:xfrm>
            <a:custGeom>
              <a:avLst/>
              <a:gdLst>
                <a:gd name="connsiteX0" fmla="*/ 39269 w 55538"/>
                <a:gd name="connsiteY0" fmla="*/ 39269 h 196343"/>
                <a:gd name="connsiteX1" fmla="*/ 44204 w 55538"/>
                <a:gd name="connsiteY1" fmla="*/ 39269 h 196343"/>
                <a:gd name="connsiteX2" fmla="*/ 44204 w 55538"/>
                <a:gd name="connsiteY2" fmla="*/ 39269 h 196343"/>
                <a:gd name="connsiteX3" fmla="*/ 47037 w 55538"/>
                <a:gd name="connsiteY3" fmla="*/ 34360 h 196343"/>
                <a:gd name="connsiteX4" fmla="*/ 55539 w 55538"/>
                <a:gd name="connsiteY4" fmla="*/ 19634 h 196343"/>
                <a:gd name="connsiteX5" fmla="*/ 47037 w 55538"/>
                <a:gd name="connsiteY5" fmla="*/ 4909 h 196343"/>
                <a:gd name="connsiteX6" fmla="*/ 44204 w 55538"/>
                <a:gd name="connsiteY6" fmla="*/ 0 h 196343"/>
                <a:gd name="connsiteX7" fmla="*/ 44204 w 55538"/>
                <a:gd name="connsiteY7" fmla="*/ 0 h 196343"/>
                <a:gd name="connsiteX8" fmla="*/ 21532 w 55538"/>
                <a:gd name="connsiteY8" fmla="*/ 0 h 196343"/>
                <a:gd name="connsiteX9" fmla="*/ 21532 w 55538"/>
                <a:gd name="connsiteY9" fmla="*/ 0 h 196343"/>
                <a:gd name="connsiteX10" fmla="*/ 17756 w 55538"/>
                <a:gd name="connsiteY10" fmla="*/ 6545 h 196343"/>
                <a:gd name="connsiteX11" fmla="*/ 10197 w 55538"/>
                <a:gd name="connsiteY11" fmla="*/ 19634 h 196343"/>
                <a:gd name="connsiteX12" fmla="*/ 17756 w 55538"/>
                <a:gd name="connsiteY12" fmla="*/ 32724 h 196343"/>
                <a:gd name="connsiteX13" fmla="*/ 21532 w 55538"/>
                <a:gd name="connsiteY13" fmla="*/ 39269 h 196343"/>
                <a:gd name="connsiteX14" fmla="*/ 21532 w 55538"/>
                <a:gd name="connsiteY14" fmla="*/ 39269 h 196343"/>
                <a:gd name="connsiteX15" fmla="*/ 26179 w 55538"/>
                <a:gd name="connsiteY15" fmla="*/ 39269 h 196343"/>
                <a:gd name="connsiteX16" fmla="*/ 26179 w 55538"/>
                <a:gd name="connsiteY16" fmla="*/ 52358 h 196343"/>
                <a:gd name="connsiteX17" fmla="*/ 0 w 55538"/>
                <a:gd name="connsiteY17" fmla="*/ 52358 h 196343"/>
                <a:gd name="connsiteX18" fmla="*/ 0 w 55538"/>
                <a:gd name="connsiteY18" fmla="*/ 196344 h 196343"/>
                <a:gd name="connsiteX19" fmla="*/ 13090 w 55538"/>
                <a:gd name="connsiteY19" fmla="*/ 196344 h 196343"/>
                <a:gd name="connsiteX20" fmla="*/ 13090 w 55538"/>
                <a:gd name="connsiteY20" fmla="*/ 65448 h 196343"/>
                <a:gd name="connsiteX21" fmla="*/ 39269 w 55538"/>
                <a:gd name="connsiteY21" fmla="*/ 65448 h 196343"/>
                <a:gd name="connsiteX22" fmla="*/ 39269 w 55538"/>
                <a:gd name="connsiteY22" fmla="*/ 39269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538" h="196343">
                  <a:moveTo>
                    <a:pt x="39269" y="39269"/>
                  </a:moveTo>
                  <a:lnTo>
                    <a:pt x="44204" y="39269"/>
                  </a:lnTo>
                  <a:lnTo>
                    <a:pt x="44204" y="39269"/>
                  </a:lnTo>
                  <a:lnTo>
                    <a:pt x="47037" y="34360"/>
                  </a:lnTo>
                  <a:lnTo>
                    <a:pt x="55539" y="19634"/>
                  </a:lnTo>
                  <a:lnTo>
                    <a:pt x="47037" y="4909"/>
                  </a:lnTo>
                  <a:lnTo>
                    <a:pt x="44204" y="0"/>
                  </a:lnTo>
                  <a:lnTo>
                    <a:pt x="44204" y="0"/>
                  </a:lnTo>
                  <a:lnTo>
                    <a:pt x="21532" y="0"/>
                  </a:lnTo>
                  <a:lnTo>
                    <a:pt x="21532" y="0"/>
                  </a:lnTo>
                  <a:lnTo>
                    <a:pt x="17756" y="6545"/>
                  </a:lnTo>
                  <a:lnTo>
                    <a:pt x="10197" y="19634"/>
                  </a:lnTo>
                  <a:lnTo>
                    <a:pt x="17756" y="32724"/>
                  </a:lnTo>
                  <a:lnTo>
                    <a:pt x="21532" y="39269"/>
                  </a:lnTo>
                  <a:lnTo>
                    <a:pt x="21532" y="39269"/>
                  </a:lnTo>
                  <a:lnTo>
                    <a:pt x="26179" y="39269"/>
                  </a:lnTo>
                  <a:lnTo>
                    <a:pt x="26179" y="52358"/>
                  </a:lnTo>
                  <a:lnTo>
                    <a:pt x="0" y="52358"/>
                  </a:lnTo>
                  <a:lnTo>
                    <a:pt x="0" y="196344"/>
                  </a:lnTo>
                  <a:lnTo>
                    <a:pt x="13090" y="196344"/>
                  </a:lnTo>
                  <a:lnTo>
                    <a:pt x="13090" y="65448"/>
                  </a:lnTo>
                  <a:lnTo>
                    <a:pt x="39269" y="65448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95" name="Dowolny kształt: kształt 1094">
              <a:extLst>
                <a:ext uri="{FF2B5EF4-FFF2-40B4-BE49-F238E27FC236}">
                  <a16:creationId xmlns:a16="http://schemas.microsoft.com/office/drawing/2014/main" id="{C620BE39-53A7-67E2-F9B2-919B8F7CDEEB}"/>
                </a:ext>
              </a:extLst>
            </p:cNvPr>
            <p:cNvSpPr/>
            <p:nvPr/>
          </p:nvSpPr>
          <p:spPr>
            <a:xfrm>
              <a:off x="7258629" y="2892795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52358 w 314149"/>
                <a:gd name="connsiteY11" fmla="*/ 183254 h 183253"/>
                <a:gd name="connsiteX12" fmla="*/ 52358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1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61791 w 314149"/>
                <a:gd name="connsiteY33" fmla="*/ 157075 h 183253"/>
                <a:gd name="connsiteX34" fmla="*/ 261791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52358" y="183254"/>
                  </a:lnTo>
                  <a:lnTo>
                    <a:pt x="52358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1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61791" y="157075"/>
                  </a:lnTo>
                  <a:lnTo>
                    <a:pt x="26179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96" name="Grupa 1095">
            <a:extLst>
              <a:ext uri="{FF2B5EF4-FFF2-40B4-BE49-F238E27FC236}">
                <a16:creationId xmlns:a16="http://schemas.microsoft.com/office/drawing/2014/main" id="{781BD4DA-CE63-8DEF-0394-7389FB7FEAD7}"/>
              </a:ext>
            </a:extLst>
          </p:cNvPr>
          <p:cNvGrpSpPr/>
          <p:nvPr userDrawn="1"/>
        </p:nvGrpSpPr>
        <p:grpSpPr>
          <a:xfrm>
            <a:off x="13598815" y="-1523439"/>
            <a:ext cx="495260" cy="165080"/>
            <a:chOff x="2755816" y="1125703"/>
            <a:chExt cx="314149" cy="104716"/>
          </a:xfrm>
        </p:grpSpPr>
        <p:sp>
          <p:nvSpPr>
            <p:cNvPr id="1097" name="Dowolny kształt: kształt 1096">
              <a:extLst>
                <a:ext uri="{FF2B5EF4-FFF2-40B4-BE49-F238E27FC236}">
                  <a16:creationId xmlns:a16="http://schemas.microsoft.com/office/drawing/2014/main" id="{DAB447D3-5FCC-DEE5-B994-3E84EE6DF704}"/>
                </a:ext>
              </a:extLst>
            </p:cNvPr>
            <p:cNvSpPr/>
            <p:nvPr/>
          </p:nvSpPr>
          <p:spPr>
            <a:xfrm>
              <a:off x="2795085" y="1217330"/>
              <a:ext cx="235612" cy="13089"/>
            </a:xfrm>
            <a:custGeom>
              <a:avLst/>
              <a:gdLst>
                <a:gd name="connsiteX0" fmla="*/ 0 w 235612"/>
                <a:gd name="connsiteY0" fmla="*/ 0 h 13089"/>
                <a:gd name="connsiteX1" fmla="*/ 235612 w 235612"/>
                <a:gd name="connsiteY1" fmla="*/ 0 h 13089"/>
                <a:gd name="connsiteX2" fmla="*/ 235612 w 235612"/>
                <a:gd name="connsiteY2" fmla="*/ 13090 h 13089"/>
                <a:gd name="connsiteX3" fmla="*/ 0 w 235612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612" h="13089">
                  <a:moveTo>
                    <a:pt x="0" y="0"/>
                  </a:moveTo>
                  <a:lnTo>
                    <a:pt x="235612" y="0"/>
                  </a:lnTo>
                  <a:lnTo>
                    <a:pt x="235612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98" name="Dowolny kształt: kształt 1097">
              <a:extLst>
                <a:ext uri="{FF2B5EF4-FFF2-40B4-BE49-F238E27FC236}">
                  <a16:creationId xmlns:a16="http://schemas.microsoft.com/office/drawing/2014/main" id="{2FF81976-D1A1-944A-30C2-C587437C731A}"/>
                </a:ext>
              </a:extLst>
            </p:cNvPr>
            <p:cNvSpPr/>
            <p:nvPr/>
          </p:nvSpPr>
          <p:spPr>
            <a:xfrm>
              <a:off x="2755816" y="1125703"/>
              <a:ext cx="314149" cy="91626"/>
            </a:xfrm>
            <a:custGeom>
              <a:avLst/>
              <a:gdLst>
                <a:gd name="connsiteX0" fmla="*/ 301060 w 314149"/>
                <a:gd name="connsiteY0" fmla="*/ 0 h 91626"/>
                <a:gd name="connsiteX1" fmla="*/ 13090 w 314149"/>
                <a:gd name="connsiteY1" fmla="*/ 0 h 91626"/>
                <a:gd name="connsiteX2" fmla="*/ 0 w 314149"/>
                <a:gd name="connsiteY2" fmla="*/ 13090 h 91626"/>
                <a:gd name="connsiteX3" fmla="*/ 0 w 314149"/>
                <a:gd name="connsiteY3" fmla="*/ 78537 h 91626"/>
                <a:gd name="connsiteX4" fmla="*/ 13090 w 314149"/>
                <a:gd name="connsiteY4" fmla="*/ 91627 h 91626"/>
                <a:gd name="connsiteX5" fmla="*/ 301060 w 314149"/>
                <a:gd name="connsiteY5" fmla="*/ 91627 h 91626"/>
                <a:gd name="connsiteX6" fmla="*/ 314150 w 314149"/>
                <a:gd name="connsiteY6" fmla="*/ 78537 h 91626"/>
                <a:gd name="connsiteX7" fmla="*/ 314150 w 314149"/>
                <a:gd name="connsiteY7" fmla="*/ 13090 h 91626"/>
                <a:gd name="connsiteX8" fmla="*/ 301060 w 314149"/>
                <a:gd name="connsiteY8" fmla="*/ 0 h 91626"/>
                <a:gd name="connsiteX9" fmla="*/ 39269 w 314149"/>
                <a:gd name="connsiteY9" fmla="*/ 65448 h 91626"/>
                <a:gd name="connsiteX10" fmla="*/ 26179 w 314149"/>
                <a:gd name="connsiteY10" fmla="*/ 65448 h 91626"/>
                <a:gd name="connsiteX11" fmla="*/ 26179 w 314149"/>
                <a:gd name="connsiteY11" fmla="*/ 52358 h 91626"/>
                <a:gd name="connsiteX12" fmla="*/ 39269 w 314149"/>
                <a:gd name="connsiteY12" fmla="*/ 52358 h 91626"/>
                <a:gd name="connsiteX13" fmla="*/ 39269 w 314149"/>
                <a:gd name="connsiteY13" fmla="*/ 65448 h 91626"/>
                <a:gd name="connsiteX14" fmla="*/ 39269 w 314149"/>
                <a:gd name="connsiteY14" fmla="*/ 39269 h 91626"/>
                <a:gd name="connsiteX15" fmla="*/ 26179 w 314149"/>
                <a:gd name="connsiteY15" fmla="*/ 39269 h 91626"/>
                <a:gd name="connsiteX16" fmla="*/ 26179 w 314149"/>
                <a:gd name="connsiteY16" fmla="*/ 26179 h 91626"/>
                <a:gd name="connsiteX17" fmla="*/ 39269 w 314149"/>
                <a:gd name="connsiteY17" fmla="*/ 26179 h 91626"/>
                <a:gd name="connsiteX18" fmla="*/ 39269 w 314149"/>
                <a:gd name="connsiteY18" fmla="*/ 39269 h 91626"/>
                <a:gd name="connsiteX19" fmla="*/ 65448 w 314149"/>
                <a:gd name="connsiteY19" fmla="*/ 65448 h 91626"/>
                <a:gd name="connsiteX20" fmla="*/ 52358 w 314149"/>
                <a:gd name="connsiteY20" fmla="*/ 65448 h 91626"/>
                <a:gd name="connsiteX21" fmla="*/ 52358 w 314149"/>
                <a:gd name="connsiteY21" fmla="*/ 52358 h 91626"/>
                <a:gd name="connsiteX22" fmla="*/ 65448 w 314149"/>
                <a:gd name="connsiteY22" fmla="*/ 52358 h 91626"/>
                <a:gd name="connsiteX23" fmla="*/ 65448 w 314149"/>
                <a:gd name="connsiteY23" fmla="*/ 65448 h 91626"/>
                <a:gd name="connsiteX24" fmla="*/ 65448 w 314149"/>
                <a:gd name="connsiteY24" fmla="*/ 39269 h 91626"/>
                <a:gd name="connsiteX25" fmla="*/ 52358 w 314149"/>
                <a:gd name="connsiteY25" fmla="*/ 39269 h 91626"/>
                <a:gd name="connsiteX26" fmla="*/ 52358 w 314149"/>
                <a:gd name="connsiteY26" fmla="*/ 26179 h 91626"/>
                <a:gd name="connsiteX27" fmla="*/ 65448 w 314149"/>
                <a:gd name="connsiteY27" fmla="*/ 26179 h 91626"/>
                <a:gd name="connsiteX28" fmla="*/ 65448 w 314149"/>
                <a:gd name="connsiteY28" fmla="*/ 39269 h 91626"/>
                <a:gd name="connsiteX29" fmla="*/ 91627 w 314149"/>
                <a:gd name="connsiteY29" fmla="*/ 65448 h 91626"/>
                <a:gd name="connsiteX30" fmla="*/ 78537 w 314149"/>
                <a:gd name="connsiteY30" fmla="*/ 65448 h 91626"/>
                <a:gd name="connsiteX31" fmla="*/ 78537 w 314149"/>
                <a:gd name="connsiteY31" fmla="*/ 52358 h 91626"/>
                <a:gd name="connsiteX32" fmla="*/ 91627 w 314149"/>
                <a:gd name="connsiteY32" fmla="*/ 52358 h 91626"/>
                <a:gd name="connsiteX33" fmla="*/ 91627 w 314149"/>
                <a:gd name="connsiteY33" fmla="*/ 65448 h 91626"/>
                <a:gd name="connsiteX34" fmla="*/ 91627 w 314149"/>
                <a:gd name="connsiteY34" fmla="*/ 39269 h 91626"/>
                <a:gd name="connsiteX35" fmla="*/ 78537 w 314149"/>
                <a:gd name="connsiteY35" fmla="*/ 39269 h 91626"/>
                <a:gd name="connsiteX36" fmla="*/ 78537 w 314149"/>
                <a:gd name="connsiteY36" fmla="*/ 26179 h 91626"/>
                <a:gd name="connsiteX37" fmla="*/ 91627 w 314149"/>
                <a:gd name="connsiteY37" fmla="*/ 26179 h 91626"/>
                <a:gd name="connsiteX38" fmla="*/ 91627 w 314149"/>
                <a:gd name="connsiteY38" fmla="*/ 39269 h 91626"/>
                <a:gd name="connsiteX39" fmla="*/ 117806 w 314149"/>
                <a:gd name="connsiteY39" fmla="*/ 65448 h 91626"/>
                <a:gd name="connsiteX40" fmla="*/ 104717 w 314149"/>
                <a:gd name="connsiteY40" fmla="*/ 65448 h 91626"/>
                <a:gd name="connsiteX41" fmla="*/ 104717 w 314149"/>
                <a:gd name="connsiteY41" fmla="*/ 52358 h 91626"/>
                <a:gd name="connsiteX42" fmla="*/ 117806 w 314149"/>
                <a:gd name="connsiteY42" fmla="*/ 52358 h 91626"/>
                <a:gd name="connsiteX43" fmla="*/ 117806 w 314149"/>
                <a:gd name="connsiteY43" fmla="*/ 65448 h 91626"/>
                <a:gd name="connsiteX44" fmla="*/ 117806 w 314149"/>
                <a:gd name="connsiteY44" fmla="*/ 39269 h 91626"/>
                <a:gd name="connsiteX45" fmla="*/ 104717 w 314149"/>
                <a:gd name="connsiteY45" fmla="*/ 39269 h 91626"/>
                <a:gd name="connsiteX46" fmla="*/ 104717 w 314149"/>
                <a:gd name="connsiteY46" fmla="*/ 26179 h 91626"/>
                <a:gd name="connsiteX47" fmla="*/ 117806 w 314149"/>
                <a:gd name="connsiteY47" fmla="*/ 26179 h 91626"/>
                <a:gd name="connsiteX48" fmla="*/ 117806 w 314149"/>
                <a:gd name="connsiteY48" fmla="*/ 39269 h 91626"/>
                <a:gd name="connsiteX49" fmla="*/ 143985 w 314149"/>
                <a:gd name="connsiteY49" fmla="*/ 65448 h 91626"/>
                <a:gd name="connsiteX50" fmla="*/ 130896 w 314149"/>
                <a:gd name="connsiteY50" fmla="*/ 65448 h 91626"/>
                <a:gd name="connsiteX51" fmla="*/ 130896 w 314149"/>
                <a:gd name="connsiteY51" fmla="*/ 52358 h 91626"/>
                <a:gd name="connsiteX52" fmla="*/ 143985 w 314149"/>
                <a:gd name="connsiteY52" fmla="*/ 52358 h 91626"/>
                <a:gd name="connsiteX53" fmla="*/ 143985 w 314149"/>
                <a:gd name="connsiteY53" fmla="*/ 65448 h 91626"/>
                <a:gd name="connsiteX54" fmla="*/ 143985 w 314149"/>
                <a:gd name="connsiteY54" fmla="*/ 39269 h 91626"/>
                <a:gd name="connsiteX55" fmla="*/ 130896 w 314149"/>
                <a:gd name="connsiteY55" fmla="*/ 39269 h 91626"/>
                <a:gd name="connsiteX56" fmla="*/ 130896 w 314149"/>
                <a:gd name="connsiteY56" fmla="*/ 26179 h 91626"/>
                <a:gd name="connsiteX57" fmla="*/ 143985 w 314149"/>
                <a:gd name="connsiteY57" fmla="*/ 26179 h 91626"/>
                <a:gd name="connsiteX58" fmla="*/ 143985 w 314149"/>
                <a:gd name="connsiteY58" fmla="*/ 39269 h 91626"/>
                <a:gd name="connsiteX59" fmla="*/ 170164 w 314149"/>
                <a:gd name="connsiteY59" fmla="*/ 65448 h 91626"/>
                <a:gd name="connsiteX60" fmla="*/ 157075 w 314149"/>
                <a:gd name="connsiteY60" fmla="*/ 65448 h 91626"/>
                <a:gd name="connsiteX61" fmla="*/ 157075 w 314149"/>
                <a:gd name="connsiteY61" fmla="*/ 52358 h 91626"/>
                <a:gd name="connsiteX62" fmla="*/ 170164 w 314149"/>
                <a:gd name="connsiteY62" fmla="*/ 52358 h 91626"/>
                <a:gd name="connsiteX63" fmla="*/ 170164 w 314149"/>
                <a:gd name="connsiteY63" fmla="*/ 65448 h 91626"/>
                <a:gd name="connsiteX64" fmla="*/ 170164 w 314149"/>
                <a:gd name="connsiteY64" fmla="*/ 39269 h 91626"/>
                <a:gd name="connsiteX65" fmla="*/ 157075 w 314149"/>
                <a:gd name="connsiteY65" fmla="*/ 39269 h 91626"/>
                <a:gd name="connsiteX66" fmla="*/ 157075 w 314149"/>
                <a:gd name="connsiteY66" fmla="*/ 26179 h 91626"/>
                <a:gd name="connsiteX67" fmla="*/ 170164 w 314149"/>
                <a:gd name="connsiteY67" fmla="*/ 26179 h 91626"/>
                <a:gd name="connsiteX68" fmla="*/ 170164 w 314149"/>
                <a:gd name="connsiteY68" fmla="*/ 39269 h 91626"/>
                <a:gd name="connsiteX69" fmla="*/ 196344 w 314149"/>
                <a:gd name="connsiteY69" fmla="*/ 65448 h 91626"/>
                <a:gd name="connsiteX70" fmla="*/ 183254 w 314149"/>
                <a:gd name="connsiteY70" fmla="*/ 65448 h 91626"/>
                <a:gd name="connsiteX71" fmla="*/ 183254 w 314149"/>
                <a:gd name="connsiteY71" fmla="*/ 52358 h 91626"/>
                <a:gd name="connsiteX72" fmla="*/ 196344 w 314149"/>
                <a:gd name="connsiteY72" fmla="*/ 52358 h 91626"/>
                <a:gd name="connsiteX73" fmla="*/ 196344 w 314149"/>
                <a:gd name="connsiteY73" fmla="*/ 65448 h 91626"/>
                <a:gd name="connsiteX74" fmla="*/ 196344 w 314149"/>
                <a:gd name="connsiteY74" fmla="*/ 39269 h 91626"/>
                <a:gd name="connsiteX75" fmla="*/ 183254 w 314149"/>
                <a:gd name="connsiteY75" fmla="*/ 39269 h 91626"/>
                <a:gd name="connsiteX76" fmla="*/ 183254 w 314149"/>
                <a:gd name="connsiteY76" fmla="*/ 26179 h 91626"/>
                <a:gd name="connsiteX77" fmla="*/ 196344 w 314149"/>
                <a:gd name="connsiteY77" fmla="*/ 26179 h 91626"/>
                <a:gd name="connsiteX78" fmla="*/ 196344 w 314149"/>
                <a:gd name="connsiteY78" fmla="*/ 39269 h 91626"/>
                <a:gd name="connsiteX79" fmla="*/ 222523 w 314149"/>
                <a:gd name="connsiteY79" fmla="*/ 65448 h 91626"/>
                <a:gd name="connsiteX80" fmla="*/ 209433 w 314149"/>
                <a:gd name="connsiteY80" fmla="*/ 65448 h 91626"/>
                <a:gd name="connsiteX81" fmla="*/ 209433 w 314149"/>
                <a:gd name="connsiteY81" fmla="*/ 52358 h 91626"/>
                <a:gd name="connsiteX82" fmla="*/ 222523 w 314149"/>
                <a:gd name="connsiteY82" fmla="*/ 52358 h 91626"/>
                <a:gd name="connsiteX83" fmla="*/ 222523 w 314149"/>
                <a:gd name="connsiteY83" fmla="*/ 65448 h 91626"/>
                <a:gd name="connsiteX84" fmla="*/ 222523 w 314149"/>
                <a:gd name="connsiteY84" fmla="*/ 39269 h 91626"/>
                <a:gd name="connsiteX85" fmla="*/ 209433 w 314149"/>
                <a:gd name="connsiteY85" fmla="*/ 39269 h 91626"/>
                <a:gd name="connsiteX86" fmla="*/ 209433 w 314149"/>
                <a:gd name="connsiteY86" fmla="*/ 26179 h 91626"/>
                <a:gd name="connsiteX87" fmla="*/ 222523 w 314149"/>
                <a:gd name="connsiteY87" fmla="*/ 26179 h 91626"/>
                <a:gd name="connsiteX88" fmla="*/ 222523 w 314149"/>
                <a:gd name="connsiteY88" fmla="*/ 39269 h 91626"/>
                <a:gd name="connsiteX89" fmla="*/ 248702 w 314149"/>
                <a:gd name="connsiteY89" fmla="*/ 65448 h 91626"/>
                <a:gd name="connsiteX90" fmla="*/ 235612 w 314149"/>
                <a:gd name="connsiteY90" fmla="*/ 65448 h 91626"/>
                <a:gd name="connsiteX91" fmla="*/ 235612 w 314149"/>
                <a:gd name="connsiteY91" fmla="*/ 52358 h 91626"/>
                <a:gd name="connsiteX92" fmla="*/ 248702 w 314149"/>
                <a:gd name="connsiteY92" fmla="*/ 52358 h 91626"/>
                <a:gd name="connsiteX93" fmla="*/ 248702 w 314149"/>
                <a:gd name="connsiteY93" fmla="*/ 65448 h 91626"/>
                <a:gd name="connsiteX94" fmla="*/ 248702 w 314149"/>
                <a:gd name="connsiteY94" fmla="*/ 39269 h 91626"/>
                <a:gd name="connsiteX95" fmla="*/ 235612 w 314149"/>
                <a:gd name="connsiteY95" fmla="*/ 39269 h 91626"/>
                <a:gd name="connsiteX96" fmla="*/ 235612 w 314149"/>
                <a:gd name="connsiteY96" fmla="*/ 26179 h 91626"/>
                <a:gd name="connsiteX97" fmla="*/ 248702 w 314149"/>
                <a:gd name="connsiteY97" fmla="*/ 26179 h 91626"/>
                <a:gd name="connsiteX98" fmla="*/ 248702 w 314149"/>
                <a:gd name="connsiteY98" fmla="*/ 39269 h 91626"/>
                <a:gd name="connsiteX99" fmla="*/ 281426 w 314149"/>
                <a:gd name="connsiteY99" fmla="*/ 65448 h 91626"/>
                <a:gd name="connsiteX100" fmla="*/ 261791 w 314149"/>
                <a:gd name="connsiteY100" fmla="*/ 45813 h 91626"/>
                <a:gd name="connsiteX101" fmla="*/ 281426 w 314149"/>
                <a:gd name="connsiteY101" fmla="*/ 26179 h 91626"/>
                <a:gd name="connsiteX102" fmla="*/ 301060 w 314149"/>
                <a:gd name="connsiteY102" fmla="*/ 45813 h 91626"/>
                <a:gd name="connsiteX103" fmla="*/ 281426 w 314149"/>
                <a:gd name="connsiteY103" fmla="*/ 65448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14149" h="91626">
                  <a:moveTo>
                    <a:pt x="301060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13090" y="91627"/>
                  </a:lnTo>
                  <a:lnTo>
                    <a:pt x="301060" y="91627"/>
                  </a:lnTo>
                  <a:lnTo>
                    <a:pt x="314150" y="78537"/>
                  </a:lnTo>
                  <a:lnTo>
                    <a:pt x="314150" y="13090"/>
                  </a:lnTo>
                  <a:lnTo>
                    <a:pt x="301060" y="0"/>
                  </a:lnTo>
                  <a:close/>
                  <a:moveTo>
                    <a:pt x="39269" y="65448"/>
                  </a:moveTo>
                  <a:lnTo>
                    <a:pt x="26179" y="65448"/>
                  </a:lnTo>
                  <a:lnTo>
                    <a:pt x="26179" y="52358"/>
                  </a:lnTo>
                  <a:lnTo>
                    <a:pt x="39269" y="52358"/>
                  </a:lnTo>
                  <a:lnTo>
                    <a:pt x="39269" y="65448"/>
                  </a:lnTo>
                  <a:close/>
                  <a:moveTo>
                    <a:pt x="39269" y="39269"/>
                  </a:moveTo>
                  <a:lnTo>
                    <a:pt x="26179" y="39269"/>
                  </a:lnTo>
                  <a:lnTo>
                    <a:pt x="26179" y="26179"/>
                  </a:lnTo>
                  <a:lnTo>
                    <a:pt x="39269" y="26179"/>
                  </a:lnTo>
                  <a:lnTo>
                    <a:pt x="39269" y="39269"/>
                  </a:lnTo>
                  <a:close/>
                  <a:moveTo>
                    <a:pt x="65448" y="65448"/>
                  </a:moveTo>
                  <a:lnTo>
                    <a:pt x="52358" y="65448"/>
                  </a:lnTo>
                  <a:lnTo>
                    <a:pt x="52358" y="52358"/>
                  </a:lnTo>
                  <a:lnTo>
                    <a:pt x="65448" y="52358"/>
                  </a:lnTo>
                  <a:lnTo>
                    <a:pt x="65448" y="65448"/>
                  </a:lnTo>
                  <a:close/>
                  <a:moveTo>
                    <a:pt x="65448" y="39269"/>
                  </a:moveTo>
                  <a:lnTo>
                    <a:pt x="52358" y="39269"/>
                  </a:lnTo>
                  <a:lnTo>
                    <a:pt x="52358" y="26179"/>
                  </a:lnTo>
                  <a:lnTo>
                    <a:pt x="65448" y="26179"/>
                  </a:lnTo>
                  <a:lnTo>
                    <a:pt x="65448" y="39269"/>
                  </a:lnTo>
                  <a:close/>
                  <a:moveTo>
                    <a:pt x="91627" y="65448"/>
                  </a:moveTo>
                  <a:lnTo>
                    <a:pt x="78537" y="65448"/>
                  </a:lnTo>
                  <a:lnTo>
                    <a:pt x="78537" y="52358"/>
                  </a:lnTo>
                  <a:lnTo>
                    <a:pt x="91627" y="52358"/>
                  </a:lnTo>
                  <a:lnTo>
                    <a:pt x="91627" y="65448"/>
                  </a:lnTo>
                  <a:close/>
                  <a:moveTo>
                    <a:pt x="91627" y="39269"/>
                  </a:moveTo>
                  <a:lnTo>
                    <a:pt x="78537" y="39269"/>
                  </a:lnTo>
                  <a:lnTo>
                    <a:pt x="78537" y="26179"/>
                  </a:lnTo>
                  <a:lnTo>
                    <a:pt x="91627" y="26179"/>
                  </a:lnTo>
                  <a:lnTo>
                    <a:pt x="91627" y="39269"/>
                  </a:lnTo>
                  <a:close/>
                  <a:moveTo>
                    <a:pt x="117806" y="65448"/>
                  </a:moveTo>
                  <a:lnTo>
                    <a:pt x="104717" y="65448"/>
                  </a:lnTo>
                  <a:lnTo>
                    <a:pt x="104717" y="52358"/>
                  </a:lnTo>
                  <a:lnTo>
                    <a:pt x="117806" y="52358"/>
                  </a:lnTo>
                  <a:lnTo>
                    <a:pt x="117806" y="65448"/>
                  </a:lnTo>
                  <a:close/>
                  <a:moveTo>
                    <a:pt x="117806" y="39269"/>
                  </a:moveTo>
                  <a:lnTo>
                    <a:pt x="104717" y="39269"/>
                  </a:lnTo>
                  <a:lnTo>
                    <a:pt x="104717" y="26179"/>
                  </a:lnTo>
                  <a:lnTo>
                    <a:pt x="117806" y="26179"/>
                  </a:lnTo>
                  <a:lnTo>
                    <a:pt x="117806" y="39269"/>
                  </a:lnTo>
                  <a:close/>
                  <a:moveTo>
                    <a:pt x="143985" y="65448"/>
                  </a:moveTo>
                  <a:lnTo>
                    <a:pt x="130896" y="65448"/>
                  </a:lnTo>
                  <a:lnTo>
                    <a:pt x="130896" y="52358"/>
                  </a:lnTo>
                  <a:lnTo>
                    <a:pt x="143985" y="52358"/>
                  </a:lnTo>
                  <a:lnTo>
                    <a:pt x="143985" y="65448"/>
                  </a:lnTo>
                  <a:close/>
                  <a:moveTo>
                    <a:pt x="143985" y="39269"/>
                  </a:moveTo>
                  <a:lnTo>
                    <a:pt x="130896" y="39269"/>
                  </a:lnTo>
                  <a:lnTo>
                    <a:pt x="130896" y="26179"/>
                  </a:lnTo>
                  <a:lnTo>
                    <a:pt x="143985" y="26179"/>
                  </a:lnTo>
                  <a:lnTo>
                    <a:pt x="143985" y="39269"/>
                  </a:lnTo>
                  <a:close/>
                  <a:moveTo>
                    <a:pt x="170164" y="65448"/>
                  </a:moveTo>
                  <a:lnTo>
                    <a:pt x="157075" y="65448"/>
                  </a:lnTo>
                  <a:lnTo>
                    <a:pt x="157075" y="52358"/>
                  </a:lnTo>
                  <a:lnTo>
                    <a:pt x="170164" y="52358"/>
                  </a:lnTo>
                  <a:lnTo>
                    <a:pt x="170164" y="65448"/>
                  </a:lnTo>
                  <a:close/>
                  <a:moveTo>
                    <a:pt x="170164" y="39269"/>
                  </a:moveTo>
                  <a:lnTo>
                    <a:pt x="157075" y="39269"/>
                  </a:lnTo>
                  <a:lnTo>
                    <a:pt x="157075" y="26179"/>
                  </a:lnTo>
                  <a:lnTo>
                    <a:pt x="170164" y="26179"/>
                  </a:lnTo>
                  <a:lnTo>
                    <a:pt x="170164" y="39269"/>
                  </a:lnTo>
                  <a:close/>
                  <a:moveTo>
                    <a:pt x="196344" y="65448"/>
                  </a:moveTo>
                  <a:lnTo>
                    <a:pt x="183254" y="65448"/>
                  </a:lnTo>
                  <a:lnTo>
                    <a:pt x="183254" y="52358"/>
                  </a:lnTo>
                  <a:lnTo>
                    <a:pt x="196344" y="52358"/>
                  </a:lnTo>
                  <a:lnTo>
                    <a:pt x="196344" y="65448"/>
                  </a:lnTo>
                  <a:close/>
                  <a:moveTo>
                    <a:pt x="196344" y="39269"/>
                  </a:moveTo>
                  <a:lnTo>
                    <a:pt x="183254" y="39269"/>
                  </a:lnTo>
                  <a:lnTo>
                    <a:pt x="183254" y="26179"/>
                  </a:lnTo>
                  <a:lnTo>
                    <a:pt x="196344" y="26179"/>
                  </a:lnTo>
                  <a:lnTo>
                    <a:pt x="196344" y="39269"/>
                  </a:lnTo>
                  <a:close/>
                  <a:moveTo>
                    <a:pt x="222523" y="65448"/>
                  </a:moveTo>
                  <a:lnTo>
                    <a:pt x="209433" y="65448"/>
                  </a:lnTo>
                  <a:lnTo>
                    <a:pt x="209433" y="52358"/>
                  </a:lnTo>
                  <a:lnTo>
                    <a:pt x="222523" y="52358"/>
                  </a:lnTo>
                  <a:lnTo>
                    <a:pt x="222523" y="65448"/>
                  </a:lnTo>
                  <a:close/>
                  <a:moveTo>
                    <a:pt x="222523" y="39269"/>
                  </a:moveTo>
                  <a:lnTo>
                    <a:pt x="209433" y="39269"/>
                  </a:lnTo>
                  <a:lnTo>
                    <a:pt x="209433" y="26179"/>
                  </a:lnTo>
                  <a:lnTo>
                    <a:pt x="222523" y="26179"/>
                  </a:lnTo>
                  <a:lnTo>
                    <a:pt x="222523" y="39269"/>
                  </a:lnTo>
                  <a:close/>
                  <a:moveTo>
                    <a:pt x="248702" y="65448"/>
                  </a:moveTo>
                  <a:lnTo>
                    <a:pt x="235612" y="65448"/>
                  </a:lnTo>
                  <a:lnTo>
                    <a:pt x="235612" y="52358"/>
                  </a:lnTo>
                  <a:lnTo>
                    <a:pt x="248702" y="52358"/>
                  </a:lnTo>
                  <a:lnTo>
                    <a:pt x="248702" y="65448"/>
                  </a:lnTo>
                  <a:close/>
                  <a:moveTo>
                    <a:pt x="248702" y="39269"/>
                  </a:moveTo>
                  <a:lnTo>
                    <a:pt x="235612" y="39269"/>
                  </a:lnTo>
                  <a:lnTo>
                    <a:pt x="235612" y="26179"/>
                  </a:lnTo>
                  <a:lnTo>
                    <a:pt x="248702" y="26179"/>
                  </a:lnTo>
                  <a:lnTo>
                    <a:pt x="248702" y="39269"/>
                  </a:lnTo>
                  <a:close/>
                  <a:moveTo>
                    <a:pt x="281426" y="65448"/>
                  </a:moveTo>
                  <a:cubicBezTo>
                    <a:pt x="270581" y="65448"/>
                    <a:pt x="261791" y="56658"/>
                    <a:pt x="261791" y="45813"/>
                  </a:cubicBezTo>
                  <a:cubicBezTo>
                    <a:pt x="261791" y="34969"/>
                    <a:pt x="270581" y="26179"/>
                    <a:pt x="281426" y="26179"/>
                  </a:cubicBezTo>
                  <a:cubicBezTo>
                    <a:pt x="292271" y="26179"/>
                    <a:pt x="301060" y="34969"/>
                    <a:pt x="301060" y="45813"/>
                  </a:cubicBezTo>
                  <a:cubicBezTo>
                    <a:pt x="301060" y="56658"/>
                    <a:pt x="292271" y="65448"/>
                    <a:pt x="281426" y="6544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099" name="Dowolny kształt: kształt 1098">
            <a:extLst>
              <a:ext uri="{FF2B5EF4-FFF2-40B4-BE49-F238E27FC236}">
                <a16:creationId xmlns:a16="http://schemas.microsoft.com/office/drawing/2014/main" id="{90E7710A-795B-0E3B-2EDE-EF9F625FF9D4}"/>
              </a:ext>
            </a:extLst>
          </p:cNvPr>
          <p:cNvSpPr/>
          <p:nvPr userDrawn="1"/>
        </p:nvSpPr>
        <p:spPr>
          <a:xfrm>
            <a:off x="13082918" y="189279"/>
            <a:ext cx="453989" cy="453973"/>
          </a:xfrm>
          <a:custGeom>
            <a:avLst/>
            <a:gdLst>
              <a:gd name="connsiteX0" fmla="*/ 261791 w 287970"/>
              <a:gd name="connsiteY0" fmla="*/ 287971 h 287970"/>
              <a:gd name="connsiteX1" fmla="*/ 222523 w 287970"/>
              <a:gd name="connsiteY1" fmla="*/ 274881 h 287970"/>
              <a:gd name="connsiteX2" fmla="*/ 170164 w 287970"/>
              <a:gd name="connsiteY2" fmla="*/ 274881 h 287970"/>
              <a:gd name="connsiteX3" fmla="*/ 117806 w 287970"/>
              <a:gd name="connsiteY3" fmla="*/ 261791 h 287970"/>
              <a:gd name="connsiteX4" fmla="*/ 104717 w 287970"/>
              <a:gd name="connsiteY4" fmla="*/ 248702 h 287970"/>
              <a:gd name="connsiteX5" fmla="*/ 12520 w 287970"/>
              <a:gd name="connsiteY5" fmla="*/ 212849 h 287970"/>
              <a:gd name="connsiteX6" fmla="*/ 12520 w 287970"/>
              <a:gd name="connsiteY6" fmla="*/ 170164 h 287970"/>
              <a:gd name="connsiteX7" fmla="*/ 0 w 287970"/>
              <a:gd name="connsiteY7" fmla="*/ 117806 h 287970"/>
              <a:gd name="connsiteX8" fmla="*/ 13090 w 287970"/>
              <a:gd name="connsiteY8" fmla="*/ 39269 h 287970"/>
              <a:gd name="connsiteX9" fmla="*/ 65448 w 287970"/>
              <a:gd name="connsiteY9" fmla="*/ 26179 h 287970"/>
              <a:gd name="connsiteX10" fmla="*/ 91627 w 287970"/>
              <a:gd name="connsiteY10" fmla="*/ 13090 h 287970"/>
              <a:gd name="connsiteX11" fmla="*/ 117806 w 287970"/>
              <a:gd name="connsiteY11" fmla="*/ 0 h 287970"/>
              <a:gd name="connsiteX12" fmla="*/ 157075 w 287970"/>
              <a:gd name="connsiteY12" fmla="*/ 0 h 287970"/>
              <a:gd name="connsiteX13" fmla="*/ 157075 w 287970"/>
              <a:gd name="connsiteY13" fmla="*/ 26179 h 287970"/>
              <a:gd name="connsiteX14" fmla="*/ 235612 w 287970"/>
              <a:gd name="connsiteY14" fmla="*/ 26179 h 287970"/>
              <a:gd name="connsiteX15" fmla="*/ 287971 w 287970"/>
              <a:gd name="connsiteY15" fmla="*/ 39269 h 287970"/>
              <a:gd name="connsiteX16" fmla="*/ 287971 w 287970"/>
              <a:gd name="connsiteY16" fmla="*/ 117806 h 287970"/>
              <a:gd name="connsiteX17" fmla="*/ 274881 w 287970"/>
              <a:gd name="connsiteY17" fmla="*/ 130896 h 287970"/>
              <a:gd name="connsiteX18" fmla="*/ 287971 w 287970"/>
              <a:gd name="connsiteY18" fmla="*/ 157075 h 287970"/>
              <a:gd name="connsiteX19" fmla="*/ 287971 w 287970"/>
              <a:gd name="connsiteY19" fmla="*/ 209433 h 287970"/>
              <a:gd name="connsiteX20" fmla="*/ 262930 w 287970"/>
              <a:gd name="connsiteY20" fmla="*/ 248702 h 287970"/>
              <a:gd name="connsiteX21" fmla="*/ 261791 w 287970"/>
              <a:gd name="connsiteY21" fmla="*/ 287971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970" h="287970">
                <a:moveTo>
                  <a:pt x="261791" y="287971"/>
                </a:moveTo>
                <a:lnTo>
                  <a:pt x="222523" y="274881"/>
                </a:lnTo>
                <a:lnTo>
                  <a:pt x="170164" y="274881"/>
                </a:lnTo>
                <a:lnTo>
                  <a:pt x="117806" y="261791"/>
                </a:lnTo>
                <a:lnTo>
                  <a:pt x="104717" y="248702"/>
                </a:lnTo>
                <a:lnTo>
                  <a:pt x="12520" y="212849"/>
                </a:lnTo>
                <a:lnTo>
                  <a:pt x="12520" y="170164"/>
                </a:lnTo>
                <a:lnTo>
                  <a:pt x="0" y="117806"/>
                </a:lnTo>
                <a:lnTo>
                  <a:pt x="13090" y="39269"/>
                </a:lnTo>
                <a:lnTo>
                  <a:pt x="65448" y="26179"/>
                </a:lnTo>
                <a:lnTo>
                  <a:pt x="91627" y="13090"/>
                </a:lnTo>
                <a:lnTo>
                  <a:pt x="117806" y="0"/>
                </a:lnTo>
                <a:lnTo>
                  <a:pt x="157075" y="0"/>
                </a:lnTo>
                <a:lnTo>
                  <a:pt x="157075" y="26179"/>
                </a:lnTo>
                <a:lnTo>
                  <a:pt x="235612" y="26179"/>
                </a:lnTo>
                <a:lnTo>
                  <a:pt x="287971" y="39269"/>
                </a:lnTo>
                <a:lnTo>
                  <a:pt x="287971" y="117806"/>
                </a:lnTo>
                <a:lnTo>
                  <a:pt x="274881" y="130896"/>
                </a:lnTo>
                <a:lnTo>
                  <a:pt x="287971" y="157075"/>
                </a:lnTo>
                <a:lnTo>
                  <a:pt x="287971" y="209433"/>
                </a:lnTo>
                <a:lnTo>
                  <a:pt x="262930" y="248702"/>
                </a:lnTo>
                <a:lnTo>
                  <a:pt x="261791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100" name="Dowolny kształt: kształt 1099">
            <a:extLst>
              <a:ext uri="{FF2B5EF4-FFF2-40B4-BE49-F238E27FC236}">
                <a16:creationId xmlns:a16="http://schemas.microsoft.com/office/drawing/2014/main" id="{1862ECF7-5BE8-904C-AC77-50204EA6BCD7}"/>
              </a:ext>
            </a:extLst>
          </p:cNvPr>
          <p:cNvSpPr/>
          <p:nvPr userDrawn="1"/>
        </p:nvSpPr>
        <p:spPr>
          <a:xfrm>
            <a:off x="14155985" y="189279"/>
            <a:ext cx="453989" cy="453973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38699 w 287970"/>
              <a:gd name="connsiteY22" fmla="*/ 194937 h 287970"/>
              <a:gd name="connsiteX23" fmla="*/ 38699 w 287970"/>
              <a:gd name="connsiteY23" fmla="*/ 167075 h 287970"/>
              <a:gd name="connsiteX24" fmla="*/ 37979 w 287970"/>
              <a:gd name="connsiteY24" fmla="*/ 164071 h 287970"/>
              <a:gd name="connsiteX25" fmla="*/ 26690 w 287970"/>
              <a:gd name="connsiteY25" fmla="*/ 116870 h 287970"/>
              <a:gd name="connsiteX26" fmla="*/ 36088 w 287970"/>
              <a:gd name="connsiteY26" fmla="*/ 60493 h 287970"/>
              <a:gd name="connsiteX27" fmla="*/ 71796 w 287970"/>
              <a:gd name="connsiteY27" fmla="*/ 51566 h 287970"/>
              <a:gd name="connsiteX28" fmla="*/ 74584 w 287970"/>
              <a:gd name="connsiteY28" fmla="*/ 50873 h 287970"/>
              <a:gd name="connsiteX29" fmla="*/ 77156 w 287970"/>
              <a:gd name="connsiteY29" fmla="*/ 49590 h 287970"/>
              <a:gd name="connsiteX30" fmla="*/ 103336 w 287970"/>
              <a:gd name="connsiteY30" fmla="*/ 36500 h 287970"/>
              <a:gd name="connsiteX31" fmla="*/ 123984 w 287970"/>
              <a:gd name="connsiteY31" fmla="*/ 26173 h 287970"/>
              <a:gd name="connsiteX32" fmla="*/ 130896 w 287970"/>
              <a:gd name="connsiteY32" fmla="*/ 26173 h 287970"/>
              <a:gd name="connsiteX33" fmla="*/ 130896 w 287970"/>
              <a:gd name="connsiteY33" fmla="*/ 52352 h 287970"/>
              <a:gd name="connsiteX34" fmla="*/ 232392 w 287970"/>
              <a:gd name="connsiteY34" fmla="*/ 52352 h 287970"/>
              <a:gd name="connsiteX35" fmla="*/ 257995 w 287970"/>
              <a:gd name="connsiteY35" fmla="*/ 58753 h 287970"/>
              <a:gd name="connsiteX36" fmla="*/ 114442 w 287970"/>
              <a:gd name="connsiteY36" fmla="*/ 224388 h 287970"/>
              <a:gd name="connsiteX37" fmla="*/ 114207 w 287970"/>
              <a:gd name="connsiteY37" fmla="*/ 224296 h 287970"/>
              <a:gd name="connsiteX38" fmla="*/ 38699 w 287970"/>
              <a:gd name="connsiteY38" fmla="*/ 19493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38699" y="194937"/>
                </a:moveTo>
                <a:lnTo>
                  <a:pt x="38699" y="167075"/>
                </a:lnTo>
                <a:lnTo>
                  <a:pt x="37979" y="164071"/>
                </a:lnTo>
                <a:lnTo>
                  <a:pt x="26690" y="116870"/>
                </a:lnTo>
                <a:lnTo>
                  <a:pt x="36088" y="60493"/>
                </a:lnTo>
                <a:lnTo>
                  <a:pt x="71796" y="51566"/>
                </a:lnTo>
                <a:lnTo>
                  <a:pt x="74584" y="50873"/>
                </a:lnTo>
                <a:lnTo>
                  <a:pt x="77156" y="49590"/>
                </a:lnTo>
                <a:lnTo>
                  <a:pt x="103336" y="36500"/>
                </a:lnTo>
                <a:lnTo>
                  <a:pt x="123984" y="26173"/>
                </a:lnTo>
                <a:lnTo>
                  <a:pt x="130896" y="26173"/>
                </a:lnTo>
                <a:lnTo>
                  <a:pt x="130896" y="52352"/>
                </a:lnTo>
                <a:lnTo>
                  <a:pt x="232392" y="52352"/>
                </a:lnTo>
                <a:lnTo>
                  <a:pt x="257995" y="58753"/>
                </a:lnTo>
                <a:lnTo>
                  <a:pt x="114442" y="224388"/>
                </a:lnTo>
                <a:lnTo>
                  <a:pt x="114207" y="224296"/>
                </a:lnTo>
                <a:lnTo>
                  <a:pt x="38699" y="1949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01" name="Grafika 52">
            <a:extLst>
              <a:ext uri="{FF2B5EF4-FFF2-40B4-BE49-F238E27FC236}">
                <a16:creationId xmlns:a16="http://schemas.microsoft.com/office/drawing/2014/main" id="{20BA589D-05B1-9C5D-95FB-F51E47B571F1}"/>
              </a:ext>
            </a:extLst>
          </p:cNvPr>
          <p:cNvGrpSpPr/>
          <p:nvPr userDrawn="1"/>
        </p:nvGrpSpPr>
        <p:grpSpPr>
          <a:xfrm>
            <a:off x="14135348" y="705158"/>
            <a:ext cx="494693" cy="474609"/>
            <a:chOff x="3096145" y="2539376"/>
            <a:chExt cx="313789" cy="301060"/>
          </a:xfrm>
          <a:solidFill>
            <a:srgbClr val="212E39"/>
          </a:solidFill>
        </p:grpSpPr>
        <p:sp>
          <p:nvSpPr>
            <p:cNvPr id="1102" name="Dowolny kształt: kształt 1101">
              <a:extLst>
                <a:ext uri="{FF2B5EF4-FFF2-40B4-BE49-F238E27FC236}">
                  <a16:creationId xmlns:a16="http://schemas.microsoft.com/office/drawing/2014/main" id="{09340BAC-9240-E209-CF87-C39EF788DFA6}"/>
                </a:ext>
              </a:extLst>
            </p:cNvPr>
            <p:cNvSpPr/>
            <p:nvPr/>
          </p:nvSpPr>
          <p:spPr>
            <a:xfrm>
              <a:off x="3200862" y="2631370"/>
              <a:ext cx="209073" cy="209066"/>
            </a:xfrm>
            <a:custGeom>
              <a:avLst/>
              <a:gdLst>
                <a:gd name="connsiteX0" fmla="*/ 134639 w 209073"/>
                <a:gd name="connsiteY0" fmla="*/ 109828 h 209066"/>
                <a:gd name="connsiteX1" fmla="*/ 121524 w 209073"/>
                <a:gd name="connsiteY1" fmla="*/ 109828 h 209066"/>
                <a:gd name="connsiteX2" fmla="*/ 116033 w 209073"/>
                <a:gd name="connsiteY2" fmla="*/ 19909 h 209066"/>
                <a:gd name="connsiteX3" fmla="*/ 67974 w 209073"/>
                <a:gd name="connsiteY3" fmla="*/ 0 h 209066"/>
                <a:gd name="connsiteX4" fmla="*/ 19909 w 209073"/>
                <a:gd name="connsiteY4" fmla="*/ 19909 h 209066"/>
                <a:gd name="connsiteX5" fmla="*/ 19909 w 209073"/>
                <a:gd name="connsiteY5" fmla="*/ 116033 h 209066"/>
                <a:gd name="connsiteX6" fmla="*/ 67974 w 209073"/>
                <a:gd name="connsiteY6" fmla="*/ 135942 h 209066"/>
                <a:gd name="connsiteX7" fmla="*/ 109835 w 209073"/>
                <a:gd name="connsiteY7" fmla="*/ 121524 h 209066"/>
                <a:gd name="connsiteX8" fmla="*/ 109835 w 209073"/>
                <a:gd name="connsiteY8" fmla="*/ 134639 h 209066"/>
                <a:gd name="connsiteX9" fmla="*/ 184262 w 209073"/>
                <a:gd name="connsiteY9" fmla="*/ 209067 h 209066"/>
                <a:gd name="connsiteX10" fmla="*/ 209073 w 209073"/>
                <a:gd name="connsiteY10" fmla="*/ 184255 h 209066"/>
                <a:gd name="connsiteX11" fmla="*/ 134646 w 209073"/>
                <a:gd name="connsiteY11" fmla="*/ 109828 h 209066"/>
                <a:gd name="connsiteX12" fmla="*/ 97524 w 209073"/>
                <a:gd name="connsiteY12" fmla="*/ 97517 h 209066"/>
                <a:gd name="connsiteX13" fmla="*/ 67974 w 209073"/>
                <a:gd name="connsiteY13" fmla="*/ 109756 h 209066"/>
                <a:gd name="connsiteX14" fmla="*/ 38424 w 209073"/>
                <a:gd name="connsiteY14" fmla="*/ 97517 h 209066"/>
                <a:gd name="connsiteX15" fmla="*/ 26186 w 209073"/>
                <a:gd name="connsiteY15" fmla="*/ 67968 h 209066"/>
                <a:gd name="connsiteX16" fmla="*/ 38424 w 209073"/>
                <a:gd name="connsiteY16" fmla="*/ 38418 h 209066"/>
                <a:gd name="connsiteX17" fmla="*/ 67974 w 209073"/>
                <a:gd name="connsiteY17" fmla="*/ 26179 h 209066"/>
                <a:gd name="connsiteX18" fmla="*/ 97524 w 209073"/>
                <a:gd name="connsiteY18" fmla="*/ 38418 h 209066"/>
                <a:gd name="connsiteX19" fmla="*/ 109763 w 209073"/>
                <a:gd name="connsiteY19" fmla="*/ 67968 h 209066"/>
                <a:gd name="connsiteX20" fmla="*/ 97524 w 209073"/>
                <a:gd name="connsiteY20" fmla="*/ 97517 h 20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073" h="209066">
                  <a:moveTo>
                    <a:pt x="134639" y="109828"/>
                  </a:moveTo>
                  <a:lnTo>
                    <a:pt x="121524" y="109828"/>
                  </a:lnTo>
                  <a:cubicBezTo>
                    <a:pt x="142421" y="83158"/>
                    <a:pt x="140595" y="44472"/>
                    <a:pt x="116033" y="19909"/>
                  </a:cubicBezTo>
                  <a:cubicBezTo>
                    <a:pt x="102760" y="6636"/>
                    <a:pt x="85364" y="0"/>
                    <a:pt x="67974" y="0"/>
                  </a:cubicBezTo>
                  <a:cubicBezTo>
                    <a:pt x="50585" y="0"/>
                    <a:pt x="33182" y="6636"/>
                    <a:pt x="19909" y="19909"/>
                  </a:cubicBezTo>
                  <a:cubicBezTo>
                    <a:pt x="-6636" y="46455"/>
                    <a:pt x="-6636" y="89487"/>
                    <a:pt x="19909" y="116033"/>
                  </a:cubicBezTo>
                  <a:cubicBezTo>
                    <a:pt x="33182" y="129305"/>
                    <a:pt x="50578" y="135942"/>
                    <a:pt x="67974" y="135942"/>
                  </a:cubicBezTo>
                  <a:cubicBezTo>
                    <a:pt x="82772" y="135942"/>
                    <a:pt x="97570" y="131131"/>
                    <a:pt x="109835" y="121524"/>
                  </a:cubicBezTo>
                  <a:lnTo>
                    <a:pt x="109835" y="134639"/>
                  </a:lnTo>
                  <a:lnTo>
                    <a:pt x="184262" y="209067"/>
                  </a:lnTo>
                  <a:lnTo>
                    <a:pt x="209073" y="184255"/>
                  </a:lnTo>
                  <a:lnTo>
                    <a:pt x="134646" y="109828"/>
                  </a:lnTo>
                  <a:close/>
                  <a:moveTo>
                    <a:pt x="97524" y="97517"/>
                  </a:moveTo>
                  <a:cubicBezTo>
                    <a:pt x="89631" y="105410"/>
                    <a:pt x="79133" y="109756"/>
                    <a:pt x="67974" y="109756"/>
                  </a:cubicBezTo>
                  <a:cubicBezTo>
                    <a:pt x="56815" y="109756"/>
                    <a:pt x="46317" y="105410"/>
                    <a:pt x="38424" y="97517"/>
                  </a:cubicBezTo>
                  <a:cubicBezTo>
                    <a:pt x="30531" y="89624"/>
                    <a:pt x="26186" y="79133"/>
                    <a:pt x="26186" y="67968"/>
                  </a:cubicBezTo>
                  <a:cubicBezTo>
                    <a:pt x="26186" y="56802"/>
                    <a:pt x="30531" y="46311"/>
                    <a:pt x="38424" y="38418"/>
                  </a:cubicBezTo>
                  <a:cubicBezTo>
                    <a:pt x="46317" y="30525"/>
                    <a:pt x="56815" y="26179"/>
                    <a:pt x="67974" y="26179"/>
                  </a:cubicBezTo>
                  <a:cubicBezTo>
                    <a:pt x="79133" y="26179"/>
                    <a:pt x="89631" y="30525"/>
                    <a:pt x="97524" y="38418"/>
                  </a:cubicBezTo>
                  <a:cubicBezTo>
                    <a:pt x="105417" y="46311"/>
                    <a:pt x="109763" y="56802"/>
                    <a:pt x="109763" y="67968"/>
                  </a:cubicBezTo>
                  <a:cubicBezTo>
                    <a:pt x="109763" y="79133"/>
                    <a:pt x="105417" y="89624"/>
                    <a:pt x="97524" y="975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03" name="Dowolny kształt: kształt 1102">
              <a:extLst>
                <a:ext uri="{FF2B5EF4-FFF2-40B4-BE49-F238E27FC236}">
                  <a16:creationId xmlns:a16="http://schemas.microsoft.com/office/drawing/2014/main" id="{0A85183B-B3FC-C702-5D22-F29BB3F0EEE3}"/>
                </a:ext>
              </a:extLst>
            </p:cNvPr>
            <p:cNvSpPr/>
            <p:nvPr/>
          </p:nvSpPr>
          <p:spPr>
            <a:xfrm>
              <a:off x="3096145" y="2539376"/>
              <a:ext cx="287970" cy="274880"/>
            </a:xfrm>
            <a:custGeom>
              <a:avLst/>
              <a:gdLst>
                <a:gd name="connsiteX0" fmla="*/ 173391 w 287970"/>
                <a:gd name="connsiteY0" fmla="*/ 248702 h 274880"/>
                <a:gd name="connsiteX1" fmla="*/ 131190 w 287970"/>
                <a:gd name="connsiteY1" fmla="*/ 238152 h 274880"/>
                <a:gd name="connsiteX2" fmla="*/ 123232 w 287970"/>
                <a:gd name="connsiteY2" fmla="*/ 230193 h 274880"/>
                <a:gd name="connsiteX3" fmla="*/ 119338 w 287970"/>
                <a:gd name="connsiteY3" fmla="*/ 226299 h 274880"/>
                <a:gd name="connsiteX4" fmla="*/ 114207 w 287970"/>
                <a:gd name="connsiteY4" fmla="*/ 224303 h 274880"/>
                <a:gd name="connsiteX5" fmla="*/ 38699 w 287970"/>
                <a:gd name="connsiteY5" fmla="*/ 194937 h 274880"/>
                <a:gd name="connsiteX6" fmla="*/ 38699 w 287970"/>
                <a:gd name="connsiteY6" fmla="*/ 170164 h 274880"/>
                <a:gd name="connsiteX7" fmla="*/ 38699 w 287970"/>
                <a:gd name="connsiteY7" fmla="*/ 167075 h 274880"/>
                <a:gd name="connsiteX8" fmla="*/ 37979 w 287970"/>
                <a:gd name="connsiteY8" fmla="*/ 164078 h 274880"/>
                <a:gd name="connsiteX9" fmla="*/ 26696 w 287970"/>
                <a:gd name="connsiteY9" fmla="*/ 116877 h 274880"/>
                <a:gd name="connsiteX10" fmla="*/ 36095 w 287970"/>
                <a:gd name="connsiteY10" fmla="*/ 60500 h 274880"/>
                <a:gd name="connsiteX11" fmla="*/ 71796 w 287970"/>
                <a:gd name="connsiteY11" fmla="*/ 51579 h 274880"/>
                <a:gd name="connsiteX12" fmla="*/ 74584 w 287970"/>
                <a:gd name="connsiteY12" fmla="*/ 50879 h 274880"/>
                <a:gd name="connsiteX13" fmla="*/ 77156 w 287970"/>
                <a:gd name="connsiteY13" fmla="*/ 49596 h 274880"/>
                <a:gd name="connsiteX14" fmla="*/ 103336 w 287970"/>
                <a:gd name="connsiteY14" fmla="*/ 36507 h 274880"/>
                <a:gd name="connsiteX15" fmla="*/ 123984 w 287970"/>
                <a:gd name="connsiteY15" fmla="*/ 26179 h 274880"/>
                <a:gd name="connsiteX16" fmla="*/ 130896 w 287970"/>
                <a:gd name="connsiteY16" fmla="*/ 26179 h 274880"/>
                <a:gd name="connsiteX17" fmla="*/ 130896 w 287970"/>
                <a:gd name="connsiteY17" fmla="*/ 52358 h 274880"/>
                <a:gd name="connsiteX18" fmla="*/ 157075 w 287970"/>
                <a:gd name="connsiteY18" fmla="*/ 52358 h 274880"/>
                <a:gd name="connsiteX19" fmla="*/ 232392 w 287970"/>
                <a:gd name="connsiteY19" fmla="*/ 52358 h 274880"/>
                <a:gd name="connsiteX20" fmla="*/ 261791 w 287970"/>
                <a:gd name="connsiteY20" fmla="*/ 59708 h 274880"/>
                <a:gd name="connsiteX21" fmla="*/ 261791 w 287970"/>
                <a:gd name="connsiteY21" fmla="*/ 106961 h 274880"/>
                <a:gd name="connsiteX22" fmla="*/ 256372 w 287970"/>
                <a:gd name="connsiteY22" fmla="*/ 112387 h 274880"/>
                <a:gd name="connsiteX23" fmla="*/ 243027 w 287970"/>
                <a:gd name="connsiteY23" fmla="*/ 125725 h 274880"/>
                <a:gd name="connsiteX24" fmla="*/ 251464 w 287970"/>
                <a:gd name="connsiteY24" fmla="*/ 142604 h 274880"/>
                <a:gd name="connsiteX25" fmla="*/ 261791 w 287970"/>
                <a:gd name="connsiteY25" fmla="*/ 163253 h 274880"/>
                <a:gd name="connsiteX26" fmla="*/ 261791 w 287970"/>
                <a:gd name="connsiteY26" fmla="*/ 196344 h 274880"/>
                <a:gd name="connsiteX27" fmla="*/ 287971 w 287970"/>
                <a:gd name="connsiteY27" fmla="*/ 222523 h 274880"/>
                <a:gd name="connsiteX28" fmla="*/ 287971 w 287970"/>
                <a:gd name="connsiteY28" fmla="*/ 157075 h 274880"/>
                <a:gd name="connsiteX29" fmla="*/ 274881 w 287970"/>
                <a:gd name="connsiteY29" fmla="*/ 130896 h 274880"/>
                <a:gd name="connsiteX30" fmla="*/ 287971 w 287970"/>
                <a:gd name="connsiteY30" fmla="*/ 117806 h 274880"/>
                <a:gd name="connsiteX31" fmla="*/ 287971 w 287970"/>
                <a:gd name="connsiteY31" fmla="*/ 39269 h 274880"/>
                <a:gd name="connsiteX32" fmla="*/ 235612 w 287970"/>
                <a:gd name="connsiteY32" fmla="*/ 26179 h 274880"/>
                <a:gd name="connsiteX33" fmla="*/ 157075 w 287970"/>
                <a:gd name="connsiteY33" fmla="*/ 26179 h 274880"/>
                <a:gd name="connsiteX34" fmla="*/ 157075 w 287970"/>
                <a:gd name="connsiteY34" fmla="*/ 0 h 274880"/>
                <a:gd name="connsiteX35" fmla="*/ 117806 w 287970"/>
                <a:gd name="connsiteY35" fmla="*/ 0 h 274880"/>
                <a:gd name="connsiteX36" fmla="*/ 91627 w 287970"/>
                <a:gd name="connsiteY36" fmla="*/ 13090 h 274880"/>
                <a:gd name="connsiteX37" fmla="*/ 65448 w 287970"/>
                <a:gd name="connsiteY37" fmla="*/ 26179 h 274880"/>
                <a:gd name="connsiteX38" fmla="*/ 13090 w 287970"/>
                <a:gd name="connsiteY38" fmla="*/ 39269 h 274880"/>
                <a:gd name="connsiteX39" fmla="*/ 0 w 287970"/>
                <a:gd name="connsiteY39" fmla="*/ 117806 h 274880"/>
                <a:gd name="connsiteX40" fmla="*/ 12520 w 287970"/>
                <a:gd name="connsiteY40" fmla="*/ 170164 h 274880"/>
                <a:gd name="connsiteX41" fmla="*/ 12520 w 287970"/>
                <a:gd name="connsiteY41" fmla="*/ 212850 h 274880"/>
                <a:gd name="connsiteX42" fmla="*/ 104717 w 287970"/>
                <a:gd name="connsiteY42" fmla="*/ 248702 h 274880"/>
                <a:gd name="connsiteX43" fmla="*/ 117806 w 287970"/>
                <a:gd name="connsiteY43" fmla="*/ 261791 h 274880"/>
                <a:gd name="connsiteX44" fmla="*/ 170164 w 287970"/>
                <a:gd name="connsiteY44" fmla="*/ 274881 h 274880"/>
                <a:gd name="connsiteX45" fmla="*/ 235612 w 287970"/>
                <a:gd name="connsiteY45" fmla="*/ 274881 h 274880"/>
                <a:gd name="connsiteX46" fmla="*/ 209433 w 287970"/>
                <a:gd name="connsiteY46" fmla="*/ 248702 h 274880"/>
                <a:gd name="connsiteX47" fmla="*/ 173391 w 287970"/>
                <a:gd name="connsiteY47" fmla="*/ 248702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7970" h="274880">
                  <a:moveTo>
                    <a:pt x="173391" y="248702"/>
                  </a:moveTo>
                  <a:lnTo>
                    <a:pt x="131190" y="238152"/>
                  </a:ln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43027" y="125725"/>
                  </a:lnTo>
                  <a:lnTo>
                    <a:pt x="251464" y="142604"/>
                  </a:lnTo>
                  <a:lnTo>
                    <a:pt x="261791" y="163253"/>
                  </a:lnTo>
                  <a:lnTo>
                    <a:pt x="261791" y="196344"/>
                  </a:lnTo>
                  <a:lnTo>
                    <a:pt x="287971" y="22252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35612" y="274881"/>
                  </a:lnTo>
                  <a:lnTo>
                    <a:pt x="209433" y="248702"/>
                  </a:lnTo>
                  <a:lnTo>
                    <a:pt x="173391" y="24870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04" name="Grupa 1103">
            <a:extLst>
              <a:ext uri="{FF2B5EF4-FFF2-40B4-BE49-F238E27FC236}">
                <a16:creationId xmlns:a16="http://schemas.microsoft.com/office/drawing/2014/main" id="{376C1A70-8170-9F70-6B80-7C18A4725E07}"/>
              </a:ext>
            </a:extLst>
          </p:cNvPr>
          <p:cNvGrpSpPr/>
          <p:nvPr userDrawn="1"/>
        </p:nvGrpSpPr>
        <p:grpSpPr>
          <a:xfrm>
            <a:off x="14671861" y="705137"/>
            <a:ext cx="453989" cy="453995"/>
            <a:chOff x="3436461" y="2539363"/>
            <a:chExt cx="287970" cy="287984"/>
          </a:xfrm>
        </p:grpSpPr>
        <p:sp>
          <p:nvSpPr>
            <p:cNvPr id="1105" name="Dowolny kształt: kształt 1104">
              <a:extLst>
                <a:ext uri="{FF2B5EF4-FFF2-40B4-BE49-F238E27FC236}">
                  <a16:creationId xmlns:a16="http://schemas.microsoft.com/office/drawing/2014/main" id="{79F5932D-8C78-D43B-AF28-2F97C6B5A678}"/>
                </a:ext>
              </a:extLst>
            </p:cNvPr>
            <p:cNvSpPr/>
            <p:nvPr/>
          </p:nvSpPr>
          <p:spPr>
            <a:xfrm>
              <a:off x="3619728" y="2801168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06" name="Dowolny kształt: kształt 1105">
              <a:extLst>
                <a:ext uri="{FF2B5EF4-FFF2-40B4-BE49-F238E27FC236}">
                  <a16:creationId xmlns:a16="http://schemas.microsoft.com/office/drawing/2014/main" id="{073E8C6A-1591-0E30-3291-F6A6BEFB0240}"/>
                </a:ext>
              </a:extLst>
            </p:cNvPr>
            <p:cNvSpPr/>
            <p:nvPr/>
          </p:nvSpPr>
          <p:spPr>
            <a:xfrm>
              <a:off x="3606638" y="2617914"/>
              <a:ext cx="52358" cy="157074"/>
            </a:xfrm>
            <a:custGeom>
              <a:avLst/>
              <a:gdLst>
                <a:gd name="connsiteX0" fmla="*/ 13090 w 52358"/>
                <a:gd name="connsiteY0" fmla="*/ 157075 h 157074"/>
                <a:gd name="connsiteX1" fmla="*/ 0 w 52358"/>
                <a:gd name="connsiteY1" fmla="*/ 117806 h 157074"/>
                <a:gd name="connsiteX2" fmla="*/ 0 w 52358"/>
                <a:gd name="connsiteY2" fmla="*/ 0 h 157074"/>
                <a:gd name="connsiteX3" fmla="*/ 52358 w 52358"/>
                <a:gd name="connsiteY3" fmla="*/ 0 h 157074"/>
                <a:gd name="connsiteX4" fmla="*/ 52358 w 52358"/>
                <a:gd name="connsiteY4" fmla="*/ 117806 h 157074"/>
                <a:gd name="connsiteX5" fmla="*/ 39269 w 52358"/>
                <a:gd name="connsiteY5" fmla="*/ 157075 h 157074"/>
                <a:gd name="connsiteX6" fmla="*/ 13090 w 52358"/>
                <a:gd name="connsiteY6" fmla="*/ 157075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58" h="157074">
                  <a:moveTo>
                    <a:pt x="13090" y="157075"/>
                  </a:moveTo>
                  <a:lnTo>
                    <a:pt x="0" y="117806"/>
                  </a:lnTo>
                  <a:lnTo>
                    <a:pt x="0" y="0"/>
                  </a:lnTo>
                  <a:lnTo>
                    <a:pt x="52358" y="0"/>
                  </a:lnTo>
                  <a:lnTo>
                    <a:pt x="52358" y="117806"/>
                  </a:lnTo>
                  <a:lnTo>
                    <a:pt x="39269" y="157075"/>
                  </a:lnTo>
                  <a:lnTo>
                    <a:pt x="13090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07" name="Dowolny kształt: kształt 1106">
              <a:extLst>
                <a:ext uri="{FF2B5EF4-FFF2-40B4-BE49-F238E27FC236}">
                  <a16:creationId xmlns:a16="http://schemas.microsoft.com/office/drawing/2014/main" id="{80B7C037-C5B4-13AD-3738-17D63F269698}"/>
                </a:ext>
              </a:extLst>
            </p:cNvPr>
            <p:cNvSpPr/>
            <p:nvPr/>
          </p:nvSpPr>
          <p:spPr>
            <a:xfrm>
              <a:off x="3436461" y="2539363"/>
              <a:ext cx="287970" cy="271608"/>
            </a:xfrm>
            <a:custGeom>
              <a:avLst/>
              <a:gdLst>
                <a:gd name="connsiteX0" fmla="*/ 157088 w 287970"/>
                <a:gd name="connsiteY0" fmla="*/ 244638 h 271608"/>
                <a:gd name="connsiteX1" fmla="*/ 131203 w 287970"/>
                <a:gd name="connsiteY1" fmla="*/ 238165 h 271608"/>
                <a:gd name="connsiteX2" fmla="*/ 123238 w 287970"/>
                <a:gd name="connsiteY2" fmla="*/ 230200 h 271608"/>
                <a:gd name="connsiteX3" fmla="*/ 119344 w 287970"/>
                <a:gd name="connsiteY3" fmla="*/ 226305 h 271608"/>
                <a:gd name="connsiteX4" fmla="*/ 114213 w 287970"/>
                <a:gd name="connsiteY4" fmla="*/ 224309 h 271608"/>
                <a:gd name="connsiteX5" fmla="*/ 38706 w 287970"/>
                <a:gd name="connsiteY5" fmla="*/ 194943 h 271608"/>
                <a:gd name="connsiteX6" fmla="*/ 38706 w 287970"/>
                <a:gd name="connsiteY6" fmla="*/ 167082 h 271608"/>
                <a:gd name="connsiteX7" fmla="*/ 37986 w 287970"/>
                <a:gd name="connsiteY7" fmla="*/ 164078 h 271608"/>
                <a:gd name="connsiteX8" fmla="*/ 26696 w 287970"/>
                <a:gd name="connsiteY8" fmla="*/ 116877 h 271608"/>
                <a:gd name="connsiteX9" fmla="*/ 36095 w 287970"/>
                <a:gd name="connsiteY9" fmla="*/ 60500 h 271608"/>
                <a:gd name="connsiteX10" fmla="*/ 71803 w 287970"/>
                <a:gd name="connsiteY10" fmla="*/ 51573 h 271608"/>
                <a:gd name="connsiteX11" fmla="*/ 74591 w 287970"/>
                <a:gd name="connsiteY11" fmla="*/ 50879 h 271608"/>
                <a:gd name="connsiteX12" fmla="*/ 77163 w 287970"/>
                <a:gd name="connsiteY12" fmla="*/ 49596 h 271608"/>
                <a:gd name="connsiteX13" fmla="*/ 103342 w 287970"/>
                <a:gd name="connsiteY13" fmla="*/ 36507 h 271608"/>
                <a:gd name="connsiteX14" fmla="*/ 123991 w 287970"/>
                <a:gd name="connsiteY14" fmla="*/ 26179 h 271608"/>
                <a:gd name="connsiteX15" fmla="*/ 130902 w 287970"/>
                <a:gd name="connsiteY15" fmla="*/ 26179 h 271608"/>
                <a:gd name="connsiteX16" fmla="*/ 130902 w 287970"/>
                <a:gd name="connsiteY16" fmla="*/ 52358 h 271608"/>
                <a:gd name="connsiteX17" fmla="*/ 232399 w 287970"/>
                <a:gd name="connsiteY17" fmla="*/ 52358 h 271608"/>
                <a:gd name="connsiteX18" fmla="*/ 261798 w 287970"/>
                <a:gd name="connsiteY18" fmla="*/ 59708 h 271608"/>
                <a:gd name="connsiteX19" fmla="*/ 261798 w 287970"/>
                <a:gd name="connsiteY19" fmla="*/ 106961 h 271608"/>
                <a:gd name="connsiteX20" fmla="*/ 256379 w 287970"/>
                <a:gd name="connsiteY20" fmla="*/ 112380 h 271608"/>
                <a:gd name="connsiteX21" fmla="*/ 243034 w 287970"/>
                <a:gd name="connsiteY21" fmla="*/ 125725 h 271608"/>
                <a:gd name="connsiteX22" fmla="*/ 251470 w 287970"/>
                <a:gd name="connsiteY22" fmla="*/ 142604 h 271608"/>
                <a:gd name="connsiteX23" fmla="*/ 261798 w 287970"/>
                <a:gd name="connsiteY23" fmla="*/ 163253 h 271608"/>
                <a:gd name="connsiteX24" fmla="*/ 261798 w 287970"/>
                <a:gd name="connsiteY24" fmla="*/ 201795 h 271608"/>
                <a:gd name="connsiteX25" fmla="*/ 240861 w 287970"/>
                <a:gd name="connsiteY25" fmla="*/ 234624 h 271608"/>
                <a:gd name="connsiteX26" fmla="*/ 236974 w 287970"/>
                <a:gd name="connsiteY26" fmla="*/ 240717 h 271608"/>
                <a:gd name="connsiteX27" fmla="*/ 262930 w 287970"/>
                <a:gd name="connsiteY27" fmla="*/ 248702 h 271608"/>
                <a:gd name="connsiteX28" fmla="*/ 287971 w 287970"/>
                <a:gd name="connsiteY28" fmla="*/ 209433 h 271608"/>
                <a:gd name="connsiteX29" fmla="*/ 287971 w 287970"/>
                <a:gd name="connsiteY29" fmla="*/ 157075 h 271608"/>
                <a:gd name="connsiteX30" fmla="*/ 274881 w 287970"/>
                <a:gd name="connsiteY30" fmla="*/ 130896 h 271608"/>
                <a:gd name="connsiteX31" fmla="*/ 287971 w 287970"/>
                <a:gd name="connsiteY31" fmla="*/ 117806 h 271608"/>
                <a:gd name="connsiteX32" fmla="*/ 287971 w 287970"/>
                <a:gd name="connsiteY32" fmla="*/ 39269 h 271608"/>
                <a:gd name="connsiteX33" fmla="*/ 235612 w 287970"/>
                <a:gd name="connsiteY33" fmla="*/ 26179 h 271608"/>
                <a:gd name="connsiteX34" fmla="*/ 157075 w 287970"/>
                <a:gd name="connsiteY34" fmla="*/ 26179 h 271608"/>
                <a:gd name="connsiteX35" fmla="*/ 157075 w 287970"/>
                <a:gd name="connsiteY35" fmla="*/ 0 h 271608"/>
                <a:gd name="connsiteX36" fmla="*/ 117806 w 287970"/>
                <a:gd name="connsiteY36" fmla="*/ 0 h 271608"/>
                <a:gd name="connsiteX37" fmla="*/ 91627 w 287970"/>
                <a:gd name="connsiteY37" fmla="*/ 13090 h 271608"/>
                <a:gd name="connsiteX38" fmla="*/ 65448 w 287970"/>
                <a:gd name="connsiteY38" fmla="*/ 26179 h 271608"/>
                <a:gd name="connsiteX39" fmla="*/ 13090 w 287970"/>
                <a:gd name="connsiteY39" fmla="*/ 39269 h 271608"/>
                <a:gd name="connsiteX40" fmla="*/ 0 w 287970"/>
                <a:gd name="connsiteY40" fmla="*/ 117806 h 271608"/>
                <a:gd name="connsiteX41" fmla="*/ 12520 w 287970"/>
                <a:gd name="connsiteY41" fmla="*/ 170164 h 271608"/>
                <a:gd name="connsiteX42" fmla="*/ 12520 w 287970"/>
                <a:gd name="connsiteY42" fmla="*/ 212850 h 271608"/>
                <a:gd name="connsiteX43" fmla="*/ 104717 w 287970"/>
                <a:gd name="connsiteY43" fmla="*/ 248702 h 271608"/>
                <a:gd name="connsiteX44" fmla="*/ 117806 w 287970"/>
                <a:gd name="connsiteY44" fmla="*/ 261791 h 271608"/>
                <a:gd name="connsiteX45" fmla="*/ 157075 w 287970"/>
                <a:gd name="connsiteY45" fmla="*/ 271609 h 271608"/>
                <a:gd name="connsiteX46" fmla="*/ 157075 w 287970"/>
                <a:gd name="connsiteY46" fmla="*/ 244624 h 27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71608">
                  <a:moveTo>
                    <a:pt x="157088" y="244638"/>
                  </a:moveTo>
                  <a:lnTo>
                    <a:pt x="131203" y="238165"/>
                  </a:lnTo>
                  <a:lnTo>
                    <a:pt x="123238" y="230200"/>
                  </a:lnTo>
                  <a:lnTo>
                    <a:pt x="119344" y="226305"/>
                  </a:lnTo>
                  <a:lnTo>
                    <a:pt x="114213" y="224309"/>
                  </a:lnTo>
                  <a:lnTo>
                    <a:pt x="38706" y="194943"/>
                  </a:lnTo>
                  <a:lnTo>
                    <a:pt x="38706" y="167082"/>
                  </a:lnTo>
                  <a:lnTo>
                    <a:pt x="37986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803" y="51573"/>
                  </a:lnTo>
                  <a:lnTo>
                    <a:pt x="74591" y="50879"/>
                  </a:lnTo>
                  <a:lnTo>
                    <a:pt x="77163" y="49596"/>
                  </a:lnTo>
                  <a:lnTo>
                    <a:pt x="103342" y="36507"/>
                  </a:lnTo>
                  <a:lnTo>
                    <a:pt x="123991" y="26179"/>
                  </a:lnTo>
                  <a:lnTo>
                    <a:pt x="130902" y="26179"/>
                  </a:lnTo>
                  <a:lnTo>
                    <a:pt x="130902" y="52358"/>
                  </a:lnTo>
                  <a:lnTo>
                    <a:pt x="232399" y="52358"/>
                  </a:lnTo>
                  <a:lnTo>
                    <a:pt x="261798" y="59708"/>
                  </a:lnTo>
                  <a:lnTo>
                    <a:pt x="261798" y="106961"/>
                  </a:lnTo>
                  <a:lnTo>
                    <a:pt x="256379" y="112380"/>
                  </a:lnTo>
                  <a:lnTo>
                    <a:pt x="243034" y="125725"/>
                  </a:lnTo>
                  <a:lnTo>
                    <a:pt x="251470" y="142604"/>
                  </a:lnTo>
                  <a:lnTo>
                    <a:pt x="261798" y="163253"/>
                  </a:lnTo>
                  <a:lnTo>
                    <a:pt x="261798" y="201795"/>
                  </a:lnTo>
                  <a:lnTo>
                    <a:pt x="240861" y="234624"/>
                  </a:lnTo>
                  <a:lnTo>
                    <a:pt x="236974" y="240717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57075" y="271609"/>
                  </a:lnTo>
                  <a:lnTo>
                    <a:pt x="157075" y="2446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08" name="Grupa 1107">
            <a:extLst>
              <a:ext uri="{FF2B5EF4-FFF2-40B4-BE49-F238E27FC236}">
                <a16:creationId xmlns:a16="http://schemas.microsoft.com/office/drawing/2014/main" id="{369D0C4C-61F4-09C6-ECB3-371E059DC755}"/>
              </a:ext>
            </a:extLst>
          </p:cNvPr>
          <p:cNvGrpSpPr/>
          <p:nvPr userDrawn="1"/>
        </p:nvGrpSpPr>
        <p:grpSpPr>
          <a:xfrm>
            <a:off x="13062283" y="1241672"/>
            <a:ext cx="474624" cy="495243"/>
            <a:chOff x="2415488" y="2879705"/>
            <a:chExt cx="301059" cy="314149"/>
          </a:xfrm>
        </p:grpSpPr>
        <p:sp>
          <p:nvSpPr>
            <p:cNvPr id="1109" name="Dowolny kształt: kształt 1108">
              <a:extLst>
                <a:ext uri="{FF2B5EF4-FFF2-40B4-BE49-F238E27FC236}">
                  <a16:creationId xmlns:a16="http://schemas.microsoft.com/office/drawing/2014/main" id="{736C8FD6-5EF8-645B-C7BA-8CAB17E4C188}"/>
                </a:ext>
              </a:extLst>
            </p:cNvPr>
            <p:cNvSpPr/>
            <p:nvPr/>
          </p:nvSpPr>
          <p:spPr>
            <a:xfrm>
              <a:off x="2572562" y="3062959"/>
              <a:ext cx="143985" cy="130895"/>
            </a:xfrm>
            <a:custGeom>
              <a:avLst/>
              <a:gdLst>
                <a:gd name="connsiteX0" fmla="*/ 117806 w 143985"/>
                <a:gd name="connsiteY0" fmla="*/ 78537 h 130895"/>
                <a:gd name="connsiteX1" fmla="*/ 104717 w 143985"/>
                <a:gd name="connsiteY1" fmla="*/ 104717 h 130895"/>
                <a:gd name="connsiteX2" fmla="*/ 39269 w 143985"/>
                <a:gd name="connsiteY2" fmla="*/ 104717 h 130895"/>
                <a:gd name="connsiteX3" fmla="*/ 26179 w 143985"/>
                <a:gd name="connsiteY3" fmla="*/ 78537 h 130895"/>
                <a:gd name="connsiteX4" fmla="*/ 26179 w 143985"/>
                <a:gd name="connsiteY4" fmla="*/ 26179 h 130895"/>
                <a:gd name="connsiteX5" fmla="*/ 117806 w 143985"/>
                <a:gd name="connsiteY5" fmla="*/ 26179 h 130895"/>
                <a:gd name="connsiteX6" fmla="*/ 143985 w 143985"/>
                <a:gd name="connsiteY6" fmla="*/ 0 h 130895"/>
                <a:gd name="connsiteX7" fmla="*/ 0 w 143985"/>
                <a:gd name="connsiteY7" fmla="*/ 0 h 130895"/>
                <a:gd name="connsiteX8" fmla="*/ 0 w 143985"/>
                <a:gd name="connsiteY8" fmla="*/ 80861 h 130895"/>
                <a:gd name="connsiteX9" fmla="*/ 26179 w 143985"/>
                <a:gd name="connsiteY9" fmla="*/ 130896 h 130895"/>
                <a:gd name="connsiteX10" fmla="*/ 117806 w 143985"/>
                <a:gd name="connsiteY10" fmla="*/ 130896 h 130895"/>
                <a:gd name="connsiteX11" fmla="*/ 143985 w 143985"/>
                <a:gd name="connsiteY11" fmla="*/ 78537 h 130895"/>
                <a:gd name="connsiteX12" fmla="*/ 143985 w 143985"/>
                <a:gd name="connsiteY12" fmla="*/ 0 h 130895"/>
                <a:gd name="connsiteX13" fmla="*/ 143985 w 143985"/>
                <a:gd name="connsiteY13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985" h="130895">
                  <a:moveTo>
                    <a:pt x="117806" y="78537"/>
                  </a:moveTo>
                  <a:lnTo>
                    <a:pt x="104717" y="104717"/>
                  </a:lnTo>
                  <a:lnTo>
                    <a:pt x="39269" y="10471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117806" y="26179"/>
                  </a:lnTo>
                  <a:moveTo>
                    <a:pt x="143985" y="0"/>
                  </a:moveTo>
                  <a:lnTo>
                    <a:pt x="0" y="0"/>
                  </a:lnTo>
                  <a:lnTo>
                    <a:pt x="0" y="80861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43985" y="78537"/>
                  </a:lnTo>
                  <a:lnTo>
                    <a:pt x="143985" y="0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10" name="Dowolny kształt: kształt 1109">
              <a:extLst>
                <a:ext uri="{FF2B5EF4-FFF2-40B4-BE49-F238E27FC236}">
                  <a16:creationId xmlns:a16="http://schemas.microsoft.com/office/drawing/2014/main" id="{1A00320E-76FA-41B9-806E-58967A2501C6}"/>
                </a:ext>
              </a:extLst>
            </p:cNvPr>
            <p:cNvSpPr/>
            <p:nvPr/>
          </p:nvSpPr>
          <p:spPr>
            <a:xfrm>
              <a:off x="2598741" y="3010601"/>
              <a:ext cx="91626" cy="65447"/>
            </a:xfrm>
            <a:custGeom>
              <a:avLst/>
              <a:gdLst>
                <a:gd name="connsiteX0" fmla="*/ 65448 w 91626"/>
                <a:gd name="connsiteY0" fmla="*/ 26179 h 65447"/>
                <a:gd name="connsiteX1" fmla="*/ 65448 w 91626"/>
                <a:gd name="connsiteY1" fmla="*/ 52358 h 65447"/>
                <a:gd name="connsiteX2" fmla="*/ 26179 w 91626"/>
                <a:gd name="connsiteY2" fmla="*/ 52358 h 65447"/>
                <a:gd name="connsiteX3" fmla="*/ 26179 w 91626"/>
                <a:gd name="connsiteY3" fmla="*/ 26179 h 65447"/>
                <a:gd name="connsiteX4" fmla="*/ 65867 w 91626"/>
                <a:gd name="connsiteY4" fmla="*/ 26179 h 65447"/>
                <a:gd name="connsiteX5" fmla="*/ 78537 w 91626"/>
                <a:gd name="connsiteY5" fmla="*/ 0 h 65447"/>
                <a:gd name="connsiteX6" fmla="*/ 13090 w 91626"/>
                <a:gd name="connsiteY6" fmla="*/ 0 h 65447"/>
                <a:gd name="connsiteX7" fmla="*/ 0 w 91626"/>
                <a:gd name="connsiteY7" fmla="*/ 13090 h 65447"/>
                <a:gd name="connsiteX8" fmla="*/ 0 w 91626"/>
                <a:gd name="connsiteY8" fmla="*/ 65448 h 65447"/>
                <a:gd name="connsiteX9" fmla="*/ 91627 w 91626"/>
                <a:gd name="connsiteY9" fmla="*/ 65448 h 65447"/>
                <a:gd name="connsiteX10" fmla="*/ 91627 w 91626"/>
                <a:gd name="connsiteY10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26" h="65447">
                  <a:moveTo>
                    <a:pt x="65448" y="26179"/>
                  </a:moveTo>
                  <a:lnTo>
                    <a:pt x="65448" y="52358"/>
                  </a:lnTo>
                  <a:lnTo>
                    <a:pt x="26179" y="52358"/>
                  </a:lnTo>
                  <a:lnTo>
                    <a:pt x="26179" y="26179"/>
                  </a:lnTo>
                  <a:lnTo>
                    <a:pt x="65867" y="26179"/>
                  </a:lnTo>
                  <a:moveTo>
                    <a:pt x="7853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91627" y="1309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11" name="Dowolny kształt: kształt 1110">
              <a:extLst>
                <a:ext uri="{FF2B5EF4-FFF2-40B4-BE49-F238E27FC236}">
                  <a16:creationId xmlns:a16="http://schemas.microsoft.com/office/drawing/2014/main" id="{CC8F5F5F-165C-49F3-4E20-47DB8883CEA5}"/>
                </a:ext>
              </a:extLst>
            </p:cNvPr>
            <p:cNvSpPr/>
            <p:nvPr/>
          </p:nvSpPr>
          <p:spPr>
            <a:xfrm>
              <a:off x="2624921" y="3115317"/>
              <a:ext cx="39268" cy="26179"/>
            </a:xfrm>
            <a:custGeom>
              <a:avLst/>
              <a:gdLst>
                <a:gd name="connsiteX0" fmla="*/ 0 w 39268"/>
                <a:gd name="connsiteY0" fmla="*/ 0 h 26179"/>
                <a:gd name="connsiteX1" fmla="*/ 39269 w 39268"/>
                <a:gd name="connsiteY1" fmla="*/ 0 h 26179"/>
                <a:gd name="connsiteX2" fmla="*/ 39269 w 39268"/>
                <a:gd name="connsiteY2" fmla="*/ 26179 h 26179"/>
                <a:gd name="connsiteX3" fmla="*/ 0 w 3926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26179">
                  <a:moveTo>
                    <a:pt x="0" y="0"/>
                  </a:moveTo>
                  <a:lnTo>
                    <a:pt x="39269" y="0"/>
                  </a:lnTo>
                  <a:lnTo>
                    <a:pt x="3926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12" name="Dowolny kształt: kształt 1111">
              <a:extLst>
                <a:ext uri="{FF2B5EF4-FFF2-40B4-BE49-F238E27FC236}">
                  <a16:creationId xmlns:a16="http://schemas.microsoft.com/office/drawing/2014/main" id="{2226681D-D102-460D-5FBC-613537DBCF58}"/>
                </a:ext>
              </a:extLst>
            </p:cNvPr>
            <p:cNvSpPr/>
            <p:nvPr/>
          </p:nvSpPr>
          <p:spPr>
            <a:xfrm>
              <a:off x="2638010" y="3141496"/>
              <a:ext cx="13089" cy="13089"/>
            </a:xfrm>
            <a:custGeom>
              <a:avLst/>
              <a:gdLst>
                <a:gd name="connsiteX0" fmla="*/ 0 w 13089"/>
                <a:gd name="connsiteY0" fmla="*/ 0 h 13089"/>
                <a:gd name="connsiteX1" fmla="*/ 13090 w 13089"/>
                <a:gd name="connsiteY1" fmla="*/ 0 h 13089"/>
                <a:gd name="connsiteX2" fmla="*/ 13090 w 13089"/>
                <a:gd name="connsiteY2" fmla="*/ 13090 h 13089"/>
                <a:gd name="connsiteX3" fmla="*/ 0 w 1308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">
                  <a:moveTo>
                    <a:pt x="0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13" name="Dowolny kształt: kształt 1112">
              <a:extLst>
                <a:ext uri="{FF2B5EF4-FFF2-40B4-BE49-F238E27FC236}">
                  <a16:creationId xmlns:a16="http://schemas.microsoft.com/office/drawing/2014/main" id="{513ADF2D-A033-FCB3-4357-675975C4E04A}"/>
                </a:ext>
              </a:extLst>
            </p:cNvPr>
            <p:cNvSpPr/>
            <p:nvPr/>
          </p:nvSpPr>
          <p:spPr>
            <a:xfrm>
              <a:off x="2415488" y="2879705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2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2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14" name="Grupa 1113">
            <a:extLst>
              <a:ext uri="{FF2B5EF4-FFF2-40B4-BE49-F238E27FC236}">
                <a16:creationId xmlns:a16="http://schemas.microsoft.com/office/drawing/2014/main" id="{3EC60347-1971-F7B1-0530-164FC6BD115D}"/>
              </a:ext>
            </a:extLst>
          </p:cNvPr>
          <p:cNvGrpSpPr/>
          <p:nvPr userDrawn="1"/>
        </p:nvGrpSpPr>
        <p:grpSpPr>
          <a:xfrm>
            <a:off x="13598815" y="1241672"/>
            <a:ext cx="453989" cy="474609"/>
            <a:chOff x="2755816" y="2879705"/>
            <a:chExt cx="287970" cy="301060"/>
          </a:xfrm>
        </p:grpSpPr>
        <p:grpSp>
          <p:nvGrpSpPr>
            <p:cNvPr id="1115" name="Grafika 52">
              <a:extLst>
                <a:ext uri="{FF2B5EF4-FFF2-40B4-BE49-F238E27FC236}">
                  <a16:creationId xmlns:a16="http://schemas.microsoft.com/office/drawing/2014/main" id="{A8B80860-4AC5-EF12-966D-51CE3F9D8EF6}"/>
                </a:ext>
              </a:extLst>
            </p:cNvPr>
            <p:cNvGrpSpPr/>
            <p:nvPr/>
          </p:nvGrpSpPr>
          <p:grpSpPr>
            <a:xfrm>
              <a:off x="2808175" y="2945153"/>
              <a:ext cx="197809" cy="235612"/>
              <a:chOff x="2808175" y="2945153"/>
              <a:chExt cx="197809" cy="235612"/>
            </a:xfrm>
            <a:solidFill>
              <a:srgbClr val="212E39"/>
            </a:solidFill>
          </p:grpSpPr>
          <p:sp>
            <p:nvSpPr>
              <p:cNvPr id="1117" name="Dowolny kształt: kształt 1116">
                <a:extLst>
                  <a:ext uri="{FF2B5EF4-FFF2-40B4-BE49-F238E27FC236}">
                    <a16:creationId xmlns:a16="http://schemas.microsoft.com/office/drawing/2014/main" id="{C3CD643C-33A3-1B96-C37D-6399B965D427}"/>
                  </a:ext>
                </a:extLst>
              </p:cNvPr>
              <p:cNvSpPr/>
              <p:nvPr/>
            </p:nvSpPr>
            <p:spPr>
              <a:xfrm>
                <a:off x="2925981" y="3023690"/>
                <a:ext cx="80003" cy="157074"/>
              </a:xfrm>
              <a:custGeom>
                <a:avLst/>
                <a:gdLst>
                  <a:gd name="connsiteX0" fmla="*/ 80003 w 80003"/>
                  <a:gd name="connsiteY0" fmla="*/ 20080 h 157074"/>
                  <a:gd name="connsiteX1" fmla="*/ 68413 w 80003"/>
                  <a:gd name="connsiteY1" fmla="*/ 0 h 157074"/>
                  <a:gd name="connsiteX2" fmla="*/ 45224 w 80003"/>
                  <a:gd name="connsiteY2" fmla="*/ 0 h 157074"/>
                  <a:gd name="connsiteX3" fmla="*/ 45224 w 80003"/>
                  <a:gd name="connsiteY3" fmla="*/ 0 h 157074"/>
                  <a:gd name="connsiteX4" fmla="*/ 37665 w 80003"/>
                  <a:gd name="connsiteY4" fmla="*/ 13090 h 157074"/>
                  <a:gd name="connsiteX5" fmla="*/ 0 w 80003"/>
                  <a:gd name="connsiteY5" fmla="*/ 13090 h 157074"/>
                  <a:gd name="connsiteX6" fmla="*/ 0 w 80003"/>
                  <a:gd name="connsiteY6" fmla="*/ 157075 h 157074"/>
                  <a:gd name="connsiteX7" fmla="*/ 13090 w 80003"/>
                  <a:gd name="connsiteY7" fmla="*/ 157075 h 157074"/>
                  <a:gd name="connsiteX8" fmla="*/ 13090 w 80003"/>
                  <a:gd name="connsiteY8" fmla="*/ 26179 h 157074"/>
                  <a:gd name="connsiteX9" fmla="*/ 37155 w 80003"/>
                  <a:gd name="connsiteY9" fmla="*/ 26179 h 157074"/>
                  <a:gd name="connsiteX10" fmla="*/ 45224 w 80003"/>
                  <a:gd name="connsiteY10" fmla="*/ 40159 h 157074"/>
                  <a:gd name="connsiteX11" fmla="*/ 68413 w 80003"/>
                  <a:gd name="connsiteY11" fmla="*/ 40159 h 157074"/>
                  <a:gd name="connsiteX12" fmla="*/ 72654 w 80003"/>
                  <a:gd name="connsiteY12" fmla="*/ 32809 h 157074"/>
                  <a:gd name="connsiteX13" fmla="*/ 80003 w 80003"/>
                  <a:gd name="connsiteY13" fmla="*/ 2008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003" h="157074">
                    <a:moveTo>
                      <a:pt x="80003" y="20080"/>
                    </a:moveTo>
                    <a:lnTo>
                      <a:pt x="68413" y="0"/>
                    </a:lnTo>
                    <a:lnTo>
                      <a:pt x="45224" y="0"/>
                    </a:lnTo>
                    <a:lnTo>
                      <a:pt x="45224" y="0"/>
                    </a:lnTo>
                    <a:lnTo>
                      <a:pt x="37665" y="13090"/>
                    </a:lnTo>
                    <a:lnTo>
                      <a:pt x="0" y="13090"/>
                    </a:lnTo>
                    <a:lnTo>
                      <a:pt x="0" y="157075"/>
                    </a:lnTo>
                    <a:lnTo>
                      <a:pt x="13090" y="157075"/>
                    </a:lnTo>
                    <a:lnTo>
                      <a:pt x="13090" y="26179"/>
                    </a:lnTo>
                    <a:lnTo>
                      <a:pt x="37155" y="26179"/>
                    </a:lnTo>
                    <a:lnTo>
                      <a:pt x="45224" y="40159"/>
                    </a:lnTo>
                    <a:lnTo>
                      <a:pt x="68413" y="40159"/>
                    </a:lnTo>
                    <a:lnTo>
                      <a:pt x="72654" y="32809"/>
                    </a:lnTo>
                    <a:lnTo>
                      <a:pt x="80003" y="2008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118" name="Dowolny kształt: kształt 1117">
                <a:extLst>
                  <a:ext uri="{FF2B5EF4-FFF2-40B4-BE49-F238E27FC236}">
                    <a16:creationId xmlns:a16="http://schemas.microsoft.com/office/drawing/2014/main" id="{35CB38AD-F0E0-8A0D-32A1-D66BF20CC39F}"/>
                  </a:ext>
                </a:extLst>
              </p:cNvPr>
              <p:cNvSpPr/>
              <p:nvPr/>
            </p:nvSpPr>
            <p:spPr>
              <a:xfrm>
                <a:off x="2808175" y="3010601"/>
                <a:ext cx="78537" cy="157074"/>
              </a:xfrm>
              <a:custGeom>
                <a:avLst/>
                <a:gdLst>
                  <a:gd name="connsiteX0" fmla="*/ 34007 w 78537"/>
                  <a:gd name="connsiteY0" fmla="*/ 0 h 157074"/>
                  <a:gd name="connsiteX1" fmla="*/ 11336 w 78537"/>
                  <a:gd name="connsiteY1" fmla="*/ 0 h 157074"/>
                  <a:gd name="connsiteX2" fmla="*/ 11336 w 78537"/>
                  <a:gd name="connsiteY2" fmla="*/ 0 h 157074"/>
                  <a:gd name="connsiteX3" fmla="*/ 0 w 78537"/>
                  <a:gd name="connsiteY3" fmla="*/ 19634 h 157074"/>
                  <a:gd name="connsiteX4" fmla="*/ 11336 w 78537"/>
                  <a:gd name="connsiteY4" fmla="*/ 39269 h 157074"/>
                  <a:gd name="connsiteX5" fmla="*/ 11336 w 78537"/>
                  <a:gd name="connsiteY5" fmla="*/ 39269 h 157074"/>
                  <a:gd name="connsiteX6" fmla="*/ 34007 w 78537"/>
                  <a:gd name="connsiteY6" fmla="*/ 39269 h 157074"/>
                  <a:gd name="connsiteX7" fmla="*/ 41566 w 78537"/>
                  <a:gd name="connsiteY7" fmla="*/ 26179 h 157074"/>
                  <a:gd name="connsiteX8" fmla="*/ 65448 w 78537"/>
                  <a:gd name="connsiteY8" fmla="*/ 26179 h 157074"/>
                  <a:gd name="connsiteX9" fmla="*/ 65448 w 78537"/>
                  <a:gd name="connsiteY9" fmla="*/ 157075 h 157074"/>
                  <a:gd name="connsiteX10" fmla="*/ 78537 w 78537"/>
                  <a:gd name="connsiteY10" fmla="*/ 157075 h 157074"/>
                  <a:gd name="connsiteX11" fmla="*/ 78537 w 78537"/>
                  <a:gd name="connsiteY11" fmla="*/ 13090 h 157074"/>
                  <a:gd name="connsiteX12" fmla="*/ 41566 w 78537"/>
                  <a:gd name="connsiteY12" fmla="*/ 13090 h 157074"/>
                  <a:gd name="connsiteX13" fmla="*/ 34007 w 78537"/>
                  <a:gd name="connsiteY13" fmla="*/ 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537" h="157074">
                    <a:moveTo>
                      <a:pt x="34007" y="0"/>
                    </a:moveTo>
                    <a:lnTo>
                      <a:pt x="11336" y="0"/>
                    </a:lnTo>
                    <a:lnTo>
                      <a:pt x="11336" y="0"/>
                    </a:lnTo>
                    <a:lnTo>
                      <a:pt x="0" y="19634"/>
                    </a:lnTo>
                    <a:lnTo>
                      <a:pt x="11336" y="39269"/>
                    </a:lnTo>
                    <a:lnTo>
                      <a:pt x="11336" y="39269"/>
                    </a:lnTo>
                    <a:lnTo>
                      <a:pt x="34007" y="39269"/>
                    </a:lnTo>
                    <a:lnTo>
                      <a:pt x="41566" y="26179"/>
                    </a:lnTo>
                    <a:lnTo>
                      <a:pt x="65448" y="26179"/>
                    </a:lnTo>
                    <a:lnTo>
                      <a:pt x="65448" y="157075"/>
                    </a:lnTo>
                    <a:lnTo>
                      <a:pt x="78537" y="157075"/>
                    </a:lnTo>
                    <a:lnTo>
                      <a:pt x="78537" y="13090"/>
                    </a:lnTo>
                    <a:lnTo>
                      <a:pt x="41566" y="13090"/>
                    </a:lnTo>
                    <a:lnTo>
                      <a:pt x="34007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119" name="Dowolny kształt: kształt 1118">
                <a:extLst>
                  <a:ext uri="{FF2B5EF4-FFF2-40B4-BE49-F238E27FC236}">
                    <a16:creationId xmlns:a16="http://schemas.microsoft.com/office/drawing/2014/main" id="{C36D5164-6587-8419-E146-C8C1BAE3A4A9}"/>
                  </a:ext>
                </a:extLst>
              </p:cNvPr>
              <p:cNvSpPr/>
              <p:nvPr/>
            </p:nvSpPr>
            <p:spPr>
              <a:xfrm>
                <a:off x="2899802" y="2945153"/>
                <a:ext cx="55539" cy="209433"/>
              </a:xfrm>
              <a:custGeom>
                <a:avLst/>
                <a:gdLst>
                  <a:gd name="connsiteX0" fmla="*/ 39269 w 55539"/>
                  <a:gd name="connsiteY0" fmla="*/ 39269 h 209433"/>
                  <a:gd name="connsiteX1" fmla="*/ 44203 w 55539"/>
                  <a:gd name="connsiteY1" fmla="*/ 39269 h 209433"/>
                  <a:gd name="connsiteX2" fmla="*/ 55539 w 55539"/>
                  <a:gd name="connsiteY2" fmla="*/ 19634 h 209433"/>
                  <a:gd name="connsiteX3" fmla="*/ 44203 w 55539"/>
                  <a:gd name="connsiteY3" fmla="*/ 0 h 209433"/>
                  <a:gd name="connsiteX4" fmla="*/ 21532 w 55539"/>
                  <a:gd name="connsiteY4" fmla="*/ 0 h 209433"/>
                  <a:gd name="connsiteX5" fmla="*/ 21532 w 55539"/>
                  <a:gd name="connsiteY5" fmla="*/ 0 h 209433"/>
                  <a:gd name="connsiteX6" fmla="*/ 10197 w 55539"/>
                  <a:gd name="connsiteY6" fmla="*/ 19634 h 209433"/>
                  <a:gd name="connsiteX7" fmla="*/ 21532 w 55539"/>
                  <a:gd name="connsiteY7" fmla="*/ 39269 h 209433"/>
                  <a:gd name="connsiteX8" fmla="*/ 21532 w 55539"/>
                  <a:gd name="connsiteY8" fmla="*/ 39269 h 209433"/>
                  <a:gd name="connsiteX9" fmla="*/ 26179 w 55539"/>
                  <a:gd name="connsiteY9" fmla="*/ 39269 h 209433"/>
                  <a:gd name="connsiteX10" fmla="*/ 26179 w 55539"/>
                  <a:gd name="connsiteY10" fmla="*/ 65448 h 209433"/>
                  <a:gd name="connsiteX11" fmla="*/ 0 w 55539"/>
                  <a:gd name="connsiteY11" fmla="*/ 65448 h 209433"/>
                  <a:gd name="connsiteX12" fmla="*/ 0 w 55539"/>
                  <a:gd name="connsiteY12" fmla="*/ 209433 h 209433"/>
                  <a:gd name="connsiteX13" fmla="*/ 13090 w 55539"/>
                  <a:gd name="connsiteY13" fmla="*/ 209433 h 209433"/>
                  <a:gd name="connsiteX14" fmla="*/ 13090 w 55539"/>
                  <a:gd name="connsiteY14" fmla="*/ 78537 h 209433"/>
                  <a:gd name="connsiteX15" fmla="*/ 39269 w 55539"/>
                  <a:gd name="connsiteY15" fmla="*/ 78537 h 209433"/>
                  <a:gd name="connsiteX16" fmla="*/ 39269 w 55539"/>
                  <a:gd name="connsiteY16" fmla="*/ 39269 h 20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39" h="209433">
                    <a:moveTo>
                      <a:pt x="39269" y="39269"/>
                    </a:moveTo>
                    <a:lnTo>
                      <a:pt x="44203" y="39269"/>
                    </a:lnTo>
                    <a:lnTo>
                      <a:pt x="55539" y="19634"/>
                    </a:lnTo>
                    <a:lnTo>
                      <a:pt x="44203" y="0"/>
                    </a:lnTo>
                    <a:lnTo>
                      <a:pt x="21532" y="0"/>
                    </a:lnTo>
                    <a:lnTo>
                      <a:pt x="21532" y="0"/>
                    </a:lnTo>
                    <a:lnTo>
                      <a:pt x="10197" y="19634"/>
                    </a:lnTo>
                    <a:lnTo>
                      <a:pt x="21532" y="39269"/>
                    </a:lnTo>
                    <a:lnTo>
                      <a:pt x="21532" y="39269"/>
                    </a:lnTo>
                    <a:lnTo>
                      <a:pt x="26179" y="39269"/>
                    </a:lnTo>
                    <a:lnTo>
                      <a:pt x="26179" y="65448"/>
                    </a:lnTo>
                    <a:lnTo>
                      <a:pt x="0" y="65448"/>
                    </a:lnTo>
                    <a:lnTo>
                      <a:pt x="0" y="209433"/>
                    </a:lnTo>
                    <a:lnTo>
                      <a:pt x="13090" y="209433"/>
                    </a:lnTo>
                    <a:lnTo>
                      <a:pt x="13090" y="78537"/>
                    </a:lnTo>
                    <a:lnTo>
                      <a:pt x="39269" y="78537"/>
                    </a:lnTo>
                    <a:lnTo>
                      <a:pt x="39269" y="3926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sp>
          <p:nvSpPr>
            <p:cNvPr id="1116" name="Dowolny kształt: kształt 1115">
              <a:extLst>
                <a:ext uri="{FF2B5EF4-FFF2-40B4-BE49-F238E27FC236}">
                  <a16:creationId xmlns:a16="http://schemas.microsoft.com/office/drawing/2014/main" id="{57D78210-5C01-1A91-BEBB-D8BA1766FB81}"/>
                </a:ext>
              </a:extLst>
            </p:cNvPr>
            <p:cNvSpPr/>
            <p:nvPr/>
          </p:nvSpPr>
          <p:spPr>
            <a:xfrm>
              <a:off x="2755816" y="2879705"/>
              <a:ext cx="287970" cy="287970"/>
            </a:xfrm>
            <a:custGeom>
              <a:avLst/>
              <a:gdLst>
                <a:gd name="connsiteX0" fmla="*/ 104717 w 287970"/>
                <a:gd name="connsiteY0" fmla="*/ 248702 h 287970"/>
                <a:gd name="connsiteX1" fmla="*/ 12520 w 287970"/>
                <a:gd name="connsiteY1" fmla="*/ 212850 h 287970"/>
                <a:gd name="connsiteX2" fmla="*/ 12520 w 287970"/>
                <a:gd name="connsiteY2" fmla="*/ 170164 h 287970"/>
                <a:gd name="connsiteX3" fmla="*/ 0 w 287970"/>
                <a:gd name="connsiteY3" fmla="*/ 117806 h 287970"/>
                <a:gd name="connsiteX4" fmla="*/ 13090 w 287970"/>
                <a:gd name="connsiteY4" fmla="*/ 39269 h 287970"/>
                <a:gd name="connsiteX5" fmla="*/ 65448 w 287970"/>
                <a:gd name="connsiteY5" fmla="*/ 26179 h 287970"/>
                <a:gd name="connsiteX6" fmla="*/ 91627 w 287970"/>
                <a:gd name="connsiteY6" fmla="*/ 13090 h 287970"/>
                <a:gd name="connsiteX7" fmla="*/ 117806 w 287970"/>
                <a:gd name="connsiteY7" fmla="*/ 0 h 287970"/>
                <a:gd name="connsiteX8" fmla="*/ 157075 w 287970"/>
                <a:gd name="connsiteY8" fmla="*/ 0 h 287970"/>
                <a:gd name="connsiteX9" fmla="*/ 157075 w 287970"/>
                <a:gd name="connsiteY9" fmla="*/ 26179 h 287970"/>
                <a:gd name="connsiteX10" fmla="*/ 235612 w 287970"/>
                <a:gd name="connsiteY10" fmla="*/ 26179 h 287970"/>
                <a:gd name="connsiteX11" fmla="*/ 287971 w 287970"/>
                <a:gd name="connsiteY11" fmla="*/ 39269 h 287970"/>
                <a:gd name="connsiteX12" fmla="*/ 287971 w 287970"/>
                <a:gd name="connsiteY12" fmla="*/ 117806 h 287970"/>
                <a:gd name="connsiteX13" fmla="*/ 274881 w 287970"/>
                <a:gd name="connsiteY13" fmla="*/ 130896 h 287970"/>
                <a:gd name="connsiteX14" fmla="*/ 287971 w 287970"/>
                <a:gd name="connsiteY14" fmla="*/ 157075 h 287970"/>
                <a:gd name="connsiteX15" fmla="*/ 287971 w 287970"/>
                <a:gd name="connsiteY15" fmla="*/ 209433 h 287970"/>
                <a:gd name="connsiteX16" fmla="*/ 262930 w 287970"/>
                <a:gd name="connsiteY16" fmla="*/ 248702 h 287970"/>
                <a:gd name="connsiteX17" fmla="*/ 261791 w 287970"/>
                <a:gd name="connsiteY17" fmla="*/ 287971 h 287970"/>
                <a:gd name="connsiteX18" fmla="*/ 222523 w 287970"/>
                <a:gd name="connsiteY18" fmla="*/ 274881 h 287970"/>
                <a:gd name="connsiteX19" fmla="*/ 196344 w 287970"/>
                <a:gd name="connsiteY19" fmla="*/ 274881 h 287970"/>
                <a:gd name="connsiteX20" fmla="*/ 196344 w 287970"/>
                <a:gd name="connsiteY20" fmla="*/ 248702 h 287970"/>
                <a:gd name="connsiteX21" fmla="*/ 226770 w 287970"/>
                <a:gd name="connsiteY21" fmla="*/ 248702 h 287970"/>
                <a:gd name="connsiteX22" fmla="*/ 230802 w 287970"/>
                <a:gd name="connsiteY22" fmla="*/ 250043 h 287970"/>
                <a:gd name="connsiteX23" fmla="*/ 236646 w 287970"/>
                <a:gd name="connsiteY23" fmla="*/ 251994 h 287970"/>
                <a:gd name="connsiteX24" fmla="*/ 236764 w 287970"/>
                <a:gd name="connsiteY24" fmla="*/ 247943 h 287970"/>
                <a:gd name="connsiteX25" fmla="*/ 236974 w 287970"/>
                <a:gd name="connsiteY25" fmla="*/ 240717 h 287970"/>
                <a:gd name="connsiteX26" fmla="*/ 240861 w 287970"/>
                <a:gd name="connsiteY26" fmla="*/ 234624 h 287970"/>
                <a:gd name="connsiteX27" fmla="*/ 261798 w 287970"/>
                <a:gd name="connsiteY27" fmla="*/ 201795 h 287970"/>
                <a:gd name="connsiteX28" fmla="*/ 261798 w 287970"/>
                <a:gd name="connsiteY28" fmla="*/ 163253 h 287970"/>
                <a:gd name="connsiteX29" fmla="*/ 251470 w 287970"/>
                <a:gd name="connsiteY29" fmla="*/ 142604 h 287970"/>
                <a:gd name="connsiteX30" fmla="*/ 243034 w 287970"/>
                <a:gd name="connsiteY30" fmla="*/ 125725 h 287970"/>
                <a:gd name="connsiteX31" fmla="*/ 256379 w 287970"/>
                <a:gd name="connsiteY31" fmla="*/ 112380 h 287970"/>
                <a:gd name="connsiteX32" fmla="*/ 261798 w 287970"/>
                <a:gd name="connsiteY32" fmla="*/ 106962 h 287970"/>
                <a:gd name="connsiteX33" fmla="*/ 261798 w 287970"/>
                <a:gd name="connsiteY33" fmla="*/ 59708 h 287970"/>
                <a:gd name="connsiteX34" fmla="*/ 232399 w 287970"/>
                <a:gd name="connsiteY34" fmla="*/ 52358 h 287970"/>
                <a:gd name="connsiteX35" fmla="*/ 130902 w 287970"/>
                <a:gd name="connsiteY35" fmla="*/ 52358 h 287970"/>
                <a:gd name="connsiteX36" fmla="*/ 130902 w 287970"/>
                <a:gd name="connsiteY36" fmla="*/ 26179 h 287970"/>
                <a:gd name="connsiteX37" fmla="*/ 123991 w 287970"/>
                <a:gd name="connsiteY37" fmla="*/ 26179 h 287970"/>
                <a:gd name="connsiteX38" fmla="*/ 103342 w 287970"/>
                <a:gd name="connsiteY38" fmla="*/ 36507 h 287970"/>
                <a:gd name="connsiteX39" fmla="*/ 77163 w 287970"/>
                <a:gd name="connsiteY39" fmla="*/ 49596 h 287970"/>
                <a:gd name="connsiteX40" fmla="*/ 74591 w 287970"/>
                <a:gd name="connsiteY40" fmla="*/ 50879 h 287970"/>
                <a:gd name="connsiteX41" fmla="*/ 71803 w 287970"/>
                <a:gd name="connsiteY41" fmla="*/ 51573 h 287970"/>
                <a:gd name="connsiteX42" fmla="*/ 36095 w 287970"/>
                <a:gd name="connsiteY42" fmla="*/ 60500 h 287970"/>
                <a:gd name="connsiteX43" fmla="*/ 26696 w 287970"/>
                <a:gd name="connsiteY43" fmla="*/ 116877 h 287970"/>
                <a:gd name="connsiteX44" fmla="*/ 37986 w 287970"/>
                <a:gd name="connsiteY44" fmla="*/ 164078 h 287970"/>
                <a:gd name="connsiteX45" fmla="*/ 38706 w 287970"/>
                <a:gd name="connsiteY45" fmla="*/ 167082 h 287970"/>
                <a:gd name="connsiteX46" fmla="*/ 38706 w 287970"/>
                <a:gd name="connsiteY46" fmla="*/ 194943 h 287970"/>
                <a:gd name="connsiteX47" fmla="*/ 104723 w 287970"/>
                <a:gd name="connsiteY47" fmla="*/ 220618 h 287970"/>
                <a:gd name="connsiteX48" fmla="*/ 104723 w 287970"/>
                <a:gd name="connsiteY48" fmla="*/ 248708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7970" h="287970">
                  <a:moveTo>
                    <a:pt x="104717" y="248702"/>
                  </a:moveTo>
                  <a:lnTo>
                    <a:pt x="12520" y="212850"/>
                  </a:lnTo>
                  <a:lnTo>
                    <a:pt x="12520" y="170164"/>
                  </a:lnTo>
                  <a:lnTo>
                    <a:pt x="0" y="117806"/>
                  </a:lnTo>
                  <a:lnTo>
                    <a:pt x="13090" y="39269"/>
                  </a:lnTo>
                  <a:lnTo>
                    <a:pt x="65448" y="26179"/>
                  </a:lnTo>
                  <a:lnTo>
                    <a:pt x="91627" y="13090"/>
                  </a:lnTo>
                  <a:lnTo>
                    <a:pt x="117806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235612" y="26179"/>
                  </a:lnTo>
                  <a:lnTo>
                    <a:pt x="287971" y="39269"/>
                  </a:lnTo>
                  <a:lnTo>
                    <a:pt x="287971" y="117806"/>
                  </a:lnTo>
                  <a:lnTo>
                    <a:pt x="274881" y="130896"/>
                  </a:lnTo>
                  <a:lnTo>
                    <a:pt x="287971" y="157075"/>
                  </a:lnTo>
                  <a:lnTo>
                    <a:pt x="287971" y="209433"/>
                  </a:lnTo>
                  <a:lnTo>
                    <a:pt x="262930" y="248702"/>
                  </a:lnTo>
                  <a:lnTo>
                    <a:pt x="261791" y="287971"/>
                  </a:lnTo>
                  <a:lnTo>
                    <a:pt x="222523" y="274881"/>
                  </a:lnTo>
                  <a:lnTo>
                    <a:pt x="196344" y="274881"/>
                  </a:lnTo>
                  <a:lnTo>
                    <a:pt x="196344" y="248702"/>
                  </a:lnTo>
                  <a:lnTo>
                    <a:pt x="226770" y="248702"/>
                  </a:lnTo>
                  <a:lnTo>
                    <a:pt x="230802" y="250043"/>
                  </a:lnTo>
                  <a:lnTo>
                    <a:pt x="236646" y="251994"/>
                  </a:lnTo>
                  <a:lnTo>
                    <a:pt x="236764" y="247943"/>
                  </a:lnTo>
                  <a:lnTo>
                    <a:pt x="236974" y="240717"/>
                  </a:lnTo>
                  <a:lnTo>
                    <a:pt x="240861" y="234624"/>
                  </a:lnTo>
                  <a:lnTo>
                    <a:pt x="261798" y="201795"/>
                  </a:lnTo>
                  <a:lnTo>
                    <a:pt x="261798" y="163253"/>
                  </a:lnTo>
                  <a:lnTo>
                    <a:pt x="251470" y="142604"/>
                  </a:lnTo>
                  <a:lnTo>
                    <a:pt x="243034" y="125725"/>
                  </a:lnTo>
                  <a:lnTo>
                    <a:pt x="256379" y="112380"/>
                  </a:lnTo>
                  <a:lnTo>
                    <a:pt x="261798" y="106962"/>
                  </a:lnTo>
                  <a:lnTo>
                    <a:pt x="261798" y="59708"/>
                  </a:lnTo>
                  <a:lnTo>
                    <a:pt x="232399" y="52358"/>
                  </a:lnTo>
                  <a:lnTo>
                    <a:pt x="130902" y="52358"/>
                  </a:lnTo>
                  <a:lnTo>
                    <a:pt x="130902" y="26179"/>
                  </a:lnTo>
                  <a:lnTo>
                    <a:pt x="123991" y="26179"/>
                  </a:lnTo>
                  <a:lnTo>
                    <a:pt x="103342" y="36507"/>
                  </a:lnTo>
                  <a:lnTo>
                    <a:pt x="77163" y="49596"/>
                  </a:lnTo>
                  <a:lnTo>
                    <a:pt x="74591" y="50879"/>
                  </a:lnTo>
                  <a:lnTo>
                    <a:pt x="71803" y="51573"/>
                  </a:lnTo>
                  <a:lnTo>
                    <a:pt x="36095" y="60500"/>
                  </a:lnTo>
                  <a:lnTo>
                    <a:pt x="26696" y="116877"/>
                  </a:lnTo>
                  <a:lnTo>
                    <a:pt x="37986" y="164078"/>
                  </a:lnTo>
                  <a:lnTo>
                    <a:pt x="38706" y="167082"/>
                  </a:lnTo>
                  <a:lnTo>
                    <a:pt x="38706" y="194943"/>
                  </a:lnTo>
                  <a:lnTo>
                    <a:pt x="104723" y="220618"/>
                  </a:lnTo>
                  <a:lnTo>
                    <a:pt x="104723" y="24870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20" name="Grupa 1119">
            <a:extLst>
              <a:ext uri="{FF2B5EF4-FFF2-40B4-BE49-F238E27FC236}">
                <a16:creationId xmlns:a16="http://schemas.microsoft.com/office/drawing/2014/main" id="{C6C01CFF-D182-E0F9-6618-D474973C4B12}"/>
              </a:ext>
            </a:extLst>
          </p:cNvPr>
          <p:cNvGrpSpPr/>
          <p:nvPr userDrawn="1"/>
        </p:nvGrpSpPr>
        <p:grpSpPr>
          <a:xfrm>
            <a:off x="14135327" y="1241652"/>
            <a:ext cx="453989" cy="453973"/>
            <a:chOff x="3096132" y="2879692"/>
            <a:chExt cx="287970" cy="287970"/>
          </a:xfrm>
        </p:grpSpPr>
        <p:sp>
          <p:nvSpPr>
            <p:cNvPr id="1121" name="Dowolny kształt: kształt 1120">
              <a:extLst>
                <a:ext uri="{FF2B5EF4-FFF2-40B4-BE49-F238E27FC236}">
                  <a16:creationId xmlns:a16="http://schemas.microsoft.com/office/drawing/2014/main" id="{A15FEB19-F742-DA1B-B996-FFA17F072345}"/>
                </a:ext>
              </a:extLst>
            </p:cNvPr>
            <p:cNvSpPr/>
            <p:nvPr/>
          </p:nvSpPr>
          <p:spPr>
            <a:xfrm>
              <a:off x="3213951" y="2971332"/>
              <a:ext cx="52358" cy="91626"/>
            </a:xfrm>
            <a:custGeom>
              <a:avLst/>
              <a:gdLst>
                <a:gd name="connsiteX0" fmla="*/ 52358 w 52358"/>
                <a:gd name="connsiteY0" fmla="*/ 26179 h 91626"/>
                <a:gd name="connsiteX1" fmla="*/ 26179 w 52358"/>
                <a:gd name="connsiteY1" fmla="*/ 0 h 91626"/>
                <a:gd name="connsiteX2" fmla="*/ 0 w 52358"/>
                <a:gd name="connsiteY2" fmla="*/ 26179 h 91626"/>
                <a:gd name="connsiteX3" fmla="*/ 13090 w 52358"/>
                <a:gd name="connsiteY3" fmla="*/ 48850 h 91626"/>
                <a:gd name="connsiteX4" fmla="*/ 13090 w 52358"/>
                <a:gd name="connsiteY4" fmla="*/ 91627 h 91626"/>
                <a:gd name="connsiteX5" fmla="*/ 39269 w 52358"/>
                <a:gd name="connsiteY5" fmla="*/ 91627 h 91626"/>
                <a:gd name="connsiteX6" fmla="*/ 39269 w 52358"/>
                <a:gd name="connsiteY6" fmla="*/ 48850 h 91626"/>
                <a:gd name="connsiteX7" fmla="*/ 52358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52358" y="26179"/>
                  </a:moveTo>
                  <a:cubicBezTo>
                    <a:pt x="52358" y="11722"/>
                    <a:pt x="40637" y="0"/>
                    <a:pt x="26179" y="0"/>
                  </a:cubicBezTo>
                  <a:cubicBezTo>
                    <a:pt x="11722" y="0"/>
                    <a:pt x="0" y="11722"/>
                    <a:pt x="0" y="26179"/>
                  </a:cubicBezTo>
                  <a:cubicBezTo>
                    <a:pt x="0" y="35865"/>
                    <a:pt x="5269" y="44321"/>
                    <a:pt x="13090" y="48850"/>
                  </a:cubicBezTo>
                  <a:lnTo>
                    <a:pt x="13090" y="91627"/>
                  </a:lnTo>
                  <a:lnTo>
                    <a:pt x="39269" y="91627"/>
                  </a:lnTo>
                  <a:lnTo>
                    <a:pt x="39269" y="48850"/>
                  </a:lnTo>
                  <a:cubicBezTo>
                    <a:pt x="47090" y="44321"/>
                    <a:pt x="52358" y="35872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22" name="Dowolny kształt: kształt 1121">
              <a:extLst>
                <a:ext uri="{FF2B5EF4-FFF2-40B4-BE49-F238E27FC236}">
                  <a16:creationId xmlns:a16="http://schemas.microsoft.com/office/drawing/2014/main" id="{E3165F35-CDC8-9D08-AB1E-607195B274A5}"/>
                </a:ext>
              </a:extLst>
            </p:cNvPr>
            <p:cNvSpPr/>
            <p:nvPr/>
          </p:nvSpPr>
          <p:spPr>
            <a:xfrm>
              <a:off x="3096132" y="2879692"/>
              <a:ext cx="287970" cy="287970"/>
            </a:xfrm>
            <a:custGeom>
              <a:avLst/>
              <a:gdLst>
                <a:gd name="connsiteX0" fmla="*/ 130909 w 287970"/>
                <a:gd name="connsiteY0" fmla="*/ 26192 h 287970"/>
                <a:gd name="connsiteX1" fmla="*/ 130909 w 287970"/>
                <a:gd name="connsiteY1" fmla="*/ 52371 h 287970"/>
                <a:gd name="connsiteX2" fmla="*/ 232405 w 287970"/>
                <a:gd name="connsiteY2" fmla="*/ 52371 h 287970"/>
                <a:gd name="connsiteX3" fmla="*/ 261805 w 287970"/>
                <a:gd name="connsiteY3" fmla="*/ 59721 h 287970"/>
                <a:gd name="connsiteX4" fmla="*/ 261805 w 287970"/>
                <a:gd name="connsiteY4" fmla="*/ 106975 h 287970"/>
                <a:gd name="connsiteX5" fmla="*/ 256385 w 287970"/>
                <a:gd name="connsiteY5" fmla="*/ 112394 h 287970"/>
                <a:gd name="connsiteX6" fmla="*/ 243041 w 287970"/>
                <a:gd name="connsiteY6" fmla="*/ 125738 h 287970"/>
                <a:gd name="connsiteX7" fmla="*/ 251477 w 287970"/>
                <a:gd name="connsiteY7" fmla="*/ 142618 h 287970"/>
                <a:gd name="connsiteX8" fmla="*/ 261805 w 287970"/>
                <a:gd name="connsiteY8" fmla="*/ 163266 h 287970"/>
                <a:gd name="connsiteX9" fmla="*/ 261805 w 287970"/>
                <a:gd name="connsiteY9" fmla="*/ 201809 h 287970"/>
                <a:gd name="connsiteX10" fmla="*/ 240868 w 287970"/>
                <a:gd name="connsiteY10" fmla="*/ 234637 h 287970"/>
                <a:gd name="connsiteX11" fmla="*/ 236980 w 287970"/>
                <a:gd name="connsiteY11" fmla="*/ 240730 h 287970"/>
                <a:gd name="connsiteX12" fmla="*/ 236771 w 287970"/>
                <a:gd name="connsiteY12" fmla="*/ 247956 h 287970"/>
                <a:gd name="connsiteX13" fmla="*/ 236653 w 287970"/>
                <a:gd name="connsiteY13" fmla="*/ 252007 h 287970"/>
                <a:gd name="connsiteX14" fmla="*/ 230808 w 287970"/>
                <a:gd name="connsiteY14" fmla="*/ 250057 h 287970"/>
                <a:gd name="connsiteX15" fmla="*/ 226777 w 287970"/>
                <a:gd name="connsiteY15" fmla="*/ 248715 h 287970"/>
                <a:gd name="connsiteX16" fmla="*/ 173391 w 287970"/>
                <a:gd name="connsiteY16" fmla="*/ 248715 h 287970"/>
                <a:gd name="connsiteX17" fmla="*/ 131197 w 287970"/>
                <a:gd name="connsiteY17" fmla="*/ 238165 h 287970"/>
                <a:gd name="connsiteX18" fmla="*/ 123232 w 287970"/>
                <a:gd name="connsiteY18" fmla="*/ 230200 h 287970"/>
                <a:gd name="connsiteX19" fmla="*/ 119338 w 287970"/>
                <a:gd name="connsiteY19" fmla="*/ 226305 h 287970"/>
                <a:gd name="connsiteX20" fmla="*/ 114207 w 287970"/>
                <a:gd name="connsiteY20" fmla="*/ 224309 h 287970"/>
                <a:gd name="connsiteX21" fmla="*/ 38699 w 287970"/>
                <a:gd name="connsiteY21" fmla="*/ 194943 h 287970"/>
                <a:gd name="connsiteX22" fmla="*/ 38699 w 287970"/>
                <a:gd name="connsiteY22" fmla="*/ 167082 h 287970"/>
                <a:gd name="connsiteX23" fmla="*/ 37979 w 287970"/>
                <a:gd name="connsiteY23" fmla="*/ 164078 h 287970"/>
                <a:gd name="connsiteX24" fmla="*/ 26690 w 287970"/>
                <a:gd name="connsiteY24" fmla="*/ 116877 h 287970"/>
                <a:gd name="connsiteX25" fmla="*/ 36088 w 287970"/>
                <a:gd name="connsiteY25" fmla="*/ 60500 h 287970"/>
                <a:gd name="connsiteX26" fmla="*/ 71796 w 287970"/>
                <a:gd name="connsiteY26" fmla="*/ 51573 h 287970"/>
                <a:gd name="connsiteX27" fmla="*/ 74584 w 287970"/>
                <a:gd name="connsiteY27" fmla="*/ 50879 h 287970"/>
                <a:gd name="connsiteX28" fmla="*/ 77156 w 287970"/>
                <a:gd name="connsiteY28" fmla="*/ 49596 h 287970"/>
                <a:gd name="connsiteX29" fmla="*/ 103336 w 287970"/>
                <a:gd name="connsiteY29" fmla="*/ 36507 h 287970"/>
                <a:gd name="connsiteX30" fmla="*/ 123984 w 287970"/>
                <a:gd name="connsiteY30" fmla="*/ 26179 h 287970"/>
                <a:gd name="connsiteX31" fmla="*/ 130896 w 287970"/>
                <a:gd name="connsiteY31" fmla="*/ 26179 h 287970"/>
                <a:gd name="connsiteX32" fmla="*/ 157075 w 287970"/>
                <a:gd name="connsiteY32" fmla="*/ 0 h 287970"/>
                <a:gd name="connsiteX33" fmla="*/ 117806 w 287970"/>
                <a:gd name="connsiteY33" fmla="*/ 0 h 287970"/>
                <a:gd name="connsiteX34" fmla="*/ 91627 w 287970"/>
                <a:gd name="connsiteY34" fmla="*/ 13090 h 287970"/>
                <a:gd name="connsiteX35" fmla="*/ 65448 w 287970"/>
                <a:gd name="connsiteY35" fmla="*/ 26179 h 287970"/>
                <a:gd name="connsiteX36" fmla="*/ 13090 w 287970"/>
                <a:gd name="connsiteY36" fmla="*/ 39269 h 287970"/>
                <a:gd name="connsiteX37" fmla="*/ 0 w 287970"/>
                <a:gd name="connsiteY37" fmla="*/ 117806 h 287970"/>
                <a:gd name="connsiteX38" fmla="*/ 12520 w 287970"/>
                <a:gd name="connsiteY38" fmla="*/ 170164 h 287970"/>
                <a:gd name="connsiteX39" fmla="*/ 12520 w 287970"/>
                <a:gd name="connsiteY39" fmla="*/ 212850 h 287970"/>
                <a:gd name="connsiteX40" fmla="*/ 104717 w 287970"/>
                <a:gd name="connsiteY40" fmla="*/ 248702 h 287970"/>
                <a:gd name="connsiteX41" fmla="*/ 117806 w 287970"/>
                <a:gd name="connsiteY41" fmla="*/ 261791 h 287970"/>
                <a:gd name="connsiteX42" fmla="*/ 170164 w 287970"/>
                <a:gd name="connsiteY42" fmla="*/ 274881 h 287970"/>
                <a:gd name="connsiteX43" fmla="*/ 222523 w 287970"/>
                <a:gd name="connsiteY43" fmla="*/ 274881 h 287970"/>
                <a:gd name="connsiteX44" fmla="*/ 261791 w 287970"/>
                <a:gd name="connsiteY44" fmla="*/ 287971 h 287970"/>
                <a:gd name="connsiteX45" fmla="*/ 262930 w 287970"/>
                <a:gd name="connsiteY45" fmla="*/ 248702 h 287970"/>
                <a:gd name="connsiteX46" fmla="*/ 287971 w 287970"/>
                <a:gd name="connsiteY46" fmla="*/ 209433 h 287970"/>
                <a:gd name="connsiteX47" fmla="*/ 287971 w 287970"/>
                <a:gd name="connsiteY47" fmla="*/ 157075 h 287970"/>
                <a:gd name="connsiteX48" fmla="*/ 274881 w 287970"/>
                <a:gd name="connsiteY48" fmla="*/ 130896 h 287970"/>
                <a:gd name="connsiteX49" fmla="*/ 287971 w 287970"/>
                <a:gd name="connsiteY49" fmla="*/ 117806 h 287970"/>
                <a:gd name="connsiteX50" fmla="*/ 287971 w 287970"/>
                <a:gd name="connsiteY50" fmla="*/ 39269 h 287970"/>
                <a:gd name="connsiteX51" fmla="*/ 235612 w 287970"/>
                <a:gd name="connsiteY51" fmla="*/ 26179 h 287970"/>
                <a:gd name="connsiteX52" fmla="*/ 157075 w 287970"/>
                <a:gd name="connsiteY52" fmla="*/ 26179 h 287970"/>
                <a:gd name="connsiteX53" fmla="*/ 157075 w 287970"/>
                <a:gd name="connsiteY53" fmla="*/ 0 h 287970"/>
                <a:gd name="connsiteX54" fmla="*/ 157075 w 287970"/>
                <a:gd name="connsiteY54" fmla="*/ 0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7970" h="287970">
                  <a:moveTo>
                    <a:pt x="130909" y="26192"/>
                  </a:moveTo>
                  <a:lnTo>
                    <a:pt x="130909" y="52371"/>
                  </a:lnTo>
                  <a:lnTo>
                    <a:pt x="232405" y="52371"/>
                  </a:lnTo>
                  <a:lnTo>
                    <a:pt x="261805" y="59721"/>
                  </a:lnTo>
                  <a:lnTo>
                    <a:pt x="261805" y="106975"/>
                  </a:lnTo>
                  <a:lnTo>
                    <a:pt x="256385" y="112394"/>
                  </a:lnTo>
                  <a:lnTo>
                    <a:pt x="243041" y="125738"/>
                  </a:lnTo>
                  <a:lnTo>
                    <a:pt x="251477" y="142618"/>
                  </a:lnTo>
                  <a:lnTo>
                    <a:pt x="261805" y="163266"/>
                  </a:lnTo>
                  <a:lnTo>
                    <a:pt x="261805" y="201809"/>
                  </a:lnTo>
                  <a:lnTo>
                    <a:pt x="240868" y="234637"/>
                  </a:lnTo>
                  <a:lnTo>
                    <a:pt x="236980" y="240730"/>
                  </a:lnTo>
                  <a:lnTo>
                    <a:pt x="236771" y="247956"/>
                  </a:lnTo>
                  <a:lnTo>
                    <a:pt x="236653" y="252007"/>
                  </a:lnTo>
                  <a:lnTo>
                    <a:pt x="230808" y="250057"/>
                  </a:lnTo>
                  <a:lnTo>
                    <a:pt x="226777" y="248715"/>
                  </a:lnTo>
                  <a:lnTo>
                    <a:pt x="173391" y="248715"/>
                  </a:lnTo>
                  <a:lnTo>
                    <a:pt x="131197" y="238165"/>
                  </a:lnTo>
                  <a:lnTo>
                    <a:pt x="123232" y="230200"/>
                  </a:lnTo>
                  <a:lnTo>
                    <a:pt x="119338" y="226305"/>
                  </a:lnTo>
                  <a:lnTo>
                    <a:pt x="114207" y="224309"/>
                  </a:lnTo>
                  <a:lnTo>
                    <a:pt x="38699" y="194943"/>
                  </a:lnTo>
                  <a:lnTo>
                    <a:pt x="38699" y="167082"/>
                  </a:lnTo>
                  <a:lnTo>
                    <a:pt x="37979" y="164078"/>
                  </a:lnTo>
                  <a:lnTo>
                    <a:pt x="26690" y="116877"/>
                  </a:lnTo>
                  <a:lnTo>
                    <a:pt x="36088" y="60500"/>
                  </a:lnTo>
                  <a:lnTo>
                    <a:pt x="71796" y="51573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moveTo>
                    <a:pt x="157075" y="0"/>
                  </a:move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22523" y="274881"/>
                  </a:lnTo>
                  <a:lnTo>
                    <a:pt x="261791" y="287971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5707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23" name="Grupa 1122">
            <a:extLst>
              <a:ext uri="{FF2B5EF4-FFF2-40B4-BE49-F238E27FC236}">
                <a16:creationId xmlns:a16="http://schemas.microsoft.com/office/drawing/2014/main" id="{92064E37-1C6F-05DA-EDCB-5A5B520D4D91}"/>
              </a:ext>
            </a:extLst>
          </p:cNvPr>
          <p:cNvGrpSpPr/>
          <p:nvPr userDrawn="1"/>
        </p:nvGrpSpPr>
        <p:grpSpPr>
          <a:xfrm>
            <a:off x="13598815" y="6194112"/>
            <a:ext cx="495260" cy="495243"/>
            <a:chOff x="2755816" y="6021202"/>
            <a:chExt cx="314149" cy="314149"/>
          </a:xfrm>
        </p:grpSpPr>
        <p:sp>
          <p:nvSpPr>
            <p:cNvPr id="1124" name="Dowolny kształt: kształt 1123">
              <a:extLst>
                <a:ext uri="{FF2B5EF4-FFF2-40B4-BE49-F238E27FC236}">
                  <a16:creationId xmlns:a16="http://schemas.microsoft.com/office/drawing/2014/main" id="{950A191B-635C-9EA3-3C8C-D9D861EAAC51}"/>
                </a:ext>
              </a:extLst>
            </p:cNvPr>
            <p:cNvSpPr/>
            <p:nvPr/>
          </p:nvSpPr>
          <p:spPr>
            <a:xfrm>
              <a:off x="2886712" y="6125912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1 w 52364"/>
                <a:gd name="connsiteY11" fmla="*/ 87262 h 104716"/>
                <a:gd name="connsiteX12" fmla="*/ 17461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1" y="87262"/>
                  </a:lnTo>
                  <a:lnTo>
                    <a:pt x="17461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25" name="Dowolny kształt: kształt 1124">
              <a:extLst>
                <a:ext uri="{FF2B5EF4-FFF2-40B4-BE49-F238E27FC236}">
                  <a16:creationId xmlns:a16="http://schemas.microsoft.com/office/drawing/2014/main" id="{A7E1357B-74E9-8C64-4F57-88F2DF48F213}"/>
                </a:ext>
              </a:extLst>
            </p:cNvPr>
            <p:cNvSpPr/>
            <p:nvPr/>
          </p:nvSpPr>
          <p:spPr>
            <a:xfrm>
              <a:off x="2755816" y="6021202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0 w 314149"/>
                <a:gd name="connsiteY1" fmla="*/ 157075 h 314149"/>
                <a:gd name="connsiteX2" fmla="*/ 157075 w 314149"/>
                <a:gd name="connsiteY2" fmla="*/ 0 h 314149"/>
                <a:gd name="connsiteX3" fmla="*/ 157075 w 314149"/>
                <a:gd name="connsiteY3" fmla="*/ 0 h 314149"/>
                <a:gd name="connsiteX4" fmla="*/ 314150 w 314149"/>
                <a:gd name="connsiteY4" fmla="*/ 157075 h 314149"/>
                <a:gd name="connsiteX5" fmla="*/ 261791 w 314149"/>
                <a:gd name="connsiteY5" fmla="*/ 157075 h 314149"/>
                <a:gd name="connsiteX6" fmla="*/ 157075 w 314149"/>
                <a:gd name="connsiteY6" fmla="*/ 52358 h 314149"/>
                <a:gd name="connsiteX7" fmla="*/ 52358 w 314149"/>
                <a:gd name="connsiteY7" fmla="*/ 157075 h 314149"/>
                <a:gd name="connsiteX8" fmla="*/ 157075 w 314149"/>
                <a:gd name="connsiteY8" fmla="*/ 261791 h 314149"/>
                <a:gd name="connsiteX9" fmla="*/ 157075 w 314149"/>
                <a:gd name="connsiteY9" fmla="*/ 31415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70461" y="314150"/>
                    <a:pt x="0" y="243688"/>
                    <a:pt x="0" y="157075"/>
                  </a:cubicBezTo>
                  <a:cubicBezTo>
                    <a:pt x="0" y="70461"/>
                    <a:pt x="70461" y="0"/>
                    <a:pt x="157075" y="0"/>
                  </a:cubicBezTo>
                  <a:lnTo>
                    <a:pt x="157075" y="0"/>
                  </a:lnTo>
                  <a:cubicBezTo>
                    <a:pt x="243689" y="0"/>
                    <a:pt x="314150" y="70461"/>
                    <a:pt x="314150" y="157075"/>
                  </a:cubicBezTo>
                  <a:lnTo>
                    <a:pt x="261791" y="157075"/>
                  </a:lnTo>
                  <a:cubicBezTo>
                    <a:pt x="261791" y="99337"/>
                    <a:pt x="214813" y="52358"/>
                    <a:pt x="157075" y="52358"/>
                  </a:cubicBezTo>
                  <a:cubicBezTo>
                    <a:pt x="99337" y="52358"/>
                    <a:pt x="52358" y="99337"/>
                    <a:pt x="52358" y="157075"/>
                  </a:cubicBezTo>
                  <a:cubicBezTo>
                    <a:pt x="52358" y="214813"/>
                    <a:pt x="99337" y="261791"/>
                    <a:pt x="157075" y="261791"/>
                  </a:cubicBezTo>
                  <a:lnTo>
                    <a:pt x="157075" y="31415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26" name="Grafika 52">
            <a:extLst>
              <a:ext uri="{FF2B5EF4-FFF2-40B4-BE49-F238E27FC236}">
                <a16:creationId xmlns:a16="http://schemas.microsoft.com/office/drawing/2014/main" id="{1267D565-35EC-9705-364A-1A267A4B6323}"/>
              </a:ext>
            </a:extLst>
          </p:cNvPr>
          <p:cNvGrpSpPr/>
          <p:nvPr userDrawn="1"/>
        </p:nvGrpSpPr>
        <p:grpSpPr>
          <a:xfrm>
            <a:off x="13062283" y="6194112"/>
            <a:ext cx="495260" cy="495243"/>
            <a:chOff x="2415488" y="6021202"/>
            <a:chExt cx="314149" cy="314149"/>
          </a:xfrm>
          <a:solidFill>
            <a:srgbClr val="212E39"/>
          </a:solidFill>
        </p:grpSpPr>
        <p:sp>
          <p:nvSpPr>
            <p:cNvPr id="1127" name="Dowolny kształt: kształt 1126">
              <a:extLst>
                <a:ext uri="{FF2B5EF4-FFF2-40B4-BE49-F238E27FC236}">
                  <a16:creationId xmlns:a16="http://schemas.microsoft.com/office/drawing/2014/main" id="{E9F79E08-9411-C8E1-6438-710FA6CA9389}"/>
                </a:ext>
              </a:extLst>
            </p:cNvPr>
            <p:cNvSpPr/>
            <p:nvPr/>
          </p:nvSpPr>
          <p:spPr>
            <a:xfrm>
              <a:off x="2415488" y="6021202"/>
              <a:ext cx="314149" cy="314149"/>
            </a:xfrm>
            <a:custGeom>
              <a:avLst/>
              <a:gdLst>
                <a:gd name="connsiteX0" fmla="*/ 157075 w 314149"/>
                <a:gd name="connsiteY0" fmla="*/ 0 h 314149"/>
                <a:gd name="connsiteX1" fmla="*/ 0 w 314149"/>
                <a:gd name="connsiteY1" fmla="*/ 157075 h 314149"/>
                <a:gd name="connsiteX2" fmla="*/ 157075 w 314149"/>
                <a:gd name="connsiteY2" fmla="*/ 314150 h 314149"/>
                <a:gd name="connsiteX3" fmla="*/ 314150 w 314149"/>
                <a:gd name="connsiteY3" fmla="*/ 157075 h 314149"/>
                <a:gd name="connsiteX4" fmla="*/ 157075 w 314149"/>
                <a:gd name="connsiteY4" fmla="*/ 0 h 314149"/>
                <a:gd name="connsiteX5" fmla="*/ 157075 w 314149"/>
                <a:gd name="connsiteY5" fmla="*/ 31605 h 314149"/>
                <a:gd name="connsiteX6" fmla="*/ 269279 w 314149"/>
                <a:gd name="connsiteY6" fmla="*/ 100973 h 314149"/>
                <a:gd name="connsiteX7" fmla="*/ 170164 w 314149"/>
                <a:gd name="connsiteY7" fmla="*/ 150530 h 314149"/>
                <a:gd name="connsiteX8" fmla="*/ 170164 w 314149"/>
                <a:gd name="connsiteY8" fmla="*/ 209433 h 314149"/>
                <a:gd name="connsiteX9" fmla="*/ 196344 w 314149"/>
                <a:gd name="connsiteY9" fmla="*/ 209433 h 314149"/>
                <a:gd name="connsiteX10" fmla="*/ 196344 w 314149"/>
                <a:gd name="connsiteY10" fmla="*/ 235612 h 314149"/>
                <a:gd name="connsiteX11" fmla="*/ 117806 w 314149"/>
                <a:gd name="connsiteY11" fmla="*/ 235612 h 314149"/>
                <a:gd name="connsiteX12" fmla="*/ 117806 w 314149"/>
                <a:gd name="connsiteY12" fmla="*/ 209433 h 314149"/>
                <a:gd name="connsiteX13" fmla="*/ 143985 w 314149"/>
                <a:gd name="connsiteY13" fmla="*/ 209433 h 314149"/>
                <a:gd name="connsiteX14" fmla="*/ 143985 w 314149"/>
                <a:gd name="connsiteY14" fmla="*/ 163620 h 314149"/>
                <a:gd name="connsiteX15" fmla="*/ 44871 w 314149"/>
                <a:gd name="connsiteY15" fmla="*/ 213177 h 314149"/>
                <a:gd name="connsiteX16" fmla="*/ 31605 w 314149"/>
                <a:gd name="connsiteY16" fmla="*/ 157075 h 314149"/>
                <a:gd name="connsiteX17" fmla="*/ 157075 w 314149"/>
                <a:gd name="connsiteY17" fmla="*/ 31605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314149">
                  <a:moveTo>
                    <a:pt x="157075" y="0"/>
                  </a:moveTo>
                  <a:cubicBezTo>
                    <a:pt x="70461" y="0"/>
                    <a:pt x="0" y="70461"/>
                    <a:pt x="0" y="157075"/>
                  </a:cubicBezTo>
                  <a:cubicBezTo>
                    <a:pt x="0" y="243688"/>
                    <a:pt x="70461" y="314150"/>
                    <a:pt x="157075" y="314150"/>
                  </a:cubicBezTo>
                  <a:cubicBezTo>
                    <a:pt x="243689" y="314150"/>
                    <a:pt x="314150" y="243688"/>
                    <a:pt x="314150" y="157075"/>
                  </a:cubicBezTo>
                  <a:cubicBezTo>
                    <a:pt x="314150" y="70461"/>
                    <a:pt x="243689" y="0"/>
                    <a:pt x="157075" y="0"/>
                  </a:cubicBezTo>
                  <a:close/>
                  <a:moveTo>
                    <a:pt x="157075" y="31605"/>
                  </a:moveTo>
                  <a:cubicBezTo>
                    <a:pt x="206102" y="31605"/>
                    <a:pt x="248650" y="59878"/>
                    <a:pt x="269279" y="100973"/>
                  </a:cubicBezTo>
                  <a:lnTo>
                    <a:pt x="170164" y="150530"/>
                  </a:lnTo>
                  <a:lnTo>
                    <a:pt x="170164" y="209433"/>
                  </a:lnTo>
                  <a:lnTo>
                    <a:pt x="196344" y="209433"/>
                  </a:lnTo>
                  <a:lnTo>
                    <a:pt x="196344" y="235612"/>
                  </a:lnTo>
                  <a:lnTo>
                    <a:pt x="117806" y="235612"/>
                  </a:ln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63620"/>
                  </a:lnTo>
                  <a:lnTo>
                    <a:pt x="44871" y="213177"/>
                  </a:lnTo>
                  <a:cubicBezTo>
                    <a:pt x="36389" y="196285"/>
                    <a:pt x="31605" y="177226"/>
                    <a:pt x="31605" y="157075"/>
                  </a:cubicBezTo>
                  <a:cubicBezTo>
                    <a:pt x="31605" y="87890"/>
                    <a:pt x="87890" y="31605"/>
                    <a:pt x="157075" y="3160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28" name="Dowolny kształt: kształt 1127">
              <a:extLst>
                <a:ext uri="{FF2B5EF4-FFF2-40B4-BE49-F238E27FC236}">
                  <a16:creationId xmlns:a16="http://schemas.microsoft.com/office/drawing/2014/main" id="{7737140A-0C29-2D35-BFF5-E776D35A3E86}"/>
                </a:ext>
              </a:extLst>
            </p:cNvPr>
            <p:cNvSpPr/>
            <p:nvPr/>
          </p:nvSpPr>
          <p:spPr>
            <a:xfrm>
              <a:off x="2533294" y="6099739"/>
              <a:ext cx="52358" cy="85082"/>
            </a:xfrm>
            <a:custGeom>
              <a:avLst/>
              <a:gdLst>
                <a:gd name="connsiteX0" fmla="*/ 26179 w 52358"/>
                <a:gd name="connsiteY0" fmla="*/ 0 h 85082"/>
                <a:gd name="connsiteX1" fmla="*/ 26179 w 52358"/>
                <a:gd name="connsiteY1" fmla="*/ 26179 h 85082"/>
                <a:gd name="connsiteX2" fmla="*/ 0 w 52358"/>
                <a:gd name="connsiteY2" fmla="*/ 26179 h 85082"/>
                <a:gd name="connsiteX3" fmla="*/ 0 w 52358"/>
                <a:gd name="connsiteY3" fmla="*/ 52358 h 85082"/>
                <a:gd name="connsiteX4" fmla="*/ 26179 w 52358"/>
                <a:gd name="connsiteY4" fmla="*/ 52358 h 85082"/>
                <a:gd name="connsiteX5" fmla="*/ 26179 w 52358"/>
                <a:gd name="connsiteY5" fmla="*/ 85082 h 85082"/>
                <a:gd name="connsiteX6" fmla="*/ 52358 w 52358"/>
                <a:gd name="connsiteY6" fmla="*/ 71993 h 85082"/>
                <a:gd name="connsiteX7" fmla="*/ 52358 w 52358"/>
                <a:gd name="connsiteY7" fmla="*/ 0 h 85082"/>
                <a:gd name="connsiteX8" fmla="*/ 26179 w 52358"/>
                <a:gd name="connsiteY8" fmla="*/ 0 h 8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85082">
                  <a:moveTo>
                    <a:pt x="26179" y="0"/>
                  </a:moveTo>
                  <a:lnTo>
                    <a:pt x="26179" y="26179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85082"/>
                  </a:lnTo>
                  <a:lnTo>
                    <a:pt x="52358" y="71993"/>
                  </a:lnTo>
                  <a:lnTo>
                    <a:pt x="52358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29" name="Grafika 52">
            <a:extLst>
              <a:ext uri="{FF2B5EF4-FFF2-40B4-BE49-F238E27FC236}">
                <a16:creationId xmlns:a16="http://schemas.microsoft.com/office/drawing/2014/main" id="{869BAC7E-8137-D798-B152-47AB10EA395B}"/>
              </a:ext>
            </a:extLst>
          </p:cNvPr>
          <p:cNvGrpSpPr/>
          <p:nvPr userDrawn="1"/>
        </p:nvGrpSpPr>
        <p:grpSpPr>
          <a:xfrm>
            <a:off x="17168824" y="-1688521"/>
            <a:ext cx="495260" cy="495234"/>
            <a:chOff x="5020312" y="1020986"/>
            <a:chExt cx="314149" cy="314143"/>
          </a:xfrm>
          <a:solidFill>
            <a:srgbClr val="212E39"/>
          </a:solidFill>
        </p:grpSpPr>
        <p:sp>
          <p:nvSpPr>
            <p:cNvPr id="1130" name="Dowolny kształt: kształt 1129">
              <a:extLst>
                <a:ext uri="{FF2B5EF4-FFF2-40B4-BE49-F238E27FC236}">
                  <a16:creationId xmlns:a16="http://schemas.microsoft.com/office/drawing/2014/main" id="{077178A2-D5CC-6381-4E6A-2EB7FF1118A6}"/>
                </a:ext>
              </a:extLst>
            </p:cNvPr>
            <p:cNvSpPr/>
            <p:nvPr/>
          </p:nvSpPr>
          <p:spPr>
            <a:xfrm>
              <a:off x="5138118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79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31" name="Dowolny kształt: kształt 1130">
              <a:extLst>
                <a:ext uri="{FF2B5EF4-FFF2-40B4-BE49-F238E27FC236}">
                  <a16:creationId xmlns:a16="http://schemas.microsoft.com/office/drawing/2014/main" id="{79D4C77B-AAD5-CB13-64AB-9B5C44000B47}"/>
                </a:ext>
              </a:extLst>
            </p:cNvPr>
            <p:cNvSpPr/>
            <p:nvPr/>
          </p:nvSpPr>
          <p:spPr>
            <a:xfrm>
              <a:off x="5125029" y="1178061"/>
              <a:ext cx="104716" cy="78537"/>
            </a:xfrm>
            <a:custGeom>
              <a:avLst/>
              <a:gdLst>
                <a:gd name="connsiteX0" fmla="*/ 0 w 104716"/>
                <a:gd name="connsiteY0" fmla="*/ 78537 h 78537"/>
                <a:gd name="connsiteX1" fmla="*/ 104717 w 104716"/>
                <a:gd name="connsiteY1" fmla="*/ 78537 h 78537"/>
                <a:gd name="connsiteX2" fmla="*/ 104717 w 104716"/>
                <a:gd name="connsiteY2" fmla="*/ 39269 h 78537"/>
                <a:gd name="connsiteX3" fmla="*/ 78537 w 104716"/>
                <a:gd name="connsiteY3" fmla="*/ 0 h 78537"/>
                <a:gd name="connsiteX4" fmla="*/ 26179 w 104716"/>
                <a:gd name="connsiteY4" fmla="*/ 0 h 78537"/>
                <a:gd name="connsiteX5" fmla="*/ 0 w 104716"/>
                <a:gd name="connsiteY5" fmla="*/ 39269 h 78537"/>
                <a:gd name="connsiteX6" fmla="*/ 0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0" y="78537"/>
                  </a:moveTo>
                  <a:lnTo>
                    <a:pt x="104717" y="78537"/>
                  </a:ln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32" name="Dowolny kształt: kształt 1131">
              <a:extLst>
                <a:ext uri="{FF2B5EF4-FFF2-40B4-BE49-F238E27FC236}">
                  <a16:creationId xmlns:a16="http://schemas.microsoft.com/office/drawing/2014/main" id="{AD4D0F10-231B-7CEC-E033-72AF94C5F890}"/>
                </a:ext>
              </a:extLst>
            </p:cNvPr>
            <p:cNvSpPr/>
            <p:nvPr/>
          </p:nvSpPr>
          <p:spPr>
            <a:xfrm>
              <a:off x="5020312" y="1020986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3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33" name="Dowolny kształt: kształt 1132">
              <a:extLst>
                <a:ext uri="{FF2B5EF4-FFF2-40B4-BE49-F238E27FC236}">
                  <a16:creationId xmlns:a16="http://schemas.microsoft.com/office/drawing/2014/main" id="{3D4D5098-3C6C-803E-EF82-6446490E445F}"/>
                </a:ext>
              </a:extLst>
            </p:cNvPr>
            <p:cNvSpPr/>
            <p:nvPr/>
          </p:nvSpPr>
          <p:spPr>
            <a:xfrm>
              <a:off x="5020312" y="1164965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2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9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2"/>
                  </a:lnTo>
                  <a:cubicBezTo>
                    <a:pt x="32240" y="52483"/>
                    <a:pt x="32220" y="52424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12" y="108598"/>
                    <a:pt x="38536" y="116687"/>
                    <a:pt x="46003" y="124161"/>
                  </a:cubicBezTo>
                  <a:cubicBezTo>
                    <a:pt x="75671" y="153829"/>
                    <a:pt x="115116" y="170164"/>
                    <a:pt x="157075" y="170164"/>
                  </a:cubicBezTo>
                  <a:cubicBezTo>
                    <a:pt x="199033" y="170164"/>
                    <a:pt x="238479" y="153829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3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34" name="Grupa 1133">
            <a:extLst>
              <a:ext uri="{FF2B5EF4-FFF2-40B4-BE49-F238E27FC236}">
                <a16:creationId xmlns:a16="http://schemas.microsoft.com/office/drawing/2014/main" id="{F30AD734-3BD4-3A9A-7C4D-BF5F8CC1EB57}"/>
              </a:ext>
            </a:extLst>
          </p:cNvPr>
          <p:cNvGrpSpPr/>
          <p:nvPr userDrawn="1"/>
        </p:nvGrpSpPr>
        <p:grpSpPr>
          <a:xfrm>
            <a:off x="16632291" y="-1688522"/>
            <a:ext cx="495260" cy="495243"/>
            <a:chOff x="4679983" y="1020986"/>
            <a:chExt cx="314149" cy="314149"/>
          </a:xfrm>
        </p:grpSpPr>
        <p:sp>
          <p:nvSpPr>
            <p:cNvPr id="1135" name="Dowolny kształt: kształt 1134">
              <a:extLst>
                <a:ext uri="{FF2B5EF4-FFF2-40B4-BE49-F238E27FC236}">
                  <a16:creationId xmlns:a16="http://schemas.microsoft.com/office/drawing/2014/main" id="{29A76E04-F613-4EA4-FF47-D4209EAE9A86}"/>
                </a:ext>
              </a:extLst>
            </p:cNvPr>
            <p:cNvSpPr/>
            <p:nvPr/>
          </p:nvSpPr>
          <p:spPr>
            <a:xfrm>
              <a:off x="4679983" y="1020986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46003 w 314149"/>
                <a:gd name="connsiteY1" fmla="*/ 268146 h 314149"/>
                <a:gd name="connsiteX2" fmla="*/ 0 w 314149"/>
                <a:gd name="connsiteY2" fmla="*/ 157075 h 314149"/>
                <a:gd name="connsiteX3" fmla="*/ 46003 w 314149"/>
                <a:gd name="connsiteY3" fmla="*/ 46003 h 314149"/>
                <a:gd name="connsiteX4" fmla="*/ 157075 w 314149"/>
                <a:gd name="connsiteY4" fmla="*/ 0 h 314149"/>
                <a:gd name="connsiteX5" fmla="*/ 268146 w 314149"/>
                <a:gd name="connsiteY5" fmla="*/ 46003 h 314149"/>
                <a:gd name="connsiteX6" fmla="*/ 314150 w 314149"/>
                <a:gd name="connsiteY6" fmla="*/ 157075 h 314149"/>
                <a:gd name="connsiteX7" fmla="*/ 268146 w 314149"/>
                <a:gd name="connsiteY7" fmla="*/ 268146 h 314149"/>
                <a:gd name="connsiteX8" fmla="*/ 157075 w 314149"/>
                <a:gd name="connsiteY8" fmla="*/ 314150 h 314149"/>
                <a:gd name="connsiteX9" fmla="*/ 157075 w 314149"/>
                <a:gd name="connsiteY9" fmla="*/ 26179 h 314149"/>
                <a:gd name="connsiteX10" fmla="*/ 26179 w 314149"/>
                <a:gd name="connsiteY10" fmla="*/ 157075 h 314149"/>
                <a:gd name="connsiteX11" fmla="*/ 157075 w 314149"/>
                <a:gd name="connsiteY11" fmla="*/ 287971 h 314149"/>
                <a:gd name="connsiteX12" fmla="*/ 287971 w 314149"/>
                <a:gd name="connsiteY12" fmla="*/ 157075 h 314149"/>
                <a:gd name="connsiteX13" fmla="*/ 157075 w 314149"/>
                <a:gd name="connsiteY13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115116" y="314150"/>
                    <a:pt x="75671" y="297814"/>
                    <a:pt x="46003" y="268146"/>
                  </a:cubicBezTo>
                  <a:cubicBezTo>
                    <a:pt x="16336" y="238479"/>
                    <a:pt x="0" y="199033"/>
                    <a:pt x="0" y="157075"/>
                  </a:cubicBezTo>
                  <a:cubicBezTo>
                    <a:pt x="0" y="115116"/>
                    <a:pt x="16336" y="75671"/>
                    <a:pt x="46003" y="46003"/>
                  </a:cubicBezTo>
                  <a:cubicBezTo>
                    <a:pt x="75671" y="16336"/>
                    <a:pt x="115116" y="0"/>
                    <a:pt x="157075" y="0"/>
                  </a:cubicBezTo>
                  <a:cubicBezTo>
                    <a:pt x="199034" y="0"/>
                    <a:pt x="238479" y="16336"/>
                    <a:pt x="268146" y="46003"/>
                  </a:cubicBezTo>
                  <a:cubicBezTo>
                    <a:pt x="297814" y="75671"/>
                    <a:pt x="314150" y="115116"/>
                    <a:pt x="314150" y="157075"/>
                  </a:cubicBezTo>
                  <a:cubicBezTo>
                    <a:pt x="314150" y="199033"/>
                    <a:pt x="297814" y="238479"/>
                    <a:pt x="268146" y="268146"/>
                  </a:cubicBezTo>
                  <a:cubicBezTo>
                    <a:pt x="238479" y="297814"/>
                    <a:pt x="199034" y="314150"/>
                    <a:pt x="157075" y="314150"/>
                  </a:cubicBezTo>
                  <a:close/>
                  <a:moveTo>
                    <a:pt x="157075" y="26179"/>
                  </a:moveTo>
                  <a:cubicBezTo>
                    <a:pt x="84899" y="26179"/>
                    <a:pt x="26179" y="84899"/>
                    <a:pt x="26179" y="157075"/>
                  </a:cubicBezTo>
                  <a:cubicBezTo>
                    <a:pt x="26179" y="229251"/>
                    <a:pt x="84899" y="287971"/>
                    <a:pt x="157075" y="287971"/>
                  </a:cubicBezTo>
                  <a:cubicBezTo>
                    <a:pt x="229251" y="287971"/>
                    <a:pt x="287971" y="229251"/>
                    <a:pt x="287971" y="157075"/>
                  </a:cubicBezTo>
                  <a:cubicBezTo>
                    <a:pt x="287971" y="84899"/>
                    <a:pt x="229251" y="26179"/>
                    <a:pt x="157075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36" name="Dowolny kształt: kształt 1135">
              <a:extLst>
                <a:ext uri="{FF2B5EF4-FFF2-40B4-BE49-F238E27FC236}">
                  <a16:creationId xmlns:a16="http://schemas.microsoft.com/office/drawing/2014/main" id="{48E16447-097E-524C-B4A6-B9A6AFBA8A4E}"/>
                </a:ext>
              </a:extLst>
            </p:cNvPr>
            <p:cNvSpPr/>
            <p:nvPr/>
          </p:nvSpPr>
          <p:spPr>
            <a:xfrm>
              <a:off x="4797789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80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37" name="Dowolny kształt: kształt 1136">
              <a:extLst>
                <a:ext uri="{FF2B5EF4-FFF2-40B4-BE49-F238E27FC236}">
                  <a16:creationId xmlns:a16="http://schemas.microsoft.com/office/drawing/2014/main" id="{1932C05D-40BE-5F33-0521-CA36DE5B2C12}"/>
                </a:ext>
              </a:extLst>
            </p:cNvPr>
            <p:cNvSpPr/>
            <p:nvPr/>
          </p:nvSpPr>
          <p:spPr>
            <a:xfrm>
              <a:off x="4784700" y="1178061"/>
              <a:ext cx="104716" cy="78537"/>
            </a:xfrm>
            <a:custGeom>
              <a:avLst/>
              <a:gdLst>
                <a:gd name="connsiteX0" fmla="*/ 104717 w 104716"/>
                <a:gd name="connsiteY0" fmla="*/ 78537 h 78537"/>
                <a:gd name="connsiteX1" fmla="*/ 104717 w 104716"/>
                <a:gd name="connsiteY1" fmla="*/ 39269 h 78537"/>
                <a:gd name="connsiteX2" fmla="*/ 78537 w 104716"/>
                <a:gd name="connsiteY2" fmla="*/ 0 h 78537"/>
                <a:gd name="connsiteX3" fmla="*/ 26179 w 104716"/>
                <a:gd name="connsiteY3" fmla="*/ 0 h 78537"/>
                <a:gd name="connsiteX4" fmla="*/ 0 w 104716"/>
                <a:gd name="connsiteY4" fmla="*/ 39269 h 78537"/>
                <a:gd name="connsiteX5" fmla="*/ 0 w 104716"/>
                <a:gd name="connsiteY5" fmla="*/ 78537 h 78537"/>
                <a:gd name="connsiteX6" fmla="*/ 104717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104717" y="78537"/>
                  </a:move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lnTo>
                    <a:pt x="104717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38" name="Grafika 52">
            <a:extLst>
              <a:ext uri="{FF2B5EF4-FFF2-40B4-BE49-F238E27FC236}">
                <a16:creationId xmlns:a16="http://schemas.microsoft.com/office/drawing/2014/main" id="{B8715324-2FB2-15AB-A0B6-8BA6FF045B56}"/>
              </a:ext>
            </a:extLst>
          </p:cNvPr>
          <p:cNvGrpSpPr/>
          <p:nvPr userDrawn="1"/>
        </p:nvGrpSpPr>
        <p:grpSpPr>
          <a:xfrm>
            <a:off x="17292640" y="-3298064"/>
            <a:ext cx="247629" cy="495243"/>
            <a:chOff x="5098850" y="0"/>
            <a:chExt cx="157074" cy="314149"/>
          </a:xfrm>
          <a:solidFill>
            <a:srgbClr val="212E39"/>
          </a:solidFill>
        </p:grpSpPr>
        <p:sp>
          <p:nvSpPr>
            <p:cNvPr id="1139" name="Dowolny kształt: kształt 1138">
              <a:extLst>
                <a:ext uri="{FF2B5EF4-FFF2-40B4-BE49-F238E27FC236}">
                  <a16:creationId xmlns:a16="http://schemas.microsoft.com/office/drawing/2014/main" id="{3F88076C-AB0A-8C00-2CD9-0360C8503884}"/>
                </a:ext>
              </a:extLst>
            </p:cNvPr>
            <p:cNvSpPr/>
            <p:nvPr/>
          </p:nvSpPr>
          <p:spPr>
            <a:xfrm>
              <a:off x="5098850" y="91626"/>
              <a:ext cx="157074" cy="222522"/>
            </a:xfrm>
            <a:custGeom>
              <a:avLst/>
              <a:gdLst>
                <a:gd name="connsiteX0" fmla="*/ 117806 w 157074"/>
                <a:gd name="connsiteY0" fmla="*/ 0 h 222522"/>
                <a:gd name="connsiteX1" fmla="*/ 39269 w 157074"/>
                <a:gd name="connsiteY1" fmla="*/ 0 h 222522"/>
                <a:gd name="connsiteX2" fmla="*/ 0 w 157074"/>
                <a:gd name="connsiteY2" fmla="*/ 39269 h 222522"/>
                <a:gd name="connsiteX3" fmla="*/ 0 w 157074"/>
                <a:gd name="connsiteY3" fmla="*/ 117806 h 222522"/>
                <a:gd name="connsiteX4" fmla="*/ 13090 w 157074"/>
                <a:gd name="connsiteY4" fmla="*/ 117806 h 222522"/>
                <a:gd name="connsiteX5" fmla="*/ 13090 w 157074"/>
                <a:gd name="connsiteY5" fmla="*/ 130896 h 222522"/>
                <a:gd name="connsiteX6" fmla="*/ 26179 w 157074"/>
                <a:gd name="connsiteY6" fmla="*/ 143985 h 222522"/>
                <a:gd name="connsiteX7" fmla="*/ 26179 w 157074"/>
                <a:gd name="connsiteY7" fmla="*/ 117806 h 222522"/>
                <a:gd name="connsiteX8" fmla="*/ 26245 w 157074"/>
                <a:gd name="connsiteY8" fmla="*/ 117806 h 222522"/>
                <a:gd name="connsiteX9" fmla="*/ 26179 w 157074"/>
                <a:gd name="connsiteY9" fmla="*/ 222523 h 222522"/>
                <a:gd name="connsiteX10" fmla="*/ 65448 w 157074"/>
                <a:gd name="connsiteY10" fmla="*/ 222523 h 222522"/>
                <a:gd name="connsiteX11" fmla="*/ 65448 w 157074"/>
                <a:gd name="connsiteY11" fmla="*/ 143985 h 222522"/>
                <a:gd name="connsiteX12" fmla="*/ 91627 w 157074"/>
                <a:gd name="connsiteY12" fmla="*/ 143985 h 222522"/>
                <a:gd name="connsiteX13" fmla="*/ 91627 w 157074"/>
                <a:gd name="connsiteY13" fmla="*/ 222523 h 222522"/>
                <a:gd name="connsiteX14" fmla="*/ 130896 w 157074"/>
                <a:gd name="connsiteY14" fmla="*/ 222523 h 222522"/>
                <a:gd name="connsiteX15" fmla="*/ 130896 w 157074"/>
                <a:gd name="connsiteY15" fmla="*/ 143985 h 222522"/>
                <a:gd name="connsiteX16" fmla="*/ 143985 w 157074"/>
                <a:gd name="connsiteY16" fmla="*/ 130896 h 222522"/>
                <a:gd name="connsiteX17" fmla="*/ 143985 w 157074"/>
                <a:gd name="connsiteY17" fmla="*/ 117806 h 222522"/>
                <a:gd name="connsiteX18" fmla="*/ 157075 w 157074"/>
                <a:gd name="connsiteY18" fmla="*/ 117806 h 222522"/>
                <a:gd name="connsiteX19" fmla="*/ 157075 w 157074"/>
                <a:gd name="connsiteY19" fmla="*/ 39269 h 222522"/>
                <a:gd name="connsiteX20" fmla="*/ 117806 w 157074"/>
                <a:gd name="connsiteY20" fmla="*/ 0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074" h="222522">
                  <a:moveTo>
                    <a:pt x="117806" y="0"/>
                  </a:move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26179" y="143985"/>
                  </a:lnTo>
                  <a:lnTo>
                    <a:pt x="26179" y="117806"/>
                  </a:lnTo>
                  <a:lnTo>
                    <a:pt x="26245" y="117806"/>
                  </a:lnTo>
                  <a:lnTo>
                    <a:pt x="26179" y="222523"/>
                  </a:lnTo>
                  <a:lnTo>
                    <a:pt x="65448" y="222523"/>
                  </a:lnTo>
                  <a:lnTo>
                    <a:pt x="65448" y="143985"/>
                  </a:lnTo>
                  <a:lnTo>
                    <a:pt x="91627" y="143985"/>
                  </a:lnTo>
                  <a:lnTo>
                    <a:pt x="91627" y="222523"/>
                  </a:lnTo>
                  <a:lnTo>
                    <a:pt x="130896" y="222523"/>
                  </a:lnTo>
                  <a:lnTo>
                    <a:pt x="130896" y="143985"/>
                  </a:lnTo>
                  <a:lnTo>
                    <a:pt x="143985" y="130896"/>
                  </a:lnTo>
                  <a:lnTo>
                    <a:pt x="143985" y="117806"/>
                  </a:lnTo>
                  <a:lnTo>
                    <a:pt x="157075" y="117806"/>
                  </a:lnTo>
                  <a:lnTo>
                    <a:pt x="157075" y="3926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40" name="Dowolny kształt: kształt 1139">
              <a:extLst>
                <a:ext uri="{FF2B5EF4-FFF2-40B4-BE49-F238E27FC236}">
                  <a16:creationId xmlns:a16="http://schemas.microsoft.com/office/drawing/2014/main" id="{436454DF-EA74-805E-F393-6E8A6EC78F7D}"/>
                </a:ext>
              </a:extLst>
            </p:cNvPr>
            <p:cNvSpPr/>
            <p:nvPr/>
          </p:nvSpPr>
          <p:spPr>
            <a:xfrm>
              <a:off x="5138118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41" name="Grafika 52">
            <a:extLst>
              <a:ext uri="{FF2B5EF4-FFF2-40B4-BE49-F238E27FC236}">
                <a16:creationId xmlns:a16="http://schemas.microsoft.com/office/drawing/2014/main" id="{690E4E9B-9239-5524-A8E9-A409287226EF}"/>
              </a:ext>
            </a:extLst>
          </p:cNvPr>
          <p:cNvGrpSpPr/>
          <p:nvPr userDrawn="1"/>
        </p:nvGrpSpPr>
        <p:grpSpPr>
          <a:xfrm>
            <a:off x="18386342" y="-3298064"/>
            <a:ext cx="206358" cy="495243"/>
            <a:chOff x="5792597" y="0"/>
            <a:chExt cx="130895" cy="314149"/>
          </a:xfrm>
          <a:solidFill>
            <a:srgbClr val="212E39"/>
          </a:solidFill>
        </p:grpSpPr>
        <p:sp>
          <p:nvSpPr>
            <p:cNvPr id="1142" name="Dowolny kształt: kształt 1141">
              <a:extLst>
                <a:ext uri="{FF2B5EF4-FFF2-40B4-BE49-F238E27FC236}">
                  <a16:creationId xmlns:a16="http://schemas.microsoft.com/office/drawing/2014/main" id="{8DF1DC6B-980E-9C2E-3F7E-2D859C928EA9}"/>
                </a:ext>
              </a:extLst>
            </p:cNvPr>
            <p:cNvSpPr/>
            <p:nvPr/>
          </p:nvSpPr>
          <p:spPr>
            <a:xfrm>
              <a:off x="5792597" y="91626"/>
              <a:ext cx="130895" cy="222522"/>
            </a:xfrm>
            <a:custGeom>
              <a:avLst/>
              <a:gdLst>
                <a:gd name="connsiteX0" fmla="*/ 104717 w 130895"/>
                <a:gd name="connsiteY0" fmla="*/ 65448 h 222522"/>
                <a:gd name="connsiteX1" fmla="*/ 104717 w 130895"/>
                <a:gd name="connsiteY1" fmla="*/ 26179 h 222522"/>
                <a:gd name="connsiteX2" fmla="*/ 91627 w 130895"/>
                <a:gd name="connsiteY2" fmla="*/ 0 h 222522"/>
                <a:gd name="connsiteX3" fmla="*/ 39269 w 130895"/>
                <a:gd name="connsiteY3" fmla="*/ 0 h 222522"/>
                <a:gd name="connsiteX4" fmla="*/ 26179 w 130895"/>
                <a:gd name="connsiteY4" fmla="*/ 26179 h 222522"/>
                <a:gd name="connsiteX5" fmla="*/ 26179 w 130895"/>
                <a:gd name="connsiteY5" fmla="*/ 65448 h 222522"/>
                <a:gd name="connsiteX6" fmla="*/ 0 w 130895"/>
                <a:gd name="connsiteY6" fmla="*/ 170164 h 222522"/>
                <a:gd name="connsiteX7" fmla="*/ 26480 w 130895"/>
                <a:gd name="connsiteY7" fmla="*/ 170164 h 222522"/>
                <a:gd name="connsiteX8" fmla="*/ 26179 w 130895"/>
                <a:gd name="connsiteY8" fmla="*/ 222523 h 222522"/>
                <a:gd name="connsiteX9" fmla="*/ 52509 w 130895"/>
                <a:gd name="connsiteY9" fmla="*/ 222523 h 222522"/>
                <a:gd name="connsiteX10" fmla="*/ 52803 w 130895"/>
                <a:gd name="connsiteY10" fmla="*/ 170164 h 222522"/>
                <a:gd name="connsiteX11" fmla="*/ 78832 w 130895"/>
                <a:gd name="connsiteY11" fmla="*/ 170164 h 222522"/>
                <a:gd name="connsiteX12" fmla="*/ 78537 w 130895"/>
                <a:gd name="connsiteY12" fmla="*/ 222523 h 222522"/>
                <a:gd name="connsiteX13" fmla="*/ 104422 w 130895"/>
                <a:gd name="connsiteY13" fmla="*/ 222523 h 222522"/>
                <a:gd name="connsiteX14" fmla="*/ 104717 w 130895"/>
                <a:gd name="connsiteY14" fmla="*/ 170164 h 222522"/>
                <a:gd name="connsiteX15" fmla="*/ 130896 w 130895"/>
                <a:gd name="connsiteY15" fmla="*/ 170164 h 222522"/>
                <a:gd name="connsiteX16" fmla="*/ 104717 w 130895"/>
                <a:gd name="connsiteY16" fmla="*/ 65448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22522">
                  <a:moveTo>
                    <a:pt x="104717" y="65448"/>
                  </a:moveTo>
                  <a:lnTo>
                    <a:pt x="104717" y="26179"/>
                  </a:lnTo>
                  <a:lnTo>
                    <a:pt x="91627" y="0"/>
                  </a:lnTo>
                  <a:lnTo>
                    <a:pt x="39269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26480" y="170164"/>
                  </a:lnTo>
                  <a:lnTo>
                    <a:pt x="26179" y="222523"/>
                  </a:lnTo>
                  <a:lnTo>
                    <a:pt x="52509" y="222523"/>
                  </a:lnTo>
                  <a:lnTo>
                    <a:pt x="52803" y="170164"/>
                  </a:lnTo>
                  <a:lnTo>
                    <a:pt x="78832" y="170164"/>
                  </a:lnTo>
                  <a:lnTo>
                    <a:pt x="78537" y="222523"/>
                  </a:lnTo>
                  <a:lnTo>
                    <a:pt x="104422" y="222523"/>
                  </a:lnTo>
                  <a:lnTo>
                    <a:pt x="104717" y="170164"/>
                  </a:lnTo>
                  <a:lnTo>
                    <a:pt x="130896" y="170164"/>
                  </a:lnTo>
                  <a:lnTo>
                    <a:pt x="104717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43" name="Dowolny kształt: kształt 1142">
              <a:extLst>
                <a:ext uri="{FF2B5EF4-FFF2-40B4-BE49-F238E27FC236}">
                  <a16:creationId xmlns:a16="http://schemas.microsoft.com/office/drawing/2014/main" id="{71B6E71C-2A15-64A3-C8B2-A39C61050AFE}"/>
                </a:ext>
              </a:extLst>
            </p:cNvPr>
            <p:cNvSpPr/>
            <p:nvPr/>
          </p:nvSpPr>
          <p:spPr>
            <a:xfrm>
              <a:off x="5818776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44" name="Grafika 52">
            <a:extLst>
              <a:ext uri="{FF2B5EF4-FFF2-40B4-BE49-F238E27FC236}">
                <a16:creationId xmlns:a16="http://schemas.microsoft.com/office/drawing/2014/main" id="{ECBD6CE3-4E14-8400-E07B-6614E7BB88C6}"/>
              </a:ext>
            </a:extLst>
          </p:cNvPr>
          <p:cNvGrpSpPr/>
          <p:nvPr userDrawn="1"/>
        </p:nvGrpSpPr>
        <p:grpSpPr>
          <a:xfrm>
            <a:off x="17829172" y="-3298064"/>
            <a:ext cx="247629" cy="495243"/>
            <a:chOff x="5439178" y="0"/>
            <a:chExt cx="157074" cy="314149"/>
          </a:xfrm>
          <a:solidFill>
            <a:srgbClr val="212E39"/>
          </a:solidFill>
        </p:grpSpPr>
        <p:sp>
          <p:nvSpPr>
            <p:cNvPr id="1145" name="Dowolny kształt: kształt 1144">
              <a:extLst>
                <a:ext uri="{FF2B5EF4-FFF2-40B4-BE49-F238E27FC236}">
                  <a16:creationId xmlns:a16="http://schemas.microsoft.com/office/drawing/2014/main" id="{D3A57542-F0D7-27F8-A07C-29A742097229}"/>
                </a:ext>
              </a:extLst>
            </p:cNvPr>
            <p:cNvSpPr/>
            <p:nvPr/>
          </p:nvSpPr>
          <p:spPr>
            <a:xfrm>
              <a:off x="5478447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46" name="Dowolny kształt: kształt 1145">
              <a:extLst>
                <a:ext uri="{FF2B5EF4-FFF2-40B4-BE49-F238E27FC236}">
                  <a16:creationId xmlns:a16="http://schemas.microsoft.com/office/drawing/2014/main" id="{A4393D8B-5F34-C1E3-654C-4CFBCDF5DFEF}"/>
                </a:ext>
              </a:extLst>
            </p:cNvPr>
            <p:cNvSpPr/>
            <p:nvPr/>
          </p:nvSpPr>
          <p:spPr>
            <a:xfrm>
              <a:off x="5439178" y="91626"/>
              <a:ext cx="157074" cy="222522"/>
            </a:xfrm>
            <a:custGeom>
              <a:avLst/>
              <a:gdLst>
                <a:gd name="connsiteX0" fmla="*/ 130896 w 157074"/>
                <a:gd name="connsiteY0" fmla="*/ 65448 h 222522"/>
                <a:gd name="connsiteX1" fmla="*/ 130896 w 157074"/>
                <a:gd name="connsiteY1" fmla="*/ 26179 h 222522"/>
                <a:gd name="connsiteX2" fmla="*/ 104717 w 157074"/>
                <a:gd name="connsiteY2" fmla="*/ 0 h 222522"/>
                <a:gd name="connsiteX3" fmla="*/ 52358 w 157074"/>
                <a:gd name="connsiteY3" fmla="*/ 0 h 222522"/>
                <a:gd name="connsiteX4" fmla="*/ 26179 w 157074"/>
                <a:gd name="connsiteY4" fmla="*/ 26179 h 222522"/>
                <a:gd name="connsiteX5" fmla="*/ 26179 w 157074"/>
                <a:gd name="connsiteY5" fmla="*/ 65448 h 222522"/>
                <a:gd name="connsiteX6" fmla="*/ 0 w 157074"/>
                <a:gd name="connsiteY6" fmla="*/ 170164 h 222522"/>
                <a:gd name="connsiteX7" fmla="*/ 39570 w 157074"/>
                <a:gd name="connsiteY7" fmla="*/ 170164 h 222522"/>
                <a:gd name="connsiteX8" fmla="*/ 39269 w 157074"/>
                <a:gd name="connsiteY8" fmla="*/ 222523 h 222522"/>
                <a:gd name="connsiteX9" fmla="*/ 65592 w 157074"/>
                <a:gd name="connsiteY9" fmla="*/ 222523 h 222522"/>
                <a:gd name="connsiteX10" fmla="*/ 65893 w 157074"/>
                <a:gd name="connsiteY10" fmla="*/ 170164 h 222522"/>
                <a:gd name="connsiteX11" fmla="*/ 91922 w 157074"/>
                <a:gd name="connsiteY11" fmla="*/ 170164 h 222522"/>
                <a:gd name="connsiteX12" fmla="*/ 91627 w 157074"/>
                <a:gd name="connsiteY12" fmla="*/ 222523 h 222522"/>
                <a:gd name="connsiteX13" fmla="*/ 117511 w 157074"/>
                <a:gd name="connsiteY13" fmla="*/ 222523 h 222522"/>
                <a:gd name="connsiteX14" fmla="*/ 117806 w 157074"/>
                <a:gd name="connsiteY14" fmla="*/ 170164 h 222522"/>
                <a:gd name="connsiteX15" fmla="*/ 157075 w 157074"/>
                <a:gd name="connsiteY15" fmla="*/ 170164 h 222522"/>
                <a:gd name="connsiteX16" fmla="*/ 130896 w 157074"/>
                <a:gd name="connsiteY16" fmla="*/ 65448 h 222522"/>
                <a:gd name="connsiteX17" fmla="*/ 33529 w 157074"/>
                <a:gd name="connsiteY17" fmla="*/ 143985 h 222522"/>
                <a:gd name="connsiteX18" fmla="*/ 51573 w 157074"/>
                <a:gd name="connsiteY18" fmla="*/ 71796 h 222522"/>
                <a:gd name="connsiteX19" fmla="*/ 52352 w 157074"/>
                <a:gd name="connsiteY19" fmla="*/ 68668 h 222522"/>
                <a:gd name="connsiteX20" fmla="*/ 52352 w 157074"/>
                <a:gd name="connsiteY20" fmla="*/ 37017 h 222522"/>
                <a:gd name="connsiteX21" fmla="*/ 63196 w 157074"/>
                <a:gd name="connsiteY21" fmla="*/ 26173 h 222522"/>
                <a:gd name="connsiteX22" fmla="*/ 93865 w 157074"/>
                <a:gd name="connsiteY22" fmla="*/ 26173 h 222522"/>
                <a:gd name="connsiteX23" fmla="*/ 104710 w 157074"/>
                <a:gd name="connsiteY23" fmla="*/ 37017 h 222522"/>
                <a:gd name="connsiteX24" fmla="*/ 104710 w 157074"/>
                <a:gd name="connsiteY24" fmla="*/ 68668 h 222522"/>
                <a:gd name="connsiteX25" fmla="*/ 105489 w 157074"/>
                <a:gd name="connsiteY25" fmla="*/ 71796 h 222522"/>
                <a:gd name="connsiteX26" fmla="*/ 123533 w 157074"/>
                <a:gd name="connsiteY26" fmla="*/ 143985 h 222522"/>
                <a:gd name="connsiteX27" fmla="*/ 33516 w 157074"/>
                <a:gd name="connsiteY27" fmla="*/ 143985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7074" h="222522">
                  <a:moveTo>
                    <a:pt x="130896" y="65448"/>
                  </a:moveTo>
                  <a:lnTo>
                    <a:pt x="130896" y="26179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39570" y="170164"/>
                  </a:lnTo>
                  <a:lnTo>
                    <a:pt x="39269" y="222523"/>
                  </a:lnTo>
                  <a:lnTo>
                    <a:pt x="65592" y="222523"/>
                  </a:lnTo>
                  <a:lnTo>
                    <a:pt x="65893" y="170164"/>
                  </a:lnTo>
                  <a:lnTo>
                    <a:pt x="91922" y="170164"/>
                  </a:lnTo>
                  <a:lnTo>
                    <a:pt x="91627" y="222523"/>
                  </a:lnTo>
                  <a:lnTo>
                    <a:pt x="117511" y="222523"/>
                  </a:lnTo>
                  <a:lnTo>
                    <a:pt x="117806" y="170164"/>
                  </a:lnTo>
                  <a:lnTo>
                    <a:pt x="157075" y="170164"/>
                  </a:lnTo>
                  <a:lnTo>
                    <a:pt x="130896" y="65448"/>
                  </a:lnTo>
                  <a:close/>
                  <a:moveTo>
                    <a:pt x="33529" y="143985"/>
                  </a:moveTo>
                  <a:lnTo>
                    <a:pt x="51573" y="71796"/>
                  </a:lnTo>
                  <a:lnTo>
                    <a:pt x="52352" y="68668"/>
                  </a:lnTo>
                  <a:lnTo>
                    <a:pt x="52352" y="37017"/>
                  </a:lnTo>
                  <a:lnTo>
                    <a:pt x="63196" y="26173"/>
                  </a:lnTo>
                  <a:lnTo>
                    <a:pt x="93865" y="26173"/>
                  </a:lnTo>
                  <a:lnTo>
                    <a:pt x="104710" y="37017"/>
                  </a:lnTo>
                  <a:lnTo>
                    <a:pt x="104710" y="68668"/>
                  </a:lnTo>
                  <a:lnTo>
                    <a:pt x="105489" y="71796"/>
                  </a:lnTo>
                  <a:lnTo>
                    <a:pt x="123533" y="143985"/>
                  </a:lnTo>
                  <a:lnTo>
                    <a:pt x="33516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47" name="Dowolny kształt: kształt 1146">
            <a:extLst>
              <a:ext uri="{FF2B5EF4-FFF2-40B4-BE49-F238E27FC236}">
                <a16:creationId xmlns:a16="http://schemas.microsoft.com/office/drawing/2014/main" id="{D99AB2BA-C7F8-7EA5-69A5-9BD243812716}"/>
              </a:ext>
            </a:extLst>
          </p:cNvPr>
          <p:cNvSpPr/>
          <p:nvPr userDrawn="1"/>
        </p:nvSpPr>
        <p:spPr>
          <a:xfrm>
            <a:off x="18241891" y="725794"/>
            <a:ext cx="495260" cy="453973"/>
          </a:xfrm>
          <a:custGeom>
            <a:avLst/>
            <a:gdLst>
              <a:gd name="connsiteX0" fmla="*/ 196344 w 314149"/>
              <a:gd name="connsiteY0" fmla="*/ 26179 h 287970"/>
              <a:gd name="connsiteX1" fmla="*/ 170164 w 314149"/>
              <a:gd name="connsiteY1" fmla="*/ 0 h 287970"/>
              <a:gd name="connsiteX2" fmla="*/ 78537 w 314149"/>
              <a:gd name="connsiteY2" fmla="*/ 0 h 287970"/>
              <a:gd name="connsiteX3" fmla="*/ 78537 w 314149"/>
              <a:gd name="connsiteY3" fmla="*/ 52358 h 287970"/>
              <a:gd name="connsiteX4" fmla="*/ 39269 w 314149"/>
              <a:gd name="connsiteY4" fmla="*/ 52358 h 287970"/>
              <a:gd name="connsiteX5" fmla="*/ 39269 w 314149"/>
              <a:gd name="connsiteY5" fmla="*/ 104717 h 287970"/>
              <a:gd name="connsiteX6" fmla="*/ 0 w 314149"/>
              <a:gd name="connsiteY6" fmla="*/ 104717 h 287970"/>
              <a:gd name="connsiteX7" fmla="*/ 0 w 314149"/>
              <a:gd name="connsiteY7" fmla="*/ 287971 h 287970"/>
              <a:gd name="connsiteX8" fmla="*/ 235612 w 314149"/>
              <a:gd name="connsiteY8" fmla="*/ 287971 h 287970"/>
              <a:gd name="connsiteX9" fmla="*/ 235612 w 314149"/>
              <a:gd name="connsiteY9" fmla="*/ 235612 h 287970"/>
              <a:gd name="connsiteX10" fmla="*/ 274881 w 314149"/>
              <a:gd name="connsiteY10" fmla="*/ 235612 h 287970"/>
              <a:gd name="connsiteX11" fmla="*/ 274881 w 314149"/>
              <a:gd name="connsiteY11" fmla="*/ 183254 h 287970"/>
              <a:gd name="connsiteX12" fmla="*/ 314150 w 314149"/>
              <a:gd name="connsiteY12" fmla="*/ 183254 h 287970"/>
              <a:gd name="connsiteX13" fmla="*/ 314150 w 314149"/>
              <a:gd name="connsiteY13" fmla="*/ 26179 h 287970"/>
              <a:gd name="connsiteX14" fmla="*/ 196344 w 314149"/>
              <a:gd name="connsiteY14" fmla="*/ 26179 h 287970"/>
              <a:gd name="connsiteX15" fmla="*/ 209433 w 314149"/>
              <a:gd name="connsiteY15" fmla="*/ 261791 h 287970"/>
              <a:gd name="connsiteX16" fmla="*/ 26179 w 314149"/>
              <a:gd name="connsiteY16" fmla="*/ 261791 h 287970"/>
              <a:gd name="connsiteX17" fmla="*/ 26179 w 314149"/>
              <a:gd name="connsiteY17" fmla="*/ 130896 h 287970"/>
              <a:gd name="connsiteX18" fmla="*/ 80782 w 314149"/>
              <a:gd name="connsiteY18" fmla="*/ 130896 h 287970"/>
              <a:gd name="connsiteX19" fmla="*/ 99291 w 314149"/>
              <a:gd name="connsiteY19" fmla="*/ 149404 h 287970"/>
              <a:gd name="connsiteX20" fmla="*/ 104710 w 314149"/>
              <a:gd name="connsiteY20" fmla="*/ 154823 h 287970"/>
              <a:gd name="connsiteX21" fmla="*/ 106955 w 314149"/>
              <a:gd name="connsiteY21" fmla="*/ 157068 h 287970"/>
              <a:gd name="connsiteX22" fmla="*/ 209427 w 314149"/>
              <a:gd name="connsiteY22" fmla="*/ 157068 h 287970"/>
              <a:gd name="connsiteX23" fmla="*/ 209427 w 314149"/>
              <a:gd name="connsiteY23" fmla="*/ 261785 h 287970"/>
              <a:gd name="connsiteX24" fmla="*/ 248702 w 314149"/>
              <a:gd name="connsiteY24" fmla="*/ 209433 h 287970"/>
              <a:gd name="connsiteX25" fmla="*/ 235612 w 314149"/>
              <a:gd name="connsiteY25" fmla="*/ 209433 h 287970"/>
              <a:gd name="connsiteX26" fmla="*/ 235612 w 314149"/>
              <a:gd name="connsiteY26" fmla="*/ 130896 h 287970"/>
              <a:gd name="connsiteX27" fmla="*/ 117806 w 314149"/>
              <a:gd name="connsiteY27" fmla="*/ 130896 h 287970"/>
              <a:gd name="connsiteX28" fmla="*/ 104717 w 314149"/>
              <a:gd name="connsiteY28" fmla="*/ 117806 h 287970"/>
              <a:gd name="connsiteX29" fmla="*/ 91627 w 314149"/>
              <a:gd name="connsiteY29" fmla="*/ 104717 h 287970"/>
              <a:gd name="connsiteX30" fmla="*/ 65448 w 314149"/>
              <a:gd name="connsiteY30" fmla="*/ 104717 h 287970"/>
              <a:gd name="connsiteX31" fmla="*/ 65448 w 314149"/>
              <a:gd name="connsiteY31" fmla="*/ 78537 h 287970"/>
              <a:gd name="connsiteX32" fmla="*/ 120051 w 314149"/>
              <a:gd name="connsiteY32" fmla="*/ 78537 h 287970"/>
              <a:gd name="connsiteX33" fmla="*/ 138560 w 314149"/>
              <a:gd name="connsiteY33" fmla="*/ 97046 h 287970"/>
              <a:gd name="connsiteX34" fmla="*/ 146230 w 314149"/>
              <a:gd name="connsiteY34" fmla="*/ 104717 h 287970"/>
              <a:gd name="connsiteX35" fmla="*/ 248702 w 314149"/>
              <a:gd name="connsiteY35" fmla="*/ 104717 h 287970"/>
              <a:gd name="connsiteX36" fmla="*/ 248702 w 314149"/>
              <a:gd name="connsiteY36" fmla="*/ 209433 h 287970"/>
              <a:gd name="connsiteX37" fmla="*/ 287971 w 314149"/>
              <a:gd name="connsiteY37" fmla="*/ 157075 h 287970"/>
              <a:gd name="connsiteX38" fmla="*/ 274881 w 314149"/>
              <a:gd name="connsiteY38" fmla="*/ 157075 h 287970"/>
              <a:gd name="connsiteX39" fmla="*/ 274881 w 314149"/>
              <a:gd name="connsiteY39" fmla="*/ 78537 h 287970"/>
              <a:gd name="connsiteX40" fmla="*/ 157075 w 314149"/>
              <a:gd name="connsiteY40" fmla="*/ 78537 h 287970"/>
              <a:gd name="connsiteX41" fmla="*/ 130896 w 314149"/>
              <a:gd name="connsiteY41" fmla="*/ 52358 h 287970"/>
              <a:gd name="connsiteX42" fmla="*/ 104717 w 314149"/>
              <a:gd name="connsiteY42" fmla="*/ 52358 h 287970"/>
              <a:gd name="connsiteX43" fmla="*/ 104717 w 314149"/>
              <a:gd name="connsiteY43" fmla="*/ 26179 h 287970"/>
              <a:gd name="connsiteX44" fmla="*/ 159320 w 314149"/>
              <a:gd name="connsiteY44" fmla="*/ 26179 h 287970"/>
              <a:gd name="connsiteX45" fmla="*/ 177828 w 314149"/>
              <a:gd name="connsiteY45" fmla="*/ 44688 h 287970"/>
              <a:gd name="connsiteX46" fmla="*/ 185499 w 314149"/>
              <a:gd name="connsiteY46" fmla="*/ 52358 h 287970"/>
              <a:gd name="connsiteX47" fmla="*/ 287971 w 314149"/>
              <a:gd name="connsiteY47" fmla="*/ 52358 h 287970"/>
              <a:gd name="connsiteX48" fmla="*/ 287971 w 314149"/>
              <a:gd name="connsiteY48" fmla="*/ 157075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4149" h="287970">
                <a:moveTo>
                  <a:pt x="196344" y="26179"/>
                </a:moveTo>
                <a:lnTo>
                  <a:pt x="170164" y="0"/>
                </a:lnTo>
                <a:lnTo>
                  <a:pt x="78537" y="0"/>
                </a:lnTo>
                <a:lnTo>
                  <a:pt x="78537" y="52358"/>
                </a:lnTo>
                <a:lnTo>
                  <a:pt x="39269" y="52358"/>
                </a:lnTo>
                <a:lnTo>
                  <a:pt x="39269" y="104717"/>
                </a:lnTo>
                <a:lnTo>
                  <a:pt x="0" y="104717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35612"/>
                </a:lnTo>
                <a:lnTo>
                  <a:pt x="274881" y="235612"/>
                </a:lnTo>
                <a:lnTo>
                  <a:pt x="274881" y="183254"/>
                </a:lnTo>
                <a:lnTo>
                  <a:pt x="314150" y="183254"/>
                </a:lnTo>
                <a:lnTo>
                  <a:pt x="314150" y="26179"/>
                </a:lnTo>
                <a:lnTo>
                  <a:pt x="196344" y="26179"/>
                </a:lnTo>
                <a:close/>
                <a:moveTo>
                  <a:pt x="209433" y="261791"/>
                </a:moveTo>
                <a:lnTo>
                  <a:pt x="26179" y="261791"/>
                </a:lnTo>
                <a:lnTo>
                  <a:pt x="26179" y="130896"/>
                </a:lnTo>
                <a:lnTo>
                  <a:pt x="80782" y="130896"/>
                </a:lnTo>
                <a:lnTo>
                  <a:pt x="99291" y="149404"/>
                </a:lnTo>
                <a:lnTo>
                  <a:pt x="104710" y="154823"/>
                </a:lnTo>
                <a:lnTo>
                  <a:pt x="106955" y="157068"/>
                </a:lnTo>
                <a:lnTo>
                  <a:pt x="209427" y="157068"/>
                </a:lnTo>
                <a:lnTo>
                  <a:pt x="209427" y="261785"/>
                </a:lnTo>
                <a:close/>
                <a:moveTo>
                  <a:pt x="248702" y="209433"/>
                </a:moveTo>
                <a:lnTo>
                  <a:pt x="235612" y="209433"/>
                </a:lnTo>
                <a:lnTo>
                  <a:pt x="235612" y="130896"/>
                </a:lnTo>
                <a:lnTo>
                  <a:pt x="117806" y="130896"/>
                </a:lnTo>
                <a:lnTo>
                  <a:pt x="104717" y="117806"/>
                </a:lnTo>
                <a:lnTo>
                  <a:pt x="91627" y="104717"/>
                </a:lnTo>
                <a:lnTo>
                  <a:pt x="65448" y="104717"/>
                </a:lnTo>
                <a:lnTo>
                  <a:pt x="65448" y="78537"/>
                </a:lnTo>
                <a:lnTo>
                  <a:pt x="120051" y="78537"/>
                </a:lnTo>
                <a:lnTo>
                  <a:pt x="138560" y="97046"/>
                </a:lnTo>
                <a:lnTo>
                  <a:pt x="146230" y="104717"/>
                </a:lnTo>
                <a:lnTo>
                  <a:pt x="248702" y="104717"/>
                </a:lnTo>
                <a:lnTo>
                  <a:pt x="248702" y="209433"/>
                </a:lnTo>
                <a:close/>
                <a:moveTo>
                  <a:pt x="287971" y="157075"/>
                </a:moveTo>
                <a:lnTo>
                  <a:pt x="274881" y="157075"/>
                </a:lnTo>
                <a:lnTo>
                  <a:pt x="274881" y="78537"/>
                </a:lnTo>
                <a:lnTo>
                  <a:pt x="157075" y="78537"/>
                </a:lnTo>
                <a:lnTo>
                  <a:pt x="130896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159320" y="26179"/>
                </a:lnTo>
                <a:lnTo>
                  <a:pt x="177828" y="44688"/>
                </a:lnTo>
                <a:lnTo>
                  <a:pt x="185499" y="52358"/>
                </a:lnTo>
                <a:lnTo>
                  <a:pt x="287971" y="52358"/>
                </a:lnTo>
                <a:lnTo>
                  <a:pt x="287971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148" name="Dowolny kształt: kształt 1147">
            <a:extLst>
              <a:ext uri="{FF2B5EF4-FFF2-40B4-BE49-F238E27FC236}">
                <a16:creationId xmlns:a16="http://schemas.microsoft.com/office/drawing/2014/main" id="{E130C974-1B7E-ED8D-57B5-AF45C5D557F2}"/>
              </a:ext>
            </a:extLst>
          </p:cNvPr>
          <p:cNvSpPr/>
          <p:nvPr userDrawn="1"/>
        </p:nvSpPr>
        <p:spPr>
          <a:xfrm>
            <a:off x="20161029" y="6235382"/>
            <a:ext cx="495260" cy="453973"/>
          </a:xfrm>
          <a:custGeom>
            <a:avLst/>
            <a:gdLst>
              <a:gd name="connsiteX0" fmla="*/ 235612 w 314149"/>
              <a:gd name="connsiteY0" fmla="*/ 52358 h 287970"/>
              <a:gd name="connsiteX1" fmla="*/ 235612 w 314149"/>
              <a:gd name="connsiteY1" fmla="*/ 13090 h 287970"/>
              <a:gd name="connsiteX2" fmla="*/ 222523 w 314149"/>
              <a:gd name="connsiteY2" fmla="*/ 0 h 287970"/>
              <a:gd name="connsiteX3" fmla="*/ 91627 w 314149"/>
              <a:gd name="connsiteY3" fmla="*/ 0 h 287970"/>
              <a:gd name="connsiteX4" fmla="*/ 78406 w 314149"/>
              <a:gd name="connsiteY4" fmla="*/ 13352 h 287970"/>
              <a:gd name="connsiteX5" fmla="*/ 78537 w 314149"/>
              <a:gd name="connsiteY5" fmla="*/ 52358 h 287970"/>
              <a:gd name="connsiteX6" fmla="*/ 13090 w 314149"/>
              <a:gd name="connsiteY6" fmla="*/ 52358 h 287970"/>
              <a:gd name="connsiteX7" fmla="*/ 0 w 314149"/>
              <a:gd name="connsiteY7" fmla="*/ 65448 h 287970"/>
              <a:gd name="connsiteX8" fmla="*/ 0 w 314149"/>
              <a:gd name="connsiteY8" fmla="*/ 275018 h 287970"/>
              <a:gd name="connsiteX9" fmla="*/ 13090 w 314149"/>
              <a:gd name="connsiteY9" fmla="*/ 287971 h 287970"/>
              <a:gd name="connsiteX10" fmla="*/ 301060 w 314149"/>
              <a:gd name="connsiteY10" fmla="*/ 287971 h 287970"/>
              <a:gd name="connsiteX11" fmla="*/ 314150 w 314149"/>
              <a:gd name="connsiteY11" fmla="*/ 274881 h 287970"/>
              <a:gd name="connsiteX12" fmla="*/ 314150 w 314149"/>
              <a:gd name="connsiteY12" fmla="*/ 65448 h 287970"/>
              <a:gd name="connsiteX13" fmla="*/ 301060 w 314149"/>
              <a:gd name="connsiteY13" fmla="*/ 52358 h 287970"/>
              <a:gd name="connsiteX14" fmla="*/ 235612 w 314149"/>
              <a:gd name="connsiteY14" fmla="*/ 52358 h 287970"/>
              <a:gd name="connsiteX15" fmla="*/ 287971 w 314149"/>
              <a:gd name="connsiteY15" fmla="*/ 157075 h 287970"/>
              <a:gd name="connsiteX16" fmla="*/ 52358 w 314149"/>
              <a:gd name="connsiteY16" fmla="*/ 157075 h 287970"/>
              <a:gd name="connsiteX17" fmla="*/ 104717 w 314149"/>
              <a:gd name="connsiteY17" fmla="*/ 78537 h 287970"/>
              <a:gd name="connsiteX18" fmla="*/ 287971 w 314149"/>
              <a:gd name="connsiteY18" fmla="*/ 78537 h 287970"/>
              <a:gd name="connsiteX19" fmla="*/ 287971 w 314149"/>
              <a:gd name="connsiteY19" fmla="*/ 157075 h 287970"/>
              <a:gd name="connsiteX20" fmla="*/ 209433 w 314149"/>
              <a:gd name="connsiteY20" fmla="*/ 26179 h 287970"/>
              <a:gd name="connsiteX21" fmla="*/ 209433 w 314149"/>
              <a:gd name="connsiteY21" fmla="*/ 52358 h 287970"/>
              <a:gd name="connsiteX22" fmla="*/ 104717 w 314149"/>
              <a:gd name="connsiteY22" fmla="*/ 52358 h 287970"/>
              <a:gd name="connsiteX23" fmla="*/ 104717 w 314149"/>
              <a:gd name="connsiteY23" fmla="*/ 26179 h 287970"/>
              <a:gd name="connsiteX24" fmla="*/ 209433 w 314149"/>
              <a:gd name="connsiteY24" fmla="*/ 26179 h 287970"/>
              <a:gd name="connsiteX25" fmla="*/ 143717 w 314149"/>
              <a:gd name="connsiteY25" fmla="*/ 183254 h 287970"/>
              <a:gd name="connsiteX26" fmla="*/ 143717 w 314149"/>
              <a:gd name="connsiteY26" fmla="*/ 209433 h 287970"/>
              <a:gd name="connsiteX27" fmla="*/ 170426 w 314149"/>
              <a:gd name="connsiteY27" fmla="*/ 209433 h 287970"/>
              <a:gd name="connsiteX28" fmla="*/ 170426 w 314149"/>
              <a:gd name="connsiteY28" fmla="*/ 183254 h 287970"/>
              <a:gd name="connsiteX29" fmla="*/ 261785 w 314149"/>
              <a:gd name="connsiteY29" fmla="*/ 183254 h 287970"/>
              <a:gd name="connsiteX30" fmla="*/ 209427 w 314149"/>
              <a:gd name="connsiteY30" fmla="*/ 261791 h 287970"/>
              <a:gd name="connsiteX31" fmla="*/ 26173 w 314149"/>
              <a:gd name="connsiteY31" fmla="*/ 261791 h 287970"/>
              <a:gd name="connsiteX32" fmla="*/ 26173 w 314149"/>
              <a:gd name="connsiteY32" fmla="*/ 183254 h 287970"/>
              <a:gd name="connsiteX33" fmla="*/ 143710 w 314149"/>
              <a:gd name="connsiteY33" fmla="*/ 183254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87970">
                <a:moveTo>
                  <a:pt x="235612" y="52358"/>
                </a:moveTo>
                <a:lnTo>
                  <a:pt x="235612" y="13090"/>
                </a:lnTo>
                <a:lnTo>
                  <a:pt x="222523" y="0"/>
                </a:lnTo>
                <a:lnTo>
                  <a:pt x="91627" y="0"/>
                </a:lnTo>
                <a:lnTo>
                  <a:pt x="78406" y="13352"/>
                </a:lnTo>
                <a:lnTo>
                  <a:pt x="78537" y="52358"/>
                </a:lnTo>
                <a:lnTo>
                  <a:pt x="13090" y="52358"/>
                </a:lnTo>
                <a:lnTo>
                  <a:pt x="0" y="65448"/>
                </a:lnTo>
                <a:lnTo>
                  <a:pt x="0" y="275018"/>
                </a:lnTo>
                <a:lnTo>
                  <a:pt x="13090" y="287971"/>
                </a:lnTo>
                <a:lnTo>
                  <a:pt x="301060" y="287971"/>
                </a:lnTo>
                <a:lnTo>
                  <a:pt x="314150" y="274881"/>
                </a:lnTo>
                <a:lnTo>
                  <a:pt x="314150" y="65448"/>
                </a:lnTo>
                <a:lnTo>
                  <a:pt x="301060" y="52358"/>
                </a:lnTo>
                <a:lnTo>
                  <a:pt x="235612" y="52358"/>
                </a:lnTo>
                <a:close/>
                <a:moveTo>
                  <a:pt x="287971" y="157075"/>
                </a:moveTo>
                <a:lnTo>
                  <a:pt x="52358" y="157075"/>
                </a:lnTo>
                <a:lnTo>
                  <a:pt x="104717" y="78537"/>
                </a:lnTo>
                <a:lnTo>
                  <a:pt x="287971" y="78537"/>
                </a:lnTo>
                <a:lnTo>
                  <a:pt x="287971" y="157075"/>
                </a:lnTo>
                <a:close/>
                <a:moveTo>
                  <a:pt x="209433" y="26179"/>
                </a:moveTo>
                <a:lnTo>
                  <a:pt x="209433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209433" y="26179"/>
                </a:lnTo>
                <a:close/>
                <a:moveTo>
                  <a:pt x="143717" y="183254"/>
                </a:moveTo>
                <a:lnTo>
                  <a:pt x="143717" y="209433"/>
                </a:lnTo>
                <a:lnTo>
                  <a:pt x="170426" y="209433"/>
                </a:lnTo>
                <a:lnTo>
                  <a:pt x="170426" y="183254"/>
                </a:lnTo>
                <a:lnTo>
                  <a:pt x="261785" y="183254"/>
                </a:lnTo>
                <a:lnTo>
                  <a:pt x="209427" y="261791"/>
                </a:lnTo>
                <a:lnTo>
                  <a:pt x="26173" y="261791"/>
                </a:lnTo>
                <a:lnTo>
                  <a:pt x="26173" y="183254"/>
                </a:lnTo>
                <a:lnTo>
                  <a:pt x="143710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49" name="Grupa 1148">
            <a:extLst>
              <a:ext uri="{FF2B5EF4-FFF2-40B4-BE49-F238E27FC236}">
                <a16:creationId xmlns:a16="http://schemas.microsoft.com/office/drawing/2014/main" id="{ACFB69AA-7844-BCC1-7027-00148300D368}"/>
              </a:ext>
            </a:extLst>
          </p:cNvPr>
          <p:cNvGrpSpPr/>
          <p:nvPr userDrawn="1"/>
        </p:nvGrpSpPr>
        <p:grpSpPr>
          <a:xfrm>
            <a:off x="27364193" y="168777"/>
            <a:ext cx="267026" cy="495109"/>
            <a:chOff x="11487346" y="2199132"/>
            <a:chExt cx="169378" cy="314064"/>
          </a:xfrm>
        </p:grpSpPr>
        <p:sp>
          <p:nvSpPr>
            <p:cNvPr id="1150" name="Dowolny kształt: kształt 1149">
              <a:extLst>
                <a:ext uri="{FF2B5EF4-FFF2-40B4-BE49-F238E27FC236}">
                  <a16:creationId xmlns:a16="http://schemas.microsoft.com/office/drawing/2014/main" id="{4BD915F3-B29C-D45A-3C03-F47623F851CA}"/>
                </a:ext>
              </a:extLst>
            </p:cNvPr>
            <p:cNvSpPr/>
            <p:nvPr/>
          </p:nvSpPr>
          <p:spPr>
            <a:xfrm>
              <a:off x="11525698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51" name="Dowolny kształt: kształt 1150">
              <a:extLst>
                <a:ext uri="{FF2B5EF4-FFF2-40B4-BE49-F238E27FC236}">
                  <a16:creationId xmlns:a16="http://schemas.microsoft.com/office/drawing/2014/main" id="{3C5B60CF-ECCF-4FDD-FCE9-2BFAFEE71EA2}"/>
                </a:ext>
              </a:extLst>
            </p:cNvPr>
            <p:cNvSpPr/>
            <p:nvPr/>
          </p:nvSpPr>
          <p:spPr>
            <a:xfrm>
              <a:off x="11487346" y="2199132"/>
              <a:ext cx="143199" cy="156989"/>
            </a:xfrm>
            <a:custGeom>
              <a:avLst/>
              <a:gdLst>
                <a:gd name="connsiteX0" fmla="*/ 123565 w 143199"/>
                <a:gd name="connsiteY0" fmla="*/ 26179 h 156989"/>
                <a:gd name="connsiteX1" fmla="*/ 123565 w 143199"/>
                <a:gd name="connsiteY1" fmla="*/ 71999 h 156989"/>
                <a:gd name="connsiteX2" fmla="*/ 114861 w 143199"/>
                <a:gd name="connsiteY2" fmla="*/ 71999 h 156989"/>
                <a:gd name="connsiteX3" fmla="*/ 114861 w 143199"/>
                <a:gd name="connsiteY3" fmla="*/ 13090 h 156989"/>
                <a:gd name="connsiteX4" fmla="*/ 95227 w 143199"/>
                <a:gd name="connsiteY4" fmla="*/ 13090 h 156989"/>
                <a:gd name="connsiteX5" fmla="*/ 95227 w 143199"/>
                <a:gd name="connsiteY5" fmla="*/ 71999 h 156989"/>
                <a:gd name="connsiteX6" fmla="*/ 86456 w 143199"/>
                <a:gd name="connsiteY6" fmla="*/ 71999 h 156989"/>
                <a:gd name="connsiteX7" fmla="*/ 86456 w 143199"/>
                <a:gd name="connsiteY7" fmla="*/ 0 h 156989"/>
                <a:gd name="connsiteX8" fmla="*/ 66822 w 143199"/>
                <a:gd name="connsiteY8" fmla="*/ 0 h 156989"/>
                <a:gd name="connsiteX9" fmla="*/ 66822 w 143199"/>
                <a:gd name="connsiteY9" fmla="*/ 71999 h 156989"/>
                <a:gd name="connsiteX10" fmla="*/ 58118 w 143199"/>
                <a:gd name="connsiteY10" fmla="*/ 71999 h 156989"/>
                <a:gd name="connsiteX11" fmla="*/ 58118 w 143199"/>
                <a:gd name="connsiteY11" fmla="*/ 13090 h 156989"/>
                <a:gd name="connsiteX12" fmla="*/ 38483 w 143199"/>
                <a:gd name="connsiteY12" fmla="*/ 13090 h 156989"/>
                <a:gd name="connsiteX13" fmla="*/ 38483 w 143199"/>
                <a:gd name="connsiteY13" fmla="*/ 71999 h 156989"/>
                <a:gd name="connsiteX14" fmla="*/ 38483 w 143199"/>
                <a:gd name="connsiteY14" fmla="*/ 72084 h 156989"/>
                <a:gd name="connsiteX15" fmla="*/ 38483 w 143199"/>
                <a:gd name="connsiteY15" fmla="*/ 104632 h 156989"/>
                <a:gd name="connsiteX16" fmla="*/ 13221 w 143199"/>
                <a:gd name="connsiteY16" fmla="*/ 78544 h 156989"/>
                <a:gd name="connsiteX17" fmla="*/ 0 w 143199"/>
                <a:gd name="connsiteY17" fmla="*/ 90495 h 156989"/>
                <a:gd name="connsiteX18" fmla="*/ 51573 w 143199"/>
                <a:gd name="connsiteY18" fmla="*/ 156990 h 156989"/>
                <a:gd name="connsiteX19" fmla="*/ 130110 w 143199"/>
                <a:gd name="connsiteY19" fmla="*/ 156990 h 156989"/>
                <a:gd name="connsiteX20" fmla="*/ 143200 w 143199"/>
                <a:gd name="connsiteY20" fmla="*/ 143900 h 156989"/>
                <a:gd name="connsiteX21" fmla="*/ 143200 w 143199"/>
                <a:gd name="connsiteY21" fmla="*/ 72084 h 156989"/>
                <a:gd name="connsiteX22" fmla="*/ 143200 w 143199"/>
                <a:gd name="connsiteY22" fmla="*/ 71999 h 156989"/>
                <a:gd name="connsiteX23" fmla="*/ 143200 w 143199"/>
                <a:gd name="connsiteY23" fmla="*/ 26179 h 156989"/>
                <a:gd name="connsiteX24" fmla="*/ 123565 w 143199"/>
                <a:gd name="connsiteY24" fmla="*/ 26179 h 15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56989">
                  <a:moveTo>
                    <a:pt x="123565" y="26179"/>
                  </a:moveTo>
                  <a:lnTo>
                    <a:pt x="123565" y="71999"/>
                  </a:lnTo>
                  <a:lnTo>
                    <a:pt x="114861" y="71999"/>
                  </a:lnTo>
                  <a:lnTo>
                    <a:pt x="114861" y="13090"/>
                  </a:lnTo>
                  <a:lnTo>
                    <a:pt x="95227" y="13090"/>
                  </a:lnTo>
                  <a:lnTo>
                    <a:pt x="95227" y="71999"/>
                  </a:lnTo>
                  <a:lnTo>
                    <a:pt x="86456" y="71999"/>
                  </a:lnTo>
                  <a:lnTo>
                    <a:pt x="86456" y="0"/>
                  </a:lnTo>
                  <a:lnTo>
                    <a:pt x="66822" y="0"/>
                  </a:lnTo>
                  <a:lnTo>
                    <a:pt x="66822" y="71999"/>
                  </a:lnTo>
                  <a:lnTo>
                    <a:pt x="58118" y="71999"/>
                  </a:lnTo>
                  <a:lnTo>
                    <a:pt x="58118" y="13090"/>
                  </a:lnTo>
                  <a:lnTo>
                    <a:pt x="38483" y="13090"/>
                  </a:lnTo>
                  <a:lnTo>
                    <a:pt x="38483" y="71999"/>
                  </a:lnTo>
                  <a:lnTo>
                    <a:pt x="38483" y="72084"/>
                  </a:lnTo>
                  <a:lnTo>
                    <a:pt x="38483" y="104632"/>
                  </a:lnTo>
                  <a:lnTo>
                    <a:pt x="13221" y="78544"/>
                  </a:lnTo>
                  <a:lnTo>
                    <a:pt x="0" y="90495"/>
                  </a:lnTo>
                  <a:lnTo>
                    <a:pt x="51573" y="156990"/>
                  </a:lnTo>
                  <a:lnTo>
                    <a:pt x="130110" y="156990"/>
                  </a:lnTo>
                  <a:lnTo>
                    <a:pt x="143200" y="143900"/>
                  </a:lnTo>
                  <a:lnTo>
                    <a:pt x="143200" y="72084"/>
                  </a:lnTo>
                  <a:lnTo>
                    <a:pt x="143200" y="71999"/>
                  </a:lnTo>
                  <a:lnTo>
                    <a:pt x="143200" y="26179"/>
                  </a:lnTo>
                  <a:lnTo>
                    <a:pt x="12356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52" name="Grafika 52">
            <a:extLst>
              <a:ext uri="{FF2B5EF4-FFF2-40B4-BE49-F238E27FC236}">
                <a16:creationId xmlns:a16="http://schemas.microsoft.com/office/drawing/2014/main" id="{0EBDAE55-674C-08EA-8069-AC05B5E56852}"/>
              </a:ext>
            </a:extLst>
          </p:cNvPr>
          <p:cNvGrpSpPr/>
          <p:nvPr userDrawn="1"/>
        </p:nvGrpSpPr>
        <p:grpSpPr>
          <a:xfrm>
            <a:off x="28332841" y="271108"/>
            <a:ext cx="495260" cy="309713"/>
            <a:chOff x="12101770" y="2264044"/>
            <a:chExt cx="314149" cy="196461"/>
          </a:xfrm>
          <a:solidFill>
            <a:srgbClr val="212E39"/>
          </a:solidFill>
        </p:grpSpPr>
        <p:sp>
          <p:nvSpPr>
            <p:cNvPr id="1153" name="Dowolny kształt: kształt 1152">
              <a:extLst>
                <a:ext uri="{FF2B5EF4-FFF2-40B4-BE49-F238E27FC236}">
                  <a16:creationId xmlns:a16="http://schemas.microsoft.com/office/drawing/2014/main" id="{1C0FDBC9-6D62-4C39-95E8-76C02E278A6C}"/>
                </a:ext>
              </a:extLst>
            </p:cNvPr>
            <p:cNvSpPr/>
            <p:nvPr/>
          </p:nvSpPr>
          <p:spPr>
            <a:xfrm>
              <a:off x="12219576" y="234258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  <a:gd name="connsiteX5" fmla="*/ 26179 w 26179"/>
                <a:gd name="connsiteY5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5"/>
                    <a:pt x="20289" y="26179"/>
                    <a:pt x="13090" y="26179"/>
                  </a:cubicBezTo>
                  <a:cubicBezTo>
                    <a:pt x="5890" y="26179"/>
                    <a:pt x="0" y="20322"/>
                    <a:pt x="0" y="13090"/>
                  </a:cubicBezTo>
                  <a:cubicBezTo>
                    <a:pt x="0" y="5858"/>
                    <a:pt x="5890" y="0"/>
                    <a:pt x="13090" y="0"/>
                  </a:cubicBezTo>
                  <a:cubicBezTo>
                    <a:pt x="20289" y="0"/>
                    <a:pt x="26179" y="5858"/>
                    <a:pt x="26179" y="13090"/>
                  </a:cubicBez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54" name="Dowolny kształt: kształt 1153">
              <a:extLst>
                <a:ext uri="{FF2B5EF4-FFF2-40B4-BE49-F238E27FC236}">
                  <a16:creationId xmlns:a16="http://schemas.microsoft.com/office/drawing/2014/main" id="{E749F036-F5BD-DD51-5E0C-3B42A0D86A8D}"/>
                </a:ext>
              </a:extLst>
            </p:cNvPr>
            <p:cNvSpPr/>
            <p:nvPr/>
          </p:nvSpPr>
          <p:spPr>
            <a:xfrm>
              <a:off x="12258845" y="2264044"/>
              <a:ext cx="157074" cy="196461"/>
            </a:xfrm>
            <a:custGeom>
              <a:avLst/>
              <a:gdLst>
                <a:gd name="connsiteX0" fmla="*/ 157075 w 157074"/>
                <a:gd name="connsiteY0" fmla="*/ 65448 h 196461"/>
                <a:gd name="connsiteX1" fmla="*/ 65448 w 157074"/>
                <a:gd name="connsiteY1" fmla="*/ 65448 h 196461"/>
                <a:gd name="connsiteX2" fmla="*/ 65448 w 157074"/>
                <a:gd name="connsiteY2" fmla="*/ 0 h 196461"/>
                <a:gd name="connsiteX3" fmla="*/ 39269 w 157074"/>
                <a:gd name="connsiteY3" fmla="*/ 0 h 196461"/>
                <a:gd name="connsiteX4" fmla="*/ 0 w 157074"/>
                <a:gd name="connsiteY4" fmla="*/ 65448 h 196461"/>
                <a:gd name="connsiteX5" fmla="*/ 0 w 157074"/>
                <a:gd name="connsiteY5" fmla="*/ 196344 h 196461"/>
                <a:gd name="connsiteX6" fmla="*/ 91431 w 157074"/>
                <a:gd name="connsiteY6" fmla="*/ 196461 h 196461"/>
                <a:gd name="connsiteX7" fmla="*/ 157075 w 157074"/>
                <a:gd name="connsiteY7" fmla="*/ 143985 h 196461"/>
                <a:gd name="connsiteX8" fmla="*/ 157075 w 157074"/>
                <a:gd name="connsiteY8" fmla="*/ 65448 h 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196461">
                  <a:moveTo>
                    <a:pt x="157075" y="65448"/>
                  </a:moveTo>
                  <a:lnTo>
                    <a:pt x="65448" y="65448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0" y="65448"/>
                  </a:lnTo>
                  <a:lnTo>
                    <a:pt x="0" y="196344"/>
                  </a:lnTo>
                  <a:lnTo>
                    <a:pt x="91431" y="196461"/>
                  </a:lnTo>
                  <a:lnTo>
                    <a:pt x="157075" y="143985"/>
                  </a:lnTo>
                  <a:lnTo>
                    <a:pt x="157075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55" name="Dowolny kształt: kształt 1154">
              <a:extLst>
                <a:ext uri="{FF2B5EF4-FFF2-40B4-BE49-F238E27FC236}">
                  <a16:creationId xmlns:a16="http://schemas.microsoft.com/office/drawing/2014/main" id="{E3CFD85A-F4DF-3C1A-2DA8-5934EB09832A}"/>
                </a:ext>
              </a:extLst>
            </p:cNvPr>
            <p:cNvSpPr/>
            <p:nvPr/>
          </p:nvSpPr>
          <p:spPr>
            <a:xfrm>
              <a:off x="12101770" y="2329492"/>
              <a:ext cx="143985" cy="131013"/>
            </a:xfrm>
            <a:custGeom>
              <a:avLst/>
              <a:gdLst>
                <a:gd name="connsiteX0" fmla="*/ 0 w 143985"/>
                <a:gd name="connsiteY0" fmla="*/ 130896 h 131013"/>
                <a:gd name="connsiteX1" fmla="*/ 0 w 143985"/>
                <a:gd name="connsiteY1" fmla="*/ 0 h 131013"/>
                <a:gd name="connsiteX2" fmla="*/ 91627 w 143985"/>
                <a:gd name="connsiteY2" fmla="*/ 0 h 131013"/>
                <a:gd name="connsiteX3" fmla="*/ 143985 w 143985"/>
                <a:gd name="connsiteY3" fmla="*/ 131013 h 131013"/>
                <a:gd name="connsiteX4" fmla="*/ 143985 w 143985"/>
                <a:gd name="connsiteY4" fmla="*/ 131013 h 131013"/>
                <a:gd name="connsiteX5" fmla="*/ 0 w 143985"/>
                <a:gd name="connsiteY5" fmla="*/ 130896 h 13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131013">
                  <a:moveTo>
                    <a:pt x="0" y="130896"/>
                  </a:moveTo>
                  <a:lnTo>
                    <a:pt x="0" y="0"/>
                  </a:lnTo>
                  <a:lnTo>
                    <a:pt x="91627" y="0"/>
                  </a:lnTo>
                  <a:lnTo>
                    <a:pt x="143985" y="131013"/>
                  </a:lnTo>
                  <a:lnTo>
                    <a:pt x="143985" y="131013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56" name="Dowolny kształt: kształt 1155">
            <a:extLst>
              <a:ext uri="{FF2B5EF4-FFF2-40B4-BE49-F238E27FC236}">
                <a16:creationId xmlns:a16="http://schemas.microsoft.com/office/drawing/2014/main" id="{878B87EB-5180-A574-2E10-6093556C1824}"/>
              </a:ext>
            </a:extLst>
          </p:cNvPr>
          <p:cNvSpPr/>
          <p:nvPr userDrawn="1"/>
        </p:nvSpPr>
        <p:spPr>
          <a:xfrm>
            <a:off x="20821377" y="6194112"/>
            <a:ext cx="247629" cy="495243"/>
          </a:xfrm>
          <a:custGeom>
            <a:avLst/>
            <a:gdLst>
              <a:gd name="connsiteX0" fmla="*/ 143717 w 157074"/>
              <a:gd name="connsiteY0" fmla="*/ 104717 h 314149"/>
              <a:gd name="connsiteX1" fmla="*/ 157075 w 157074"/>
              <a:gd name="connsiteY1" fmla="*/ 91627 h 314149"/>
              <a:gd name="connsiteX2" fmla="*/ 157075 w 157074"/>
              <a:gd name="connsiteY2" fmla="*/ 13090 h 314149"/>
              <a:gd name="connsiteX3" fmla="*/ 143940 w 157074"/>
              <a:gd name="connsiteY3" fmla="*/ 0 h 314149"/>
              <a:gd name="connsiteX4" fmla="*/ 13090 w 157074"/>
              <a:gd name="connsiteY4" fmla="*/ 0 h 314149"/>
              <a:gd name="connsiteX5" fmla="*/ 0 w 157074"/>
              <a:gd name="connsiteY5" fmla="*/ 13090 h 314149"/>
              <a:gd name="connsiteX6" fmla="*/ 0 w 157074"/>
              <a:gd name="connsiteY6" fmla="*/ 91359 h 314149"/>
              <a:gd name="connsiteX7" fmla="*/ 13090 w 157074"/>
              <a:gd name="connsiteY7" fmla="*/ 104717 h 314149"/>
              <a:gd name="connsiteX8" fmla="*/ 65670 w 157074"/>
              <a:gd name="connsiteY8" fmla="*/ 104717 h 314149"/>
              <a:gd name="connsiteX9" fmla="*/ 65670 w 157074"/>
              <a:gd name="connsiteY9" fmla="*/ 314150 h 314149"/>
              <a:gd name="connsiteX10" fmla="*/ 144208 w 157074"/>
              <a:gd name="connsiteY10" fmla="*/ 235612 h 314149"/>
              <a:gd name="connsiteX11" fmla="*/ 91849 w 157074"/>
              <a:gd name="connsiteY11" fmla="*/ 235612 h 314149"/>
              <a:gd name="connsiteX12" fmla="*/ 91849 w 157074"/>
              <a:gd name="connsiteY12" fmla="*/ 209433 h 314149"/>
              <a:gd name="connsiteX13" fmla="*/ 144208 w 157074"/>
              <a:gd name="connsiteY13" fmla="*/ 157075 h 314149"/>
              <a:gd name="connsiteX14" fmla="*/ 91849 w 157074"/>
              <a:gd name="connsiteY14" fmla="*/ 157075 h 314149"/>
              <a:gd name="connsiteX15" fmla="*/ 91849 w 157074"/>
              <a:gd name="connsiteY15" fmla="*/ 104717 h 314149"/>
              <a:gd name="connsiteX16" fmla="*/ 143717 w 157074"/>
              <a:gd name="connsiteY16" fmla="*/ 104717 h 314149"/>
              <a:gd name="connsiteX17" fmla="*/ 78413 w 157074"/>
              <a:gd name="connsiteY17" fmla="*/ 26179 h 314149"/>
              <a:gd name="connsiteX18" fmla="*/ 130896 w 157074"/>
              <a:gd name="connsiteY18" fmla="*/ 26179 h 314149"/>
              <a:gd name="connsiteX19" fmla="*/ 130896 w 157074"/>
              <a:gd name="connsiteY19" fmla="*/ 78537 h 314149"/>
              <a:gd name="connsiteX20" fmla="*/ 26055 w 157074"/>
              <a:gd name="connsiteY20" fmla="*/ 78537 h 314149"/>
              <a:gd name="connsiteX21" fmla="*/ 78413 w 157074"/>
              <a:gd name="connsiteY21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7074" h="314149">
                <a:moveTo>
                  <a:pt x="143717" y="104717"/>
                </a:moveTo>
                <a:lnTo>
                  <a:pt x="157075" y="91627"/>
                </a:lnTo>
                <a:lnTo>
                  <a:pt x="157075" y="13090"/>
                </a:lnTo>
                <a:lnTo>
                  <a:pt x="143940" y="0"/>
                </a:lnTo>
                <a:lnTo>
                  <a:pt x="13090" y="0"/>
                </a:lnTo>
                <a:lnTo>
                  <a:pt x="0" y="13090"/>
                </a:lnTo>
                <a:lnTo>
                  <a:pt x="0" y="91359"/>
                </a:lnTo>
                <a:lnTo>
                  <a:pt x="13090" y="104717"/>
                </a:lnTo>
                <a:lnTo>
                  <a:pt x="65670" y="104717"/>
                </a:lnTo>
                <a:lnTo>
                  <a:pt x="65670" y="314150"/>
                </a:lnTo>
                <a:lnTo>
                  <a:pt x="144208" y="235612"/>
                </a:lnTo>
                <a:lnTo>
                  <a:pt x="91849" y="235612"/>
                </a:lnTo>
                <a:lnTo>
                  <a:pt x="91849" y="209433"/>
                </a:lnTo>
                <a:lnTo>
                  <a:pt x="144208" y="157075"/>
                </a:lnTo>
                <a:lnTo>
                  <a:pt x="91849" y="157075"/>
                </a:lnTo>
                <a:lnTo>
                  <a:pt x="91849" y="104717"/>
                </a:lnTo>
                <a:lnTo>
                  <a:pt x="143717" y="104717"/>
                </a:lnTo>
                <a:close/>
                <a:moveTo>
                  <a:pt x="78413" y="26179"/>
                </a:moveTo>
                <a:lnTo>
                  <a:pt x="130896" y="26179"/>
                </a:lnTo>
                <a:lnTo>
                  <a:pt x="130896" y="78537"/>
                </a:lnTo>
                <a:lnTo>
                  <a:pt x="26055" y="78537"/>
                </a:lnTo>
                <a:lnTo>
                  <a:pt x="78413" y="2617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57" name="Grupa 1156">
            <a:extLst>
              <a:ext uri="{FF2B5EF4-FFF2-40B4-BE49-F238E27FC236}">
                <a16:creationId xmlns:a16="http://schemas.microsoft.com/office/drawing/2014/main" id="{EE26956A-A1BD-C06D-9604-0C1C37B45D00}"/>
              </a:ext>
            </a:extLst>
          </p:cNvPr>
          <p:cNvGrpSpPr/>
          <p:nvPr userDrawn="1"/>
        </p:nvGrpSpPr>
        <p:grpSpPr>
          <a:xfrm>
            <a:off x="24246935" y="-3277430"/>
            <a:ext cx="474625" cy="474607"/>
            <a:chOff x="9510035" y="13089"/>
            <a:chExt cx="301060" cy="301059"/>
          </a:xfrm>
        </p:grpSpPr>
        <p:sp>
          <p:nvSpPr>
            <p:cNvPr id="1158" name="Dowolny kształt: kształt 1157">
              <a:extLst>
                <a:ext uri="{FF2B5EF4-FFF2-40B4-BE49-F238E27FC236}">
                  <a16:creationId xmlns:a16="http://schemas.microsoft.com/office/drawing/2014/main" id="{75412A36-A356-91F3-C85D-35F9DDD338F6}"/>
                </a:ext>
              </a:extLst>
            </p:cNvPr>
            <p:cNvSpPr/>
            <p:nvPr/>
          </p:nvSpPr>
          <p:spPr>
            <a:xfrm>
              <a:off x="9706378" y="195675"/>
              <a:ext cx="97059" cy="118473"/>
            </a:xfrm>
            <a:custGeom>
              <a:avLst/>
              <a:gdLst>
                <a:gd name="connsiteX0" fmla="*/ 97059 w 97059"/>
                <a:gd name="connsiteY0" fmla="*/ 18509 h 118473"/>
                <a:gd name="connsiteX1" fmla="*/ 78537 w 97059"/>
                <a:gd name="connsiteY1" fmla="*/ 0 h 118473"/>
                <a:gd name="connsiteX2" fmla="*/ 0 w 97059"/>
                <a:gd name="connsiteY2" fmla="*/ 78544 h 118473"/>
                <a:gd name="connsiteX3" fmla="*/ 0 w 97059"/>
                <a:gd name="connsiteY3" fmla="*/ 118474 h 118473"/>
                <a:gd name="connsiteX4" fmla="*/ 26179 w 97059"/>
                <a:gd name="connsiteY4" fmla="*/ 118474 h 118473"/>
                <a:gd name="connsiteX5" fmla="*/ 26179 w 97059"/>
                <a:gd name="connsiteY5" fmla="*/ 89389 h 118473"/>
                <a:gd name="connsiteX6" fmla="*/ 97059 w 97059"/>
                <a:gd name="connsiteY6" fmla="*/ 18509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97059" y="18509"/>
                  </a:moveTo>
                  <a:lnTo>
                    <a:pt x="78537" y="0"/>
                  </a:lnTo>
                  <a:lnTo>
                    <a:pt x="0" y="78544"/>
                  </a:ln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59" name="Dowolny kształt: kształt 1158">
              <a:extLst>
                <a:ext uri="{FF2B5EF4-FFF2-40B4-BE49-F238E27FC236}">
                  <a16:creationId xmlns:a16="http://schemas.microsoft.com/office/drawing/2014/main" id="{2D2BBDB0-83CC-3F60-E138-0BDA7C6633DF}"/>
                </a:ext>
              </a:extLst>
            </p:cNvPr>
            <p:cNvSpPr/>
            <p:nvPr/>
          </p:nvSpPr>
          <p:spPr>
            <a:xfrm>
              <a:off x="9510035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543 w 301060"/>
                <a:gd name="connsiteY6" fmla="*/ 13090 h 157120"/>
                <a:gd name="connsiteX7" fmla="*/ 78537 w 301060"/>
                <a:gd name="connsiteY7" fmla="*/ 13090 h 157120"/>
                <a:gd name="connsiteX8" fmla="*/ 10537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18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17 w 301060"/>
                <a:gd name="connsiteY20" fmla="*/ 130896 h 157120"/>
                <a:gd name="connsiteX21" fmla="*/ 78537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91627 w 301060"/>
                <a:gd name="connsiteY30" fmla="*/ 52358 h 157120"/>
                <a:gd name="connsiteX31" fmla="*/ 91627 w 301060"/>
                <a:gd name="connsiteY31" fmla="*/ 78537 h 157120"/>
                <a:gd name="connsiteX32" fmla="*/ 143985 w 301060"/>
                <a:gd name="connsiteY32" fmla="*/ 78537 h 157120"/>
                <a:gd name="connsiteX33" fmla="*/ 154784 w 301060"/>
                <a:gd name="connsiteY33" fmla="*/ 71993 h 157120"/>
                <a:gd name="connsiteX34" fmla="*/ 183254 w 301060"/>
                <a:gd name="connsiteY34" fmla="*/ 26173 h 157120"/>
                <a:gd name="connsiteX35" fmla="*/ 235612 w 301060"/>
                <a:gd name="connsiteY35" fmla="*/ 26179 h 157120"/>
                <a:gd name="connsiteX36" fmla="*/ 235612 w 301060"/>
                <a:gd name="connsiteY36" fmla="*/ 52358 h 157120"/>
                <a:gd name="connsiteX37" fmla="*/ 209433 w 301060"/>
                <a:gd name="connsiteY37" fmla="*/ 52358 h 157120"/>
                <a:gd name="connsiteX38" fmla="*/ 209433 w 301060"/>
                <a:gd name="connsiteY38" fmla="*/ 78537 h 157120"/>
                <a:gd name="connsiteX39" fmla="*/ 261791 w 301060"/>
                <a:gd name="connsiteY39" fmla="*/ 78537 h 157120"/>
                <a:gd name="connsiteX40" fmla="*/ 274881 w 301060"/>
                <a:gd name="connsiteY40" fmla="*/ 91627 h 157120"/>
                <a:gd name="connsiteX41" fmla="*/ 274881 w 301060"/>
                <a:gd name="connsiteY41" fmla="*/ 143985 h 157120"/>
                <a:gd name="connsiteX42" fmla="*/ 301060 w 301060"/>
                <a:gd name="connsiteY42" fmla="*/ 143985 h 157120"/>
                <a:gd name="connsiteX43" fmla="*/ 301060 w 301060"/>
                <a:gd name="connsiteY43" fmla="*/ 78537 h 157120"/>
                <a:gd name="connsiteX44" fmla="*/ 274881 w 301060"/>
                <a:gd name="connsiteY4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543" y="13090"/>
                  </a:lnTo>
                  <a:lnTo>
                    <a:pt x="78537" y="13090"/>
                  </a:lnTo>
                  <a:lnTo>
                    <a:pt x="10537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18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17" y="130896"/>
                  </a:lnTo>
                  <a:lnTo>
                    <a:pt x="78537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91627" y="52358"/>
                  </a:lnTo>
                  <a:lnTo>
                    <a:pt x="91627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09433" y="52358"/>
                  </a:lnTo>
                  <a:lnTo>
                    <a:pt x="209433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60" name="Dowolny kształt: kształt 1159">
              <a:extLst>
                <a:ext uri="{FF2B5EF4-FFF2-40B4-BE49-F238E27FC236}">
                  <a16:creationId xmlns:a16="http://schemas.microsoft.com/office/drawing/2014/main" id="{D151ECCE-86E2-7380-9305-8F0D10C87134}"/>
                </a:ext>
              </a:extLst>
            </p:cNvPr>
            <p:cNvSpPr/>
            <p:nvPr/>
          </p:nvSpPr>
          <p:spPr>
            <a:xfrm>
              <a:off x="9640931" y="117806"/>
              <a:ext cx="52358" cy="170164"/>
            </a:xfrm>
            <a:custGeom>
              <a:avLst/>
              <a:gdLst>
                <a:gd name="connsiteX0" fmla="*/ 52358 w 52358"/>
                <a:gd name="connsiteY0" fmla="*/ 78537 h 170164"/>
                <a:gd name="connsiteX1" fmla="*/ 52358 w 52358"/>
                <a:gd name="connsiteY1" fmla="*/ 13090 h 170164"/>
                <a:gd name="connsiteX2" fmla="*/ 39269 w 52358"/>
                <a:gd name="connsiteY2" fmla="*/ 0 h 170164"/>
                <a:gd name="connsiteX3" fmla="*/ 0 w 52358"/>
                <a:gd name="connsiteY3" fmla="*/ 0 h 170164"/>
                <a:gd name="connsiteX4" fmla="*/ 0 w 52358"/>
                <a:gd name="connsiteY4" fmla="*/ 26179 h 170164"/>
                <a:gd name="connsiteX5" fmla="*/ 26179 w 52358"/>
                <a:gd name="connsiteY5" fmla="*/ 26179 h 170164"/>
                <a:gd name="connsiteX6" fmla="*/ 26179 w 52358"/>
                <a:gd name="connsiteY6" fmla="*/ 67693 h 170164"/>
                <a:gd name="connsiteX7" fmla="*/ 0 w 52358"/>
                <a:gd name="connsiteY7" fmla="*/ 93872 h 170164"/>
                <a:gd name="connsiteX8" fmla="*/ 0 w 52358"/>
                <a:gd name="connsiteY8" fmla="*/ 157075 h 170164"/>
                <a:gd name="connsiteX9" fmla="*/ 26179 w 52358"/>
                <a:gd name="connsiteY9" fmla="*/ 170164 h 170164"/>
                <a:gd name="connsiteX10" fmla="*/ 39269 w 52358"/>
                <a:gd name="connsiteY10" fmla="*/ 170164 h 170164"/>
                <a:gd name="connsiteX11" fmla="*/ 39269 w 52358"/>
                <a:gd name="connsiteY11" fmla="*/ 143985 h 170164"/>
                <a:gd name="connsiteX12" fmla="*/ 26179 w 52358"/>
                <a:gd name="connsiteY12" fmla="*/ 143985 h 170164"/>
                <a:gd name="connsiteX13" fmla="*/ 26179 w 52358"/>
                <a:gd name="connsiteY13" fmla="*/ 104717 h 170164"/>
                <a:gd name="connsiteX14" fmla="*/ 52358 w 52358"/>
                <a:gd name="connsiteY14" fmla="*/ 7853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358" h="170164">
                  <a:moveTo>
                    <a:pt x="52358" y="78537"/>
                  </a:move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57075"/>
                  </a:lnTo>
                  <a:lnTo>
                    <a:pt x="26179" y="170164"/>
                  </a:lnTo>
                  <a:lnTo>
                    <a:pt x="39269" y="170164"/>
                  </a:lnTo>
                  <a:lnTo>
                    <a:pt x="39269" y="143985"/>
                  </a:lnTo>
                  <a:lnTo>
                    <a:pt x="26179" y="143985"/>
                  </a:lnTo>
                  <a:lnTo>
                    <a:pt x="26179" y="104717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61" name="Dowolny kształt: kształt 1160">
              <a:extLst>
                <a:ext uri="{FF2B5EF4-FFF2-40B4-BE49-F238E27FC236}">
                  <a16:creationId xmlns:a16="http://schemas.microsoft.com/office/drawing/2014/main" id="{38911B78-710D-7D3A-B32C-79AF7E61C71F}"/>
                </a:ext>
              </a:extLst>
            </p:cNvPr>
            <p:cNvSpPr/>
            <p:nvPr/>
          </p:nvSpPr>
          <p:spPr>
            <a:xfrm>
              <a:off x="9694402" y="117806"/>
              <a:ext cx="64335" cy="124337"/>
            </a:xfrm>
            <a:custGeom>
              <a:avLst/>
              <a:gdLst>
                <a:gd name="connsiteX0" fmla="*/ 38156 w 64335"/>
                <a:gd name="connsiteY0" fmla="*/ 0 h 124337"/>
                <a:gd name="connsiteX1" fmla="*/ 38156 w 64335"/>
                <a:gd name="connsiteY1" fmla="*/ 67667 h 124337"/>
                <a:gd name="connsiteX2" fmla="*/ 0 w 64335"/>
                <a:gd name="connsiteY2" fmla="*/ 105829 h 124337"/>
                <a:gd name="connsiteX3" fmla="*/ 18522 w 64335"/>
                <a:gd name="connsiteY3" fmla="*/ 124338 h 124337"/>
                <a:gd name="connsiteX4" fmla="*/ 64335 w 64335"/>
                <a:gd name="connsiteY4" fmla="*/ 78537 h 124337"/>
                <a:gd name="connsiteX5" fmla="*/ 64335 w 64335"/>
                <a:gd name="connsiteY5" fmla="*/ 78537 h 124337"/>
                <a:gd name="connsiteX6" fmla="*/ 64335 w 64335"/>
                <a:gd name="connsiteY6" fmla="*/ 0 h 124337"/>
                <a:gd name="connsiteX7" fmla="*/ 38156 w 64335"/>
                <a:gd name="connsiteY7" fmla="*/ 0 h 12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335" h="124337">
                  <a:moveTo>
                    <a:pt x="38156" y="0"/>
                  </a:moveTo>
                  <a:lnTo>
                    <a:pt x="38156" y="67667"/>
                  </a:lnTo>
                  <a:lnTo>
                    <a:pt x="0" y="105829"/>
                  </a:lnTo>
                  <a:lnTo>
                    <a:pt x="18522" y="124338"/>
                  </a:lnTo>
                  <a:lnTo>
                    <a:pt x="64335" y="78537"/>
                  </a:lnTo>
                  <a:lnTo>
                    <a:pt x="64335" y="78537"/>
                  </a:lnTo>
                  <a:lnTo>
                    <a:pt x="64335" y="0"/>
                  </a:lnTo>
                  <a:lnTo>
                    <a:pt x="381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62" name="Dowolny kształt: kształt 1161">
              <a:extLst>
                <a:ext uri="{FF2B5EF4-FFF2-40B4-BE49-F238E27FC236}">
                  <a16:creationId xmlns:a16="http://schemas.microsoft.com/office/drawing/2014/main" id="{D383AAD0-0DC4-F508-2EC4-238FB1560306}"/>
                </a:ext>
              </a:extLst>
            </p:cNvPr>
            <p:cNvSpPr/>
            <p:nvPr/>
          </p:nvSpPr>
          <p:spPr>
            <a:xfrm>
              <a:off x="9549304" y="157074"/>
              <a:ext cx="78537" cy="65447"/>
            </a:xfrm>
            <a:custGeom>
              <a:avLst/>
              <a:gdLst>
                <a:gd name="connsiteX0" fmla="*/ 39269 w 78537"/>
                <a:gd name="connsiteY0" fmla="*/ 39269 h 65447"/>
                <a:gd name="connsiteX1" fmla="*/ 26179 w 78537"/>
                <a:gd name="connsiteY1" fmla="*/ 26179 h 65447"/>
                <a:gd name="connsiteX2" fmla="*/ 26179 w 78537"/>
                <a:gd name="connsiteY2" fmla="*/ 0 h 65447"/>
                <a:gd name="connsiteX3" fmla="*/ 0 w 78537"/>
                <a:gd name="connsiteY3" fmla="*/ 0 h 65447"/>
                <a:gd name="connsiteX4" fmla="*/ 0 w 78537"/>
                <a:gd name="connsiteY4" fmla="*/ 39269 h 65447"/>
                <a:gd name="connsiteX5" fmla="*/ 26179 w 78537"/>
                <a:gd name="connsiteY5" fmla="*/ 65448 h 65447"/>
                <a:gd name="connsiteX6" fmla="*/ 78537 w 78537"/>
                <a:gd name="connsiteY6" fmla="*/ 65448 h 65447"/>
                <a:gd name="connsiteX7" fmla="*/ 78537 w 78537"/>
                <a:gd name="connsiteY7" fmla="*/ 39269 h 65447"/>
                <a:gd name="connsiteX8" fmla="*/ 39269 w 78537"/>
                <a:gd name="connsiteY8" fmla="*/ 3926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39269" y="39269"/>
                  </a:moveTo>
                  <a:lnTo>
                    <a:pt x="26179" y="26179"/>
                  </a:ln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63" name="Dowolny kształt: kształt 1162">
            <a:extLst>
              <a:ext uri="{FF2B5EF4-FFF2-40B4-BE49-F238E27FC236}">
                <a16:creationId xmlns:a16="http://schemas.microsoft.com/office/drawing/2014/main" id="{5016E88D-1526-7AF6-080B-EF58B785DE3B}"/>
              </a:ext>
            </a:extLst>
          </p:cNvPr>
          <p:cNvSpPr/>
          <p:nvPr userDrawn="1"/>
        </p:nvSpPr>
        <p:spPr>
          <a:xfrm>
            <a:off x="13062283" y="3222648"/>
            <a:ext cx="495271" cy="495243"/>
          </a:xfrm>
          <a:custGeom>
            <a:avLst/>
            <a:gdLst>
              <a:gd name="connsiteX0" fmla="*/ 314150 w 314156"/>
              <a:gd name="connsiteY0" fmla="*/ 26179 h 314149"/>
              <a:gd name="connsiteX1" fmla="*/ 287971 w 314156"/>
              <a:gd name="connsiteY1" fmla="*/ 0 h 314149"/>
              <a:gd name="connsiteX2" fmla="*/ 26179 w 314156"/>
              <a:gd name="connsiteY2" fmla="*/ 0 h 314149"/>
              <a:gd name="connsiteX3" fmla="*/ 0 w 314156"/>
              <a:gd name="connsiteY3" fmla="*/ 26179 h 314149"/>
              <a:gd name="connsiteX4" fmla="*/ 0 w 314156"/>
              <a:gd name="connsiteY4" fmla="*/ 235612 h 314149"/>
              <a:gd name="connsiteX5" fmla="*/ 26179 w 314156"/>
              <a:gd name="connsiteY5" fmla="*/ 261791 h 314149"/>
              <a:gd name="connsiteX6" fmla="*/ 235625 w 314156"/>
              <a:gd name="connsiteY6" fmla="*/ 261791 h 314149"/>
              <a:gd name="connsiteX7" fmla="*/ 287977 w 314156"/>
              <a:gd name="connsiteY7" fmla="*/ 314150 h 314149"/>
              <a:gd name="connsiteX8" fmla="*/ 314156 w 314156"/>
              <a:gd name="connsiteY8" fmla="*/ 287971 h 314149"/>
              <a:gd name="connsiteX9" fmla="*/ 314156 w 314156"/>
              <a:gd name="connsiteY9" fmla="*/ 26179 h 314149"/>
              <a:gd name="connsiteX10" fmla="*/ 246464 w 314156"/>
              <a:gd name="connsiteY10" fmla="*/ 235612 h 314149"/>
              <a:gd name="connsiteX11" fmla="*/ 26179 w 314156"/>
              <a:gd name="connsiteY11" fmla="*/ 235612 h 314149"/>
              <a:gd name="connsiteX12" fmla="*/ 26179 w 314156"/>
              <a:gd name="connsiteY12" fmla="*/ 26179 h 314149"/>
              <a:gd name="connsiteX13" fmla="*/ 287971 w 314156"/>
              <a:gd name="connsiteY13" fmla="*/ 26179 h 314149"/>
              <a:gd name="connsiteX14" fmla="*/ 287971 w 314156"/>
              <a:gd name="connsiteY14" fmla="*/ 277119 h 314149"/>
              <a:gd name="connsiteX15" fmla="*/ 246464 w 314156"/>
              <a:gd name="connsiteY15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56" h="314149">
                <a:moveTo>
                  <a:pt x="314150" y="26179"/>
                </a:moveTo>
                <a:lnTo>
                  <a:pt x="287971" y="0"/>
                </a:ln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7" y="314150"/>
                </a:lnTo>
                <a:lnTo>
                  <a:pt x="314156" y="287971"/>
                </a:lnTo>
                <a:lnTo>
                  <a:pt x="314156" y="26179"/>
                </a:lnTo>
                <a:close/>
                <a:moveTo>
                  <a:pt x="246464" y="235612"/>
                </a:moveTo>
                <a:lnTo>
                  <a:pt x="26179" y="235612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277119"/>
                </a:lnTo>
                <a:lnTo>
                  <a:pt x="246464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164" name="Dowolny kształt: kształt 1163">
            <a:extLst>
              <a:ext uri="{FF2B5EF4-FFF2-40B4-BE49-F238E27FC236}">
                <a16:creationId xmlns:a16="http://schemas.microsoft.com/office/drawing/2014/main" id="{61A1ACE6-0A15-0DC3-C7B4-2C8FE649B3C1}"/>
              </a:ext>
            </a:extLst>
          </p:cNvPr>
          <p:cNvSpPr/>
          <p:nvPr userDrawn="1"/>
        </p:nvSpPr>
        <p:spPr>
          <a:xfrm>
            <a:off x="13598815" y="3222648"/>
            <a:ext cx="495260" cy="495243"/>
          </a:xfrm>
          <a:custGeom>
            <a:avLst/>
            <a:gdLst>
              <a:gd name="connsiteX0" fmla="*/ 287971 w 314149"/>
              <a:gd name="connsiteY0" fmla="*/ 0 h 314149"/>
              <a:gd name="connsiteX1" fmla="*/ 26179 w 314149"/>
              <a:gd name="connsiteY1" fmla="*/ 0 h 314149"/>
              <a:gd name="connsiteX2" fmla="*/ 0 w 314149"/>
              <a:gd name="connsiteY2" fmla="*/ 26179 h 314149"/>
              <a:gd name="connsiteX3" fmla="*/ 0 w 314149"/>
              <a:gd name="connsiteY3" fmla="*/ 235612 h 314149"/>
              <a:gd name="connsiteX4" fmla="*/ 26179 w 314149"/>
              <a:gd name="connsiteY4" fmla="*/ 261791 h 314149"/>
              <a:gd name="connsiteX5" fmla="*/ 235625 w 314149"/>
              <a:gd name="connsiteY5" fmla="*/ 261791 h 314149"/>
              <a:gd name="connsiteX6" fmla="*/ 287971 w 314149"/>
              <a:gd name="connsiteY6" fmla="*/ 314150 h 314149"/>
              <a:gd name="connsiteX7" fmla="*/ 314150 w 314149"/>
              <a:gd name="connsiteY7" fmla="*/ 287971 h 314149"/>
              <a:gd name="connsiteX8" fmla="*/ 314150 w 314149"/>
              <a:gd name="connsiteY8" fmla="*/ 26179 h 314149"/>
              <a:gd name="connsiteX9" fmla="*/ 287971 w 314149"/>
              <a:gd name="connsiteY9" fmla="*/ 0 h 314149"/>
              <a:gd name="connsiteX10" fmla="*/ 287971 w 314149"/>
              <a:gd name="connsiteY10" fmla="*/ 277119 h 314149"/>
              <a:gd name="connsiteX11" fmla="*/ 246464 w 314149"/>
              <a:gd name="connsiteY11" fmla="*/ 235612 h 314149"/>
              <a:gd name="connsiteX12" fmla="*/ 26179 w 314149"/>
              <a:gd name="connsiteY12" fmla="*/ 235612 h 314149"/>
              <a:gd name="connsiteX13" fmla="*/ 144077 w 314149"/>
              <a:gd name="connsiteY13" fmla="*/ 26179 h 314149"/>
              <a:gd name="connsiteX14" fmla="*/ 287971 w 314149"/>
              <a:gd name="connsiteY14" fmla="*/ 26179 h 314149"/>
              <a:gd name="connsiteX15" fmla="*/ 287971 w 314149"/>
              <a:gd name="connsiteY15" fmla="*/ 27711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49" h="314149">
                <a:moveTo>
                  <a:pt x="287971" y="0"/>
                </a:move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1" y="314150"/>
                </a:lnTo>
                <a:lnTo>
                  <a:pt x="314150" y="287971"/>
                </a:lnTo>
                <a:lnTo>
                  <a:pt x="314150" y="26179"/>
                </a:lnTo>
                <a:lnTo>
                  <a:pt x="287971" y="0"/>
                </a:lnTo>
                <a:close/>
                <a:moveTo>
                  <a:pt x="287971" y="277119"/>
                </a:moveTo>
                <a:lnTo>
                  <a:pt x="246464" y="235612"/>
                </a:lnTo>
                <a:lnTo>
                  <a:pt x="26179" y="235612"/>
                </a:lnTo>
                <a:lnTo>
                  <a:pt x="144077" y="26179"/>
                </a:lnTo>
                <a:lnTo>
                  <a:pt x="287971" y="26179"/>
                </a:lnTo>
                <a:lnTo>
                  <a:pt x="287971" y="27711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65" name="Grupa 1164">
            <a:extLst>
              <a:ext uri="{FF2B5EF4-FFF2-40B4-BE49-F238E27FC236}">
                <a16:creationId xmlns:a16="http://schemas.microsoft.com/office/drawing/2014/main" id="{35DDFBE2-CAC6-C0D9-D171-353E6661CE84}"/>
              </a:ext>
            </a:extLst>
          </p:cNvPr>
          <p:cNvGrpSpPr/>
          <p:nvPr userDrawn="1"/>
        </p:nvGrpSpPr>
        <p:grpSpPr>
          <a:xfrm>
            <a:off x="27845216" y="169169"/>
            <a:ext cx="300972" cy="495243"/>
            <a:chOff x="11792464" y="2199381"/>
            <a:chExt cx="190910" cy="314149"/>
          </a:xfrm>
        </p:grpSpPr>
        <p:sp>
          <p:nvSpPr>
            <p:cNvPr id="1166" name="Dowolny kształt: kształt 1165">
              <a:extLst>
                <a:ext uri="{FF2B5EF4-FFF2-40B4-BE49-F238E27FC236}">
                  <a16:creationId xmlns:a16="http://schemas.microsoft.com/office/drawing/2014/main" id="{3FD6E393-31E8-99CD-00B3-21E8452B85A8}"/>
                </a:ext>
              </a:extLst>
            </p:cNvPr>
            <p:cNvSpPr/>
            <p:nvPr/>
          </p:nvSpPr>
          <p:spPr>
            <a:xfrm>
              <a:off x="11792464" y="2199381"/>
              <a:ext cx="190910" cy="209433"/>
            </a:xfrm>
            <a:custGeom>
              <a:avLst/>
              <a:gdLst>
                <a:gd name="connsiteX0" fmla="*/ 164732 w 190910"/>
                <a:gd name="connsiteY0" fmla="*/ 34903 h 209433"/>
                <a:gd name="connsiteX1" fmla="*/ 164732 w 190910"/>
                <a:gd name="connsiteY1" fmla="*/ 96117 h 209433"/>
                <a:gd name="connsiteX2" fmla="*/ 153082 w 190910"/>
                <a:gd name="connsiteY2" fmla="*/ 96117 h 209433"/>
                <a:gd name="connsiteX3" fmla="*/ 153082 w 190910"/>
                <a:gd name="connsiteY3" fmla="*/ 17455 h 209433"/>
                <a:gd name="connsiteX4" fmla="*/ 126903 w 190910"/>
                <a:gd name="connsiteY4" fmla="*/ 17455 h 209433"/>
                <a:gd name="connsiteX5" fmla="*/ 126903 w 190910"/>
                <a:gd name="connsiteY5" fmla="*/ 96117 h 209433"/>
                <a:gd name="connsiteX6" fmla="*/ 115253 w 190910"/>
                <a:gd name="connsiteY6" fmla="*/ 96117 h 209433"/>
                <a:gd name="connsiteX7" fmla="*/ 115253 w 190910"/>
                <a:gd name="connsiteY7" fmla="*/ 0 h 209433"/>
                <a:gd name="connsiteX8" fmla="*/ 89074 w 190910"/>
                <a:gd name="connsiteY8" fmla="*/ 0 h 209433"/>
                <a:gd name="connsiteX9" fmla="*/ 89074 w 190910"/>
                <a:gd name="connsiteY9" fmla="*/ 96117 h 209433"/>
                <a:gd name="connsiteX10" fmla="*/ 77425 w 190910"/>
                <a:gd name="connsiteY10" fmla="*/ 96117 h 209433"/>
                <a:gd name="connsiteX11" fmla="*/ 77425 w 190910"/>
                <a:gd name="connsiteY11" fmla="*/ 17455 h 209433"/>
                <a:gd name="connsiteX12" fmla="*/ 51246 w 190910"/>
                <a:gd name="connsiteY12" fmla="*/ 17455 h 209433"/>
                <a:gd name="connsiteX13" fmla="*/ 51246 w 190910"/>
                <a:gd name="connsiteY13" fmla="*/ 96117 h 209433"/>
                <a:gd name="connsiteX14" fmla="*/ 51246 w 190910"/>
                <a:gd name="connsiteY14" fmla="*/ 139620 h 209433"/>
                <a:gd name="connsiteX15" fmla="*/ 17540 w 190910"/>
                <a:gd name="connsiteY15" fmla="*/ 104841 h 209433"/>
                <a:gd name="connsiteX16" fmla="*/ 0 w 190910"/>
                <a:gd name="connsiteY16" fmla="*/ 120777 h 209433"/>
                <a:gd name="connsiteX17" fmla="*/ 60015 w 190910"/>
                <a:gd name="connsiteY17" fmla="*/ 209433 h 209433"/>
                <a:gd name="connsiteX18" fmla="*/ 190911 w 190910"/>
                <a:gd name="connsiteY18" fmla="*/ 209433 h 209433"/>
                <a:gd name="connsiteX19" fmla="*/ 190911 w 190910"/>
                <a:gd name="connsiteY19" fmla="*/ 96117 h 209433"/>
                <a:gd name="connsiteX20" fmla="*/ 190911 w 190910"/>
                <a:gd name="connsiteY20" fmla="*/ 34903 h 209433"/>
                <a:gd name="connsiteX21" fmla="*/ 164732 w 190910"/>
                <a:gd name="connsiteY21" fmla="*/ 34903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0" h="209433">
                  <a:moveTo>
                    <a:pt x="164732" y="34903"/>
                  </a:moveTo>
                  <a:lnTo>
                    <a:pt x="164732" y="96117"/>
                  </a:lnTo>
                  <a:lnTo>
                    <a:pt x="153082" y="96117"/>
                  </a:lnTo>
                  <a:lnTo>
                    <a:pt x="153082" y="17455"/>
                  </a:lnTo>
                  <a:lnTo>
                    <a:pt x="126903" y="17455"/>
                  </a:lnTo>
                  <a:lnTo>
                    <a:pt x="126903" y="96117"/>
                  </a:lnTo>
                  <a:lnTo>
                    <a:pt x="115253" y="96117"/>
                  </a:lnTo>
                  <a:lnTo>
                    <a:pt x="115253" y="0"/>
                  </a:lnTo>
                  <a:lnTo>
                    <a:pt x="89074" y="0"/>
                  </a:lnTo>
                  <a:lnTo>
                    <a:pt x="89074" y="96117"/>
                  </a:lnTo>
                  <a:lnTo>
                    <a:pt x="77425" y="96117"/>
                  </a:lnTo>
                  <a:lnTo>
                    <a:pt x="77425" y="17455"/>
                  </a:lnTo>
                  <a:lnTo>
                    <a:pt x="51246" y="17455"/>
                  </a:lnTo>
                  <a:lnTo>
                    <a:pt x="51246" y="96117"/>
                  </a:lnTo>
                  <a:lnTo>
                    <a:pt x="51246" y="139620"/>
                  </a:lnTo>
                  <a:lnTo>
                    <a:pt x="17540" y="104841"/>
                  </a:lnTo>
                  <a:lnTo>
                    <a:pt x="0" y="120777"/>
                  </a:lnTo>
                  <a:lnTo>
                    <a:pt x="60015" y="209433"/>
                  </a:lnTo>
                  <a:lnTo>
                    <a:pt x="190911" y="209433"/>
                  </a:lnTo>
                  <a:lnTo>
                    <a:pt x="190911" y="96117"/>
                  </a:lnTo>
                  <a:lnTo>
                    <a:pt x="190911" y="34903"/>
                  </a:lnTo>
                  <a:lnTo>
                    <a:pt x="16473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67" name="Dowolny kształt: kształt 1166">
              <a:extLst>
                <a:ext uri="{FF2B5EF4-FFF2-40B4-BE49-F238E27FC236}">
                  <a16:creationId xmlns:a16="http://schemas.microsoft.com/office/drawing/2014/main" id="{EA559387-9E5C-7324-5A1F-532A65C17482}"/>
                </a:ext>
              </a:extLst>
            </p:cNvPr>
            <p:cNvSpPr/>
            <p:nvPr/>
          </p:nvSpPr>
          <p:spPr>
            <a:xfrm>
              <a:off x="11852479" y="2408814"/>
              <a:ext cx="130895" cy="104716"/>
            </a:xfrm>
            <a:custGeom>
              <a:avLst/>
              <a:gdLst>
                <a:gd name="connsiteX0" fmla="*/ 0 w 130895"/>
                <a:gd name="connsiteY0" fmla="*/ 52738 h 104716"/>
                <a:gd name="connsiteX1" fmla="*/ 0 w 130895"/>
                <a:gd name="connsiteY1" fmla="*/ 104717 h 104716"/>
                <a:gd name="connsiteX2" fmla="*/ 130896 w 130895"/>
                <a:gd name="connsiteY2" fmla="*/ 104507 h 104716"/>
                <a:gd name="connsiteX3" fmla="*/ 130896 w 130895"/>
                <a:gd name="connsiteY3" fmla="*/ 0 h 104716"/>
                <a:gd name="connsiteX4" fmla="*/ 0 w 130895"/>
                <a:gd name="connsiteY4" fmla="*/ 5273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52738"/>
                  </a:moveTo>
                  <a:lnTo>
                    <a:pt x="0" y="104717"/>
                  </a:lnTo>
                  <a:lnTo>
                    <a:pt x="130896" y="104507"/>
                  </a:lnTo>
                  <a:lnTo>
                    <a:pt x="130896" y="0"/>
                  </a:lnTo>
                  <a:lnTo>
                    <a:pt x="0" y="527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68" name="Dowolny kształt: kształt 1167">
              <a:extLst>
                <a:ext uri="{FF2B5EF4-FFF2-40B4-BE49-F238E27FC236}">
                  <a16:creationId xmlns:a16="http://schemas.microsoft.com/office/drawing/2014/main" id="{CAEA5D70-1F0C-D70E-FC80-40ED06C3D7DF}"/>
                </a:ext>
              </a:extLst>
            </p:cNvPr>
            <p:cNvSpPr/>
            <p:nvPr/>
          </p:nvSpPr>
          <p:spPr>
            <a:xfrm>
              <a:off x="11859024" y="2421904"/>
              <a:ext cx="19634" cy="19634"/>
            </a:xfrm>
            <a:custGeom>
              <a:avLst/>
              <a:gdLst>
                <a:gd name="connsiteX0" fmla="*/ 19634 w 19634"/>
                <a:gd name="connsiteY0" fmla="*/ 9817 h 19634"/>
                <a:gd name="connsiteX1" fmla="*/ 9817 w 19634"/>
                <a:gd name="connsiteY1" fmla="*/ 19634 h 19634"/>
                <a:gd name="connsiteX2" fmla="*/ 0 w 19634"/>
                <a:gd name="connsiteY2" fmla="*/ 9817 h 19634"/>
                <a:gd name="connsiteX3" fmla="*/ 9817 w 19634"/>
                <a:gd name="connsiteY3" fmla="*/ 0 h 19634"/>
                <a:gd name="connsiteX4" fmla="*/ 19634 w 19634"/>
                <a:gd name="connsiteY4" fmla="*/ 9817 h 19634"/>
                <a:gd name="connsiteX5" fmla="*/ 19634 w 19634"/>
                <a:gd name="connsiteY5" fmla="*/ 9817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4" h="19634">
                  <a:moveTo>
                    <a:pt x="19634" y="9817"/>
                  </a:moveTo>
                  <a:cubicBezTo>
                    <a:pt x="19634" y="15236"/>
                    <a:pt x="15184" y="19634"/>
                    <a:pt x="9817" y="19634"/>
                  </a:cubicBezTo>
                  <a:cubicBezTo>
                    <a:pt x="4385" y="19634"/>
                    <a:pt x="0" y="15236"/>
                    <a:pt x="0" y="9817"/>
                  </a:cubicBezTo>
                  <a:cubicBezTo>
                    <a:pt x="0" y="4398"/>
                    <a:pt x="4385" y="0"/>
                    <a:pt x="9817" y="0"/>
                  </a:cubicBezTo>
                  <a:cubicBezTo>
                    <a:pt x="15184" y="0"/>
                    <a:pt x="19634" y="4398"/>
                    <a:pt x="19634" y="9817"/>
                  </a:cubicBezTo>
                  <a:lnTo>
                    <a:pt x="19634" y="98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69" name="Dowolny kształt: kształt 1168">
            <a:extLst>
              <a:ext uri="{FF2B5EF4-FFF2-40B4-BE49-F238E27FC236}">
                <a16:creationId xmlns:a16="http://schemas.microsoft.com/office/drawing/2014/main" id="{E02C364D-ED85-1CDF-0F2A-52DF38768D92}"/>
              </a:ext>
            </a:extLst>
          </p:cNvPr>
          <p:cNvSpPr/>
          <p:nvPr userDrawn="1"/>
        </p:nvSpPr>
        <p:spPr>
          <a:xfrm>
            <a:off x="24783468" y="-3215523"/>
            <a:ext cx="495260" cy="371432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163489 w 314149"/>
              <a:gd name="connsiteY15" fmla="*/ 143985 h 235612"/>
              <a:gd name="connsiteX16" fmla="*/ 150661 w 314149"/>
              <a:gd name="connsiteY16" fmla="*/ 143985 h 235612"/>
              <a:gd name="connsiteX17" fmla="*/ 42672 w 314149"/>
              <a:gd name="connsiteY17" fmla="*/ 85082 h 235612"/>
              <a:gd name="connsiteX18" fmla="*/ 150661 w 314149"/>
              <a:gd name="connsiteY18" fmla="*/ 26179 h 235612"/>
              <a:gd name="connsiteX19" fmla="*/ 163489 w 314149"/>
              <a:gd name="connsiteY19" fmla="*/ 26179 h 235612"/>
              <a:gd name="connsiteX20" fmla="*/ 271478 w 314149"/>
              <a:gd name="connsiteY20" fmla="*/ 85082 h 235612"/>
              <a:gd name="connsiteX21" fmla="*/ 163489 w 314149"/>
              <a:gd name="connsiteY21" fmla="*/ 14398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163489" y="143985"/>
                </a:moveTo>
                <a:lnTo>
                  <a:pt x="150661" y="143985"/>
                </a:lnTo>
                <a:lnTo>
                  <a:pt x="42672" y="85082"/>
                </a:lnTo>
                <a:lnTo>
                  <a:pt x="150661" y="26179"/>
                </a:lnTo>
                <a:lnTo>
                  <a:pt x="163489" y="26179"/>
                </a:lnTo>
                <a:lnTo>
                  <a:pt x="271478" y="85082"/>
                </a:lnTo>
                <a:lnTo>
                  <a:pt x="163489" y="14398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170" name="Dowolny kształt: kształt 1169">
            <a:extLst>
              <a:ext uri="{FF2B5EF4-FFF2-40B4-BE49-F238E27FC236}">
                <a16:creationId xmlns:a16="http://schemas.microsoft.com/office/drawing/2014/main" id="{416CCFEB-E553-6BA5-B09A-9033824836F5}"/>
              </a:ext>
            </a:extLst>
          </p:cNvPr>
          <p:cNvSpPr/>
          <p:nvPr userDrawn="1"/>
        </p:nvSpPr>
        <p:spPr>
          <a:xfrm>
            <a:off x="25320001" y="-3215523"/>
            <a:ext cx="495260" cy="371432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235612 w 314149"/>
              <a:gd name="connsiteY15" fmla="*/ 167075 h 235612"/>
              <a:gd name="connsiteX16" fmla="*/ 157075 w 314149"/>
              <a:gd name="connsiteY16" fmla="*/ 206344 h 235612"/>
              <a:gd name="connsiteX17" fmla="*/ 78537 w 314149"/>
              <a:gd name="connsiteY17" fmla="*/ 167075 h 235612"/>
              <a:gd name="connsiteX18" fmla="*/ 78537 w 314149"/>
              <a:gd name="connsiteY18" fmla="*/ 134469 h 235612"/>
              <a:gd name="connsiteX19" fmla="*/ 143985 w 314149"/>
              <a:gd name="connsiteY19" fmla="*/ 170171 h 235612"/>
              <a:gd name="connsiteX20" fmla="*/ 170164 w 314149"/>
              <a:gd name="connsiteY20" fmla="*/ 170171 h 235612"/>
              <a:gd name="connsiteX21" fmla="*/ 235612 w 314149"/>
              <a:gd name="connsiteY21" fmla="*/ 134469 h 235612"/>
              <a:gd name="connsiteX22" fmla="*/ 235612 w 314149"/>
              <a:gd name="connsiteY22" fmla="*/ 16707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235612" y="167075"/>
                </a:moveTo>
                <a:lnTo>
                  <a:pt x="157075" y="206344"/>
                </a:lnTo>
                <a:lnTo>
                  <a:pt x="78537" y="167075"/>
                </a:lnTo>
                <a:lnTo>
                  <a:pt x="78537" y="134469"/>
                </a:lnTo>
                <a:lnTo>
                  <a:pt x="143985" y="170171"/>
                </a:lnTo>
                <a:lnTo>
                  <a:pt x="170164" y="170171"/>
                </a:lnTo>
                <a:lnTo>
                  <a:pt x="235612" y="134469"/>
                </a:lnTo>
                <a:lnTo>
                  <a:pt x="235612" y="16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71" name="Grafika 52">
            <a:extLst>
              <a:ext uri="{FF2B5EF4-FFF2-40B4-BE49-F238E27FC236}">
                <a16:creationId xmlns:a16="http://schemas.microsoft.com/office/drawing/2014/main" id="{66132A3B-0C5F-AA15-FC98-16B7134B3C7D}"/>
              </a:ext>
            </a:extLst>
          </p:cNvPr>
          <p:cNvGrpSpPr/>
          <p:nvPr userDrawn="1"/>
        </p:nvGrpSpPr>
        <p:grpSpPr>
          <a:xfrm>
            <a:off x="13062353" y="8691715"/>
            <a:ext cx="495106" cy="350049"/>
            <a:chOff x="2415533" y="7605514"/>
            <a:chExt cx="314051" cy="222048"/>
          </a:xfrm>
          <a:solidFill>
            <a:srgbClr val="212E39"/>
          </a:solidFill>
        </p:grpSpPr>
        <p:sp>
          <p:nvSpPr>
            <p:cNvPr id="1172" name="Dowolny kształt: kształt 1171">
              <a:extLst>
                <a:ext uri="{FF2B5EF4-FFF2-40B4-BE49-F238E27FC236}">
                  <a16:creationId xmlns:a16="http://schemas.microsoft.com/office/drawing/2014/main" id="{87FA1E8F-9B0F-C423-E063-15BA52C772B1}"/>
                </a:ext>
              </a:extLst>
            </p:cNvPr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73" name="Dowolny kształt: kształt 1172">
              <a:extLst>
                <a:ext uri="{FF2B5EF4-FFF2-40B4-BE49-F238E27FC236}">
                  <a16:creationId xmlns:a16="http://schemas.microsoft.com/office/drawing/2014/main" id="{FF3F2F0C-6745-D821-825C-2E0CF72435B6}"/>
                </a:ext>
              </a:extLst>
            </p:cNvPr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74" name="Dowolny kształt: kształt 1173">
              <a:extLst>
                <a:ext uri="{FF2B5EF4-FFF2-40B4-BE49-F238E27FC236}">
                  <a16:creationId xmlns:a16="http://schemas.microsoft.com/office/drawing/2014/main" id="{5AD6C391-924D-8310-B507-B16106510A19}"/>
                </a:ext>
              </a:extLst>
            </p:cNvPr>
            <p:cNvSpPr/>
            <p:nvPr/>
          </p:nvSpPr>
          <p:spPr>
            <a:xfrm>
              <a:off x="2471616" y="7684821"/>
              <a:ext cx="201887" cy="75461"/>
            </a:xfrm>
            <a:custGeom>
              <a:avLst/>
              <a:gdLst>
                <a:gd name="connsiteX0" fmla="*/ 0 w 201887"/>
                <a:gd name="connsiteY0" fmla="*/ 41821 h 75461"/>
                <a:gd name="connsiteX1" fmla="*/ 33647 w 201887"/>
                <a:gd name="connsiteY1" fmla="*/ 75462 h 75461"/>
                <a:gd name="connsiteX2" fmla="*/ 168240 w 201887"/>
                <a:gd name="connsiteY2" fmla="*/ 75462 h 75461"/>
                <a:gd name="connsiteX3" fmla="*/ 201887 w 201887"/>
                <a:gd name="connsiteY3" fmla="*/ 41821 h 75461"/>
                <a:gd name="connsiteX4" fmla="*/ 0 w 201887"/>
                <a:gd name="connsiteY4" fmla="*/ 41821 h 7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87" h="75461">
                  <a:moveTo>
                    <a:pt x="0" y="41821"/>
                  </a:moveTo>
                  <a:lnTo>
                    <a:pt x="33647" y="75462"/>
                  </a:lnTo>
                  <a:cubicBezTo>
                    <a:pt x="70815" y="38287"/>
                    <a:pt x="131072" y="38287"/>
                    <a:pt x="168240" y="75462"/>
                  </a:cubicBezTo>
                  <a:lnTo>
                    <a:pt x="201887" y="41821"/>
                  </a:lnTo>
                  <a:cubicBezTo>
                    <a:pt x="146139" y="-13940"/>
                    <a:pt x="55748" y="-13940"/>
                    <a:pt x="0" y="4182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75" name="Dowolny kształt: kształt 1174">
              <a:extLst>
                <a:ext uri="{FF2B5EF4-FFF2-40B4-BE49-F238E27FC236}">
                  <a16:creationId xmlns:a16="http://schemas.microsoft.com/office/drawing/2014/main" id="{4F3D612F-23F1-D047-B7C8-D01C828F97BD}"/>
                </a:ext>
              </a:extLst>
            </p:cNvPr>
            <p:cNvSpPr/>
            <p:nvPr/>
          </p:nvSpPr>
          <p:spPr>
            <a:xfrm>
              <a:off x="2415533" y="7605514"/>
              <a:ext cx="314051" cy="98679"/>
            </a:xfrm>
            <a:custGeom>
              <a:avLst/>
              <a:gdLst>
                <a:gd name="connsiteX0" fmla="*/ 7 w 314051"/>
                <a:gd name="connsiteY0" fmla="*/ 65039 h 98679"/>
                <a:gd name="connsiteX1" fmla="*/ 33653 w 314051"/>
                <a:gd name="connsiteY1" fmla="*/ 98679 h 98679"/>
                <a:gd name="connsiteX2" fmla="*/ 280405 w 314051"/>
                <a:gd name="connsiteY2" fmla="*/ 98679 h 98679"/>
                <a:gd name="connsiteX3" fmla="*/ 314052 w 314051"/>
                <a:gd name="connsiteY3" fmla="*/ 65039 h 98679"/>
                <a:gd name="connsiteX4" fmla="*/ 0 w 314051"/>
                <a:gd name="connsiteY4" fmla="*/ 65039 h 9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051" h="98679">
                  <a:moveTo>
                    <a:pt x="7" y="65039"/>
                  </a:moveTo>
                  <a:lnTo>
                    <a:pt x="33653" y="98679"/>
                  </a:lnTo>
                  <a:cubicBezTo>
                    <a:pt x="101791" y="30548"/>
                    <a:pt x="212267" y="30548"/>
                    <a:pt x="280405" y="98679"/>
                  </a:cubicBezTo>
                  <a:lnTo>
                    <a:pt x="314052" y="65039"/>
                  </a:lnTo>
                  <a:cubicBezTo>
                    <a:pt x="227327" y="-21680"/>
                    <a:pt x="86725" y="-21680"/>
                    <a:pt x="0" y="6503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76" name="Dowolny kształt: kształt 1175">
            <a:extLst>
              <a:ext uri="{FF2B5EF4-FFF2-40B4-BE49-F238E27FC236}">
                <a16:creationId xmlns:a16="http://schemas.microsoft.com/office/drawing/2014/main" id="{284389D8-F579-8C6D-36B4-6EF78150762F}"/>
              </a:ext>
            </a:extLst>
          </p:cNvPr>
          <p:cNvSpPr/>
          <p:nvPr userDrawn="1"/>
        </p:nvSpPr>
        <p:spPr>
          <a:xfrm>
            <a:off x="13598815" y="8587791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03 w 314149"/>
              <a:gd name="connsiteY7" fmla="*/ 30433 h 314149"/>
              <a:gd name="connsiteX8" fmla="*/ 249625 w 314149"/>
              <a:gd name="connsiteY8" fmla="*/ 64531 h 314149"/>
              <a:gd name="connsiteX9" fmla="*/ 286806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92 h 314149"/>
              <a:gd name="connsiteX18" fmla="*/ 157075 w 314149"/>
              <a:gd name="connsiteY18" fmla="*/ 39269 h 314149"/>
              <a:gd name="connsiteX19" fmla="*/ 182881 w 314149"/>
              <a:gd name="connsiteY19" fmla="*/ 66692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64519 w 314149"/>
              <a:gd name="connsiteY22" fmla="*/ 64531 h 314149"/>
              <a:gd name="connsiteX23" fmla="*/ 123840 w 314149"/>
              <a:gd name="connsiteY23" fmla="*/ 30433 h 314149"/>
              <a:gd name="connsiteX24" fmla="*/ 87772 w 314149"/>
              <a:gd name="connsiteY24" fmla="*/ 139600 h 314149"/>
              <a:gd name="connsiteX25" fmla="*/ 27331 w 314149"/>
              <a:gd name="connsiteY25" fmla="*/ 139600 h 314149"/>
              <a:gd name="connsiteX26" fmla="*/ 64512 w 314149"/>
              <a:gd name="connsiteY26" fmla="*/ 64531 h 314149"/>
              <a:gd name="connsiteX27" fmla="*/ 27338 w 314149"/>
              <a:gd name="connsiteY27" fmla="*/ 174550 h 314149"/>
              <a:gd name="connsiteX28" fmla="*/ 87779 w 314149"/>
              <a:gd name="connsiteY28" fmla="*/ 174550 h 314149"/>
              <a:gd name="connsiteX29" fmla="*/ 123847 w 314149"/>
              <a:gd name="connsiteY29" fmla="*/ 283716 h 314149"/>
              <a:gd name="connsiteX30" fmla="*/ 64525 w 314149"/>
              <a:gd name="connsiteY30" fmla="*/ 249618 h 314149"/>
              <a:gd name="connsiteX31" fmla="*/ 27344 w 314149"/>
              <a:gd name="connsiteY31" fmla="*/ 174550 h 314149"/>
              <a:gd name="connsiteX32" fmla="*/ 249638 w 314149"/>
              <a:gd name="connsiteY32" fmla="*/ 249618 h 314149"/>
              <a:gd name="connsiteX33" fmla="*/ 190316 w 314149"/>
              <a:gd name="connsiteY33" fmla="*/ 283716 h 314149"/>
              <a:gd name="connsiteX34" fmla="*/ 226384 w 314149"/>
              <a:gd name="connsiteY34" fmla="*/ 174550 h 314149"/>
              <a:gd name="connsiteX35" fmla="*/ 286825 w 314149"/>
              <a:gd name="connsiteY35" fmla="*/ 174550 h 314149"/>
              <a:gd name="connsiteX36" fmla="*/ 249644 w 314149"/>
              <a:gd name="connsiteY3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34" y="52162"/>
                  <a:pt x="190303" y="30433"/>
                </a:cubicBezTo>
                <a:cubicBezTo>
                  <a:pt x="212548" y="36193"/>
                  <a:pt x="232942" y="47842"/>
                  <a:pt x="249625" y="64531"/>
                </a:cubicBezTo>
                <a:cubicBezTo>
                  <a:pt x="270182" y="85082"/>
                  <a:pt x="283055" y="111261"/>
                  <a:pt x="286806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373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086"/>
                  <a:pt x="182881" y="247458"/>
                </a:cubicBezTo>
                <a:cubicBezTo>
                  <a:pt x="173699" y="266373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92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92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64519" y="64531"/>
                </a:moveTo>
                <a:cubicBezTo>
                  <a:pt x="81201" y="47842"/>
                  <a:pt x="101601" y="36193"/>
                  <a:pt x="123840" y="30433"/>
                </a:cubicBezTo>
                <a:cubicBezTo>
                  <a:pt x="104409" y="52162"/>
                  <a:pt x="90541" y="92347"/>
                  <a:pt x="87772" y="139600"/>
                </a:cubicBezTo>
                <a:lnTo>
                  <a:pt x="27331" y="139600"/>
                </a:lnTo>
                <a:cubicBezTo>
                  <a:pt x="31088" y="111261"/>
                  <a:pt x="43955" y="85082"/>
                  <a:pt x="64512" y="64531"/>
                </a:cubicBezTo>
                <a:close/>
                <a:moveTo>
                  <a:pt x="27338" y="174550"/>
                </a:moveTo>
                <a:lnTo>
                  <a:pt x="87779" y="174550"/>
                </a:lnTo>
                <a:cubicBezTo>
                  <a:pt x="90547" y="221803"/>
                  <a:pt x="104415" y="261988"/>
                  <a:pt x="123847" y="283716"/>
                </a:cubicBezTo>
                <a:cubicBezTo>
                  <a:pt x="101601" y="277957"/>
                  <a:pt x="81208" y="266308"/>
                  <a:pt x="64525" y="249618"/>
                </a:cubicBezTo>
                <a:cubicBezTo>
                  <a:pt x="43968" y="229067"/>
                  <a:pt x="31094" y="202888"/>
                  <a:pt x="27344" y="174550"/>
                </a:cubicBezTo>
                <a:close/>
                <a:moveTo>
                  <a:pt x="249638" y="249618"/>
                </a:moveTo>
                <a:cubicBezTo>
                  <a:pt x="232955" y="266308"/>
                  <a:pt x="212555" y="277957"/>
                  <a:pt x="190316" y="283716"/>
                </a:cubicBezTo>
                <a:cubicBezTo>
                  <a:pt x="209747" y="261988"/>
                  <a:pt x="223616" y="221803"/>
                  <a:pt x="226384" y="174550"/>
                </a:cubicBezTo>
                <a:lnTo>
                  <a:pt x="286825" y="174550"/>
                </a:lnTo>
                <a:cubicBezTo>
                  <a:pt x="283069" y="202888"/>
                  <a:pt x="270201" y="229067"/>
                  <a:pt x="249644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177" name="Dowolny kształt: kształt 1176">
            <a:extLst>
              <a:ext uri="{FF2B5EF4-FFF2-40B4-BE49-F238E27FC236}">
                <a16:creationId xmlns:a16="http://schemas.microsoft.com/office/drawing/2014/main" id="{87FF8692-33CE-31F1-6FCD-552919AF21AD}"/>
              </a:ext>
            </a:extLst>
          </p:cNvPr>
          <p:cNvSpPr/>
          <p:nvPr userDrawn="1"/>
        </p:nvSpPr>
        <p:spPr>
          <a:xfrm>
            <a:off x="14135348" y="8587791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35 w 314149"/>
              <a:gd name="connsiteY7" fmla="*/ 30433 h 314149"/>
              <a:gd name="connsiteX8" fmla="*/ 249631 w 314149"/>
              <a:gd name="connsiteY8" fmla="*/ 64531 h 314149"/>
              <a:gd name="connsiteX9" fmla="*/ 286812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26 h 314149"/>
              <a:gd name="connsiteX18" fmla="*/ 157075 w 314149"/>
              <a:gd name="connsiteY18" fmla="*/ 39269 h 314149"/>
              <a:gd name="connsiteX19" fmla="*/ 182881 w 314149"/>
              <a:gd name="connsiteY19" fmla="*/ 66626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249631 w 314149"/>
              <a:gd name="connsiteY22" fmla="*/ 249618 h 314149"/>
              <a:gd name="connsiteX23" fmla="*/ 190335 w 314149"/>
              <a:gd name="connsiteY23" fmla="*/ 283716 h 314149"/>
              <a:gd name="connsiteX24" fmla="*/ 226371 w 314149"/>
              <a:gd name="connsiteY24" fmla="*/ 174550 h 314149"/>
              <a:gd name="connsiteX25" fmla="*/ 286812 w 314149"/>
              <a:gd name="connsiteY25" fmla="*/ 174550 h 314149"/>
              <a:gd name="connsiteX26" fmla="*/ 249631 w 314149"/>
              <a:gd name="connsiteY2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54" y="52162"/>
                  <a:pt x="190335" y="30433"/>
                </a:cubicBezTo>
                <a:cubicBezTo>
                  <a:pt x="212568" y="36193"/>
                  <a:pt x="232955" y="47842"/>
                  <a:pt x="249631" y="64531"/>
                </a:cubicBezTo>
                <a:cubicBezTo>
                  <a:pt x="270188" y="85082"/>
                  <a:pt x="283062" y="111261"/>
                  <a:pt x="286812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438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151"/>
                  <a:pt x="182881" y="247458"/>
                </a:cubicBezTo>
                <a:cubicBezTo>
                  <a:pt x="173699" y="266438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26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26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249631" y="249618"/>
                </a:moveTo>
                <a:cubicBezTo>
                  <a:pt x="232955" y="266308"/>
                  <a:pt x="212568" y="277891"/>
                  <a:pt x="190335" y="283716"/>
                </a:cubicBezTo>
                <a:cubicBezTo>
                  <a:pt x="209754" y="261988"/>
                  <a:pt x="223603" y="221737"/>
                  <a:pt x="226371" y="174550"/>
                </a:cubicBezTo>
                <a:lnTo>
                  <a:pt x="286812" y="174550"/>
                </a:lnTo>
                <a:cubicBezTo>
                  <a:pt x="283055" y="202888"/>
                  <a:pt x="270188" y="229067"/>
                  <a:pt x="249631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78" name="Grafika 52">
            <a:extLst>
              <a:ext uri="{FF2B5EF4-FFF2-40B4-BE49-F238E27FC236}">
                <a16:creationId xmlns:a16="http://schemas.microsoft.com/office/drawing/2014/main" id="{B2044B0E-E3C0-5831-A7FA-A3E9D1C6AD08}"/>
              </a:ext>
            </a:extLst>
          </p:cNvPr>
          <p:cNvGrpSpPr/>
          <p:nvPr userDrawn="1"/>
        </p:nvGrpSpPr>
        <p:grpSpPr>
          <a:xfrm>
            <a:off x="18241891" y="3779797"/>
            <a:ext cx="495260" cy="474546"/>
            <a:chOff x="5700970" y="4489722"/>
            <a:chExt cx="314149" cy="301020"/>
          </a:xfrm>
          <a:solidFill>
            <a:srgbClr val="212E39"/>
          </a:solidFill>
        </p:grpSpPr>
        <p:sp>
          <p:nvSpPr>
            <p:cNvPr id="1179" name="Dowolny kształt: kształt 1178">
              <a:extLst>
                <a:ext uri="{FF2B5EF4-FFF2-40B4-BE49-F238E27FC236}">
                  <a16:creationId xmlns:a16="http://schemas.microsoft.com/office/drawing/2014/main" id="{D5DF0CC9-2D7F-0F41-F624-F19A7AB976E0}"/>
                </a:ext>
              </a:extLst>
            </p:cNvPr>
            <p:cNvSpPr/>
            <p:nvPr/>
          </p:nvSpPr>
          <p:spPr>
            <a:xfrm>
              <a:off x="5700970" y="4489722"/>
              <a:ext cx="314149" cy="301020"/>
            </a:xfrm>
            <a:custGeom>
              <a:avLst/>
              <a:gdLst>
                <a:gd name="connsiteX0" fmla="*/ 261791 w 314149"/>
                <a:gd name="connsiteY0" fmla="*/ 39269 h 301020"/>
                <a:gd name="connsiteX1" fmla="*/ 261791 w 314149"/>
                <a:gd name="connsiteY1" fmla="*/ 0 h 301020"/>
                <a:gd name="connsiteX2" fmla="*/ 235612 w 314149"/>
                <a:gd name="connsiteY2" fmla="*/ 0 h 301020"/>
                <a:gd name="connsiteX3" fmla="*/ 235612 w 314149"/>
                <a:gd name="connsiteY3" fmla="*/ 39269 h 301020"/>
                <a:gd name="connsiteX4" fmla="*/ 170164 w 314149"/>
                <a:gd name="connsiteY4" fmla="*/ 39269 h 301020"/>
                <a:gd name="connsiteX5" fmla="*/ 170164 w 314149"/>
                <a:gd name="connsiteY5" fmla="*/ 0 h 301020"/>
                <a:gd name="connsiteX6" fmla="*/ 143985 w 314149"/>
                <a:gd name="connsiteY6" fmla="*/ 0 h 301020"/>
                <a:gd name="connsiteX7" fmla="*/ 143985 w 314149"/>
                <a:gd name="connsiteY7" fmla="*/ 39269 h 301020"/>
                <a:gd name="connsiteX8" fmla="*/ 78537 w 314149"/>
                <a:gd name="connsiteY8" fmla="*/ 39269 h 301020"/>
                <a:gd name="connsiteX9" fmla="*/ 78537 w 314149"/>
                <a:gd name="connsiteY9" fmla="*/ 0 h 301020"/>
                <a:gd name="connsiteX10" fmla="*/ 52358 w 314149"/>
                <a:gd name="connsiteY10" fmla="*/ 0 h 301020"/>
                <a:gd name="connsiteX11" fmla="*/ 52358 w 314149"/>
                <a:gd name="connsiteY11" fmla="*/ 39269 h 301020"/>
                <a:gd name="connsiteX12" fmla="*/ 0 w 314149"/>
                <a:gd name="connsiteY12" fmla="*/ 39269 h 301020"/>
                <a:gd name="connsiteX13" fmla="*/ 0 w 314149"/>
                <a:gd name="connsiteY13" fmla="*/ 287931 h 301020"/>
                <a:gd name="connsiteX14" fmla="*/ 13090 w 314149"/>
                <a:gd name="connsiteY14" fmla="*/ 301021 h 301020"/>
                <a:gd name="connsiteX15" fmla="*/ 301060 w 314149"/>
                <a:gd name="connsiteY15" fmla="*/ 301021 h 301020"/>
                <a:gd name="connsiteX16" fmla="*/ 314150 w 314149"/>
                <a:gd name="connsiteY16" fmla="*/ 287931 h 301020"/>
                <a:gd name="connsiteX17" fmla="*/ 314150 w 314149"/>
                <a:gd name="connsiteY17" fmla="*/ 39269 h 301020"/>
                <a:gd name="connsiteX18" fmla="*/ 261791 w 314149"/>
                <a:gd name="connsiteY18" fmla="*/ 39269 h 301020"/>
                <a:gd name="connsiteX19" fmla="*/ 287971 w 314149"/>
                <a:gd name="connsiteY19" fmla="*/ 274842 h 301020"/>
                <a:gd name="connsiteX20" fmla="*/ 26179 w 314149"/>
                <a:gd name="connsiteY20" fmla="*/ 274842 h 301020"/>
                <a:gd name="connsiteX21" fmla="*/ 26179 w 314149"/>
                <a:gd name="connsiteY21" fmla="*/ 104717 h 301020"/>
                <a:gd name="connsiteX22" fmla="*/ 287971 w 314149"/>
                <a:gd name="connsiteY22" fmla="*/ 104717 h 301020"/>
                <a:gd name="connsiteX23" fmla="*/ 287971 w 314149"/>
                <a:gd name="connsiteY23" fmla="*/ 274842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4149" h="301020">
                  <a:moveTo>
                    <a:pt x="261791" y="39269"/>
                  </a:moveTo>
                  <a:lnTo>
                    <a:pt x="261791" y="0"/>
                  </a:lnTo>
                  <a:lnTo>
                    <a:pt x="235612" y="0"/>
                  </a:lnTo>
                  <a:lnTo>
                    <a:pt x="235612" y="39269"/>
                  </a:lnTo>
                  <a:lnTo>
                    <a:pt x="170164" y="39269"/>
                  </a:lnTo>
                  <a:lnTo>
                    <a:pt x="170164" y="0"/>
                  </a:lnTo>
                  <a:lnTo>
                    <a:pt x="143985" y="0"/>
                  </a:lnTo>
                  <a:lnTo>
                    <a:pt x="143985" y="39269"/>
                  </a:lnTo>
                  <a:lnTo>
                    <a:pt x="78537" y="39269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301060" y="301021"/>
                  </a:lnTo>
                  <a:lnTo>
                    <a:pt x="314150" y="287931"/>
                  </a:lnTo>
                  <a:lnTo>
                    <a:pt x="314150" y="39269"/>
                  </a:lnTo>
                  <a:lnTo>
                    <a:pt x="261791" y="39269"/>
                  </a:lnTo>
                  <a:close/>
                  <a:moveTo>
                    <a:pt x="287971" y="274842"/>
                  </a:moveTo>
                  <a:lnTo>
                    <a:pt x="26179" y="274842"/>
                  </a:lnTo>
                  <a:lnTo>
                    <a:pt x="26179" y="104717"/>
                  </a:lnTo>
                  <a:lnTo>
                    <a:pt x="287971" y="104717"/>
                  </a:lnTo>
                  <a:lnTo>
                    <a:pt x="287971" y="27484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0" name="Dowolny kształt: kształt 1179">
              <a:extLst>
                <a:ext uri="{FF2B5EF4-FFF2-40B4-BE49-F238E27FC236}">
                  <a16:creationId xmlns:a16="http://schemas.microsoft.com/office/drawing/2014/main" id="{D2AFC537-40C9-51F5-F2CD-30FCE7C56F69}"/>
                </a:ext>
              </a:extLst>
            </p:cNvPr>
            <p:cNvSpPr/>
            <p:nvPr/>
          </p:nvSpPr>
          <p:spPr>
            <a:xfrm>
              <a:off x="5779507" y="462061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1" name="Dowolny kształt: kształt 1180">
              <a:extLst>
                <a:ext uri="{FF2B5EF4-FFF2-40B4-BE49-F238E27FC236}">
                  <a16:creationId xmlns:a16="http://schemas.microsoft.com/office/drawing/2014/main" id="{EC409B15-3C62-91F9-53DE-FF43AA59CAAD}"/>
                </a:ext>
              </a:extLst>
            </p:cNvPr>
            <p:cNvSpPr/>
            <p:nvPr/>
          </p:nvSpPr>
          <p:spPr>
            <a:xfrm>
              <a:off x="5779507" y="47253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2" name="Dowolny kształt: kształt 1181">
              <a:extLst>
                <a:ext uri="{FF2B5EF4-FFF2-40B4-BE49-F238E27FC236}">
                  <a16:creationId xmlns:a16="http://schemas.microsoft.com/office/drawing/2014/main" id="{692452A4-DC34-2D3F-87BE-0D7A37B9AFBF}"/>
                </a:ext>
              </a:extLst>
            </p:cNvPr>
            <p:cNvSpPr/>
            <p:nvPr/>
          </p:nvSpPr>
          <p:spPr>
            <a:xfrm>
              <a:off x="5831866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3" name="Dowolny kształt: kształt 1182">
              <a:extLst>
                <a:ext uri="{FF2B5EF4-FFF2-40B4-BE49-F238E27FC236}">
                  <a16:creationId xmlns:a16="http://schemas.microsoft.com/office/drawing/2014/main" id="{19B17D95-73DE-4D1C-953B-51460B8C408D}"/>
                </a:ext>
              </a:extLst>
            </p:cNvPr>
            <p:cNvSpPr/>
            <p:nvPr/>
          </p:nvSpPr>
          <p:spPr>
            <a:xfrm>
              <a:off x="5753328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4" name="Dowolny kształt: kształt 1183">
              <a:extLst>
                <a:ext uri="{FF2B5EF4-FFF2-40B4-BE49-F238E27FC236}">
                  <a16:creationId xmlns:a16="http://schemas.microsoft.com/office/drawing/2014/main" id="{829016C8-B7CC-B6F6-5D4A-12C7A65CF534}"/>
                </a:ext>
              </a:extLst>
            </p:cNvPr>
            <p:cNvSpPr/>
            <p:nvPr/>
          </p:nvSpPr>
          <p:spPr>
            <a:xfrm>
              <a:off x="5884420" y="4646830"/>
              <a:ext cx="25982" cy="26146"/>
            </a:xfrm>
            <a:custGeom>
              <a:avLst/>
              <a:gdLst>
                <a:gd name="connsiteX0" fmla="*/ 0 w 25982"/>
                <a:gd name="connsiteY0" fmla="*/ 0 h 26146"/>
                <a:gd name="connsiteX1" fmla="*/ 25983 w 25982"/>
                <a:gd name="connsiteY1" fmla="*/ 0 h 26146"/>
                <a:gd name="connsiteX2" fmla="*/ 25983 w 25982"/>
                <a:gd name="connsiteY2" fmla="*/ 26146 h 26146"/>
                <a:gd name="connsiteX3" fmla="*/ 0 w 25982"/>
                <a:gd name="connsiteY3" fmla="*/ 26146 h 2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26146">
                  <a:moveTo>
                    <a:pt x="0" y="0"/>
                  </a:moveTo>
                  <a:lnTo>
                    <a:pt x="25983" y="0"/>
                  </a:lnTo>
                  <a:lnTo>
                    <a:pt x="25983" y="26146"/>
                  </a:lnTo>
                  <a:lnTo>
                    <a:pt x="0" y="261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5" name="Dowolny kształt: kształt 1184">
              <a:extLst>
                <a:ext uri="{FF2B5EF4-FFF2-40B4-BE49-F238E27FC236}">
                  <a16:creationId xmlns:a16="http://schemas.microsoft.com/office/drawing/2014/main" id="{3C110C84-5321-2EEA-620F-BE829F884355}"/>
                </a:ext>
              </a:extLst>
            </p:cNvPr>
            <p:cNvSpPr/>
            <p:nvPr/>
          </p:nvSpPr>
          <p:spPr>
            <a:xfrm>
              <a:off x="5910501" y="4620618"/>
              <a:ext cx="25982" cy="130895"/>
            </a:xfrm>
            <a:custGeom>
              <a:avLst/>
              <a:gdLst>
                <a:gd name="connsiteX0" fmla="*/ 0 w 25982"/>
                <a:gd name="connsiteY0" fmla="*/ 0 h 130895"/>
                <a:gd name="connsiteX1" fmla="*/ 25983 w 25982"/>
                <a:gd name="connsiteY1" fmla="*/ 0 h 130895"/>
                <a:gd name="connsiteX2" fmla="*/ 25983 w 25982"/>
                <a:gd name="connsiteY2" fmla="*/ 130896 h 130895"/>
                <a:gd name="connsiteX3" fmla="*/ 0 w 25982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130895">
                  <a:moveTo>
                    <a:pt x="0" y="0"/>
                  </a:moveTo>
                  <a:lnTo>
                    <a:pt x="25983" y="0"/>
                  </a:lnTo>
                  <a:lnTo>
                    <a:pt x="25983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6" name="Dowolny kształt: kształt 1185">
              <a:extLst>
                <a:ext uri="{FF2B5EF4-FFF2-40B4-BE49-F238E27FC236}">
                  <a16:creationId xmlns:a16="http://schemas.microsoft.com/office/drawing/2014/main" id="{F4085B73-B051-2CFC-FECE-BAB0A113DF8A}"/>
                </a:ext>
              </a:extLst>
            </p:cNvPr>
            <p:cNvSpPr/>
            <p:nvPr/>
          </p:nvSpPr>
          <p:spPr>
            <a:xfrm>
              <a:off x="5936582" y="4725334"/>
              <a:ext cx="26179" cy="26460"/>
            </a:xfrm>
            <a:custGeom>
              <a:avLst/>
              <a:gdLst>
                <a:gd name="connsiteX0" fmla="*/ 0 w 26179"/>
                <a:gd name="connsiteY0" fmla="*/ 0 h 26460"/>
                <a:gd name="connsiteX1" fmla="*/ 26179 w 26179"/>
                <a:gd name="connsiteY1" fmla="*/ 0 h 26460"/>
                <a:gd name="connsiteX2" fmla="*/ 26179 w 26179"/>
                <a:gd name="connsiteY2" fmla="*/ 26461 h 26460"/>
                <a:gd name="connsiteX3" fmla="*/ 0 w 26179"/>
                <a:gd name="connsiteY3" fmla="*/ 26461 h 2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460">
                  <a:moveTo>
                    <a:pt x="0" y="0"/>
                  </a:moveTo>
                  <a:lnTo>
                    <a:pt x="26179" y="0"/>
                  </a:lnTo>
                  <a:lnTo>
                    <a:pt x="26179" y="26461"/>
                  </a:lnTo>
                  <a:lnTo>
                    <a:pt x="0" y="264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7" name="Dowolny kształt: kształt 1186">
              <a:extLst>
                <a:ext uri="{FF2B5EF4-FFF2-40B4-BE49-F238E27FC236}">
                  <a16:creationId xmlns:a16="http://schemas.microsoft.com/office/drawing/2014/main" id="{BABB432B-7EA5-7FD1-AA78-6D7E9DC9437C}"/>
                </a:ext>
              </a:extLst>
            </p:cNvPr>
            <p:cNvSpPr/>
            <p:nvPr/>
          </p:nvSpPr>
          <p:spPr>
            <a:xfrm>
              <a:off x="5884472" y="4725465"/>
              <a:ext cx="25936" cy="26048"/>
            </a:xfrm>
            <a:custGeom>
              <a:avLst/>
              <a:gdLst>
                <a:gd name="connsiteX0" fmla="*/ 0 w 25936"/>
                <a:gd name="connsiteY0" fmla="*/ 0 h 26048"/>
                <a:gd name="connsiteX1" fmla="*/ 25937 w 25936"/>
                <a:gd name="connsiteY1" fmla="*/ 0 h 26048"/>
                <a:gd name="connsiteX2" fmla="*/ 25937 w 25936"/>
                <a:gd name="connsiteY2" fmla="*/ 26048 h 26048"/>
                <a:gd name="connsiteX3" fmla="*/ 0 w 25936"/>
                <a:gd name="connsiteY3" fmla="*/ 26048 h 2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6" h="26048">
                  <a:moveTo>
                    <a:pt x="0" y="0"/>
                  </a:moveTo>
                  <a:lnTo>
                    <a:pt x="25937" y="0"/>
                  </a:lnTo>
                  <a:lnTo>
                    <a:pt x="25937" y="26048"/>
                  </a:lnTo>
                  <a:lnTo>
                    <a:pt x="0" y="26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88" name="Grafika 52">
            <a:extLst>
              <a:ext uri="{FF2B5EF4-FFF2-40B4-BE49-F238E27FC236}">
                <a16:creationId xmlns:a16="http://schemas.microsoft.com/office/drawing/2014/main" id="{53433483-84A7-F610-CE1A-C35B35EFA624}"/>
              </a:ext>
            </a:extLst>
          </p:cNvPr>
          <p:cNvGrpSpPr/>
          <p:nvPr userDrawn="1"/>
        </p:nvGrpSpPr>
        <p:grpSpPr>
          <a:xfrm>
            <a:off x="17746629" y="3779797"/>
            <a:ext cx="412717" cy="474546"/>
            <a:chOff x="5386820" y="4489722"/>
            <a:chExt cx="261791" cy="301020"/>
          </a:xfrm>
          <a:solidFill>
            <a:srgbClr val="212E39"/>
          </a:solidFill>
        </p:grpSpPr>
        <p:sp>
          <p:nvSpPr>
            <p:cNvPr id="1189" name="Dowolny kształt: kształt 1188">
              <a:extLst>
                <a:ext uri="{FF2B5EF4-FFF2-40B4-BE49-F238E27FC236}">
                  <a16:creationId xmlns:a16="http://schemas.microsoft.com/office/drawing/2014/main" id="{E661F7BB-9B2C-8C31-2DAA-25441AA1C88E}"/>
                </a:ext>
              </a:extLst>
            </p:cNvPr>
            <p:cNvSpPr/>
            <p:nvPr/>
          </p:nvSpPr>
          <p:spPr>
            <a:xfrm>
              <a:off x="5570074" y="4607528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90" name="Dowolny kształt: kształt 1189">
              <a:extLst>
                <a:ext uri="{FF2B5EF4-FFF2-40B4-BE49-F238E27FC236}">
                  <a16:creationId xmlns:a16="http://schemas.microsoft.com/office/drawing/2014/main" id="{871FA482-B342-DF4E-6011-907F33AFC4CD}"/>
                </a:ext>
              </a:extLst>
            </p:cNvPr>
            <p:cNvSpPr/>
            <p:nvPr/>
          </p:nvSpPr>
          <p:spPr>
            <a:xfrm>
              <a:off x="5570074" y="4659887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91" name="Dowolny kształt: kształt 1190">
              <a:extLst>
                <a:ext uri="{FF2B5EF4-FFF2-40B4-BE49-F238E27FC236}">
                  <a16:creationId xmlns:a16="http://schemas.microsoft.com/office/drawing/2014/main" id="{C72D206A-4877-1B82-0B86-0C44DC74C0E7}"/>
                </a:ext>
              </a:extLst>
            </p:cNvPr>
            <p:cNvSpPr/>
            <p:nvPr/>
          </p:nvSpPr>
          <p:spPr>
            <a:xfrm>
              <a:off x="5517716" y="4659887"/>
              <a:ext cx="52358" cy="52358"/>
            </a:xfrm>
            <a:custGeom>
              <a:avLst/>
              <a:gdLst>
                <a:gd name="connsiteX0" fmla="*/ 0 w 52358"/>
                <a:gd name="connsiteY0" fmla="*/ 0 h 52358"/>
                <a:gd name="connsiteX1" fmla="*/ 0 w 52358"/>
                <a:gd name="connsiteY1" fmla="*/ 52358 h 52358"/>
                <a:gd name="connsiteX2" fmla="*/ 52358 w 52358"/>
                <a:gd name="connsiteY2" fmla="*/ 0 h 52358"/>
                <a:gd name="connsiteX3" fmla="*/ 0 w 52358"/>
                <a:gd name="connsiteY3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0"/>
                  </a:moveTo>
                  <a:lnTo>
                    <a:pt x="0" y="52358"/>
                  </a:lnTo>
                  <a:lnTo>
                    <a:pt x="523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92" name="Dowolny kształt: kształt 1191">
              <a:extLst>
                <a:ext uri="{FF2B5EF4-FFF2-40B4-BE49-F238E27FC236}">
                  <a16:creationId xmlns:a16="http://schemas.microsoft.com/office/drawing/2014/main" id="{DABE4CBE-B82D-48FF-B0BD-B27007C01BD1}"/>
                </a:ext>
              </a:extLst>
            </p:cNvPr>
            <p:cNvSpPr/>
            <p:nvPr/>
          </p:nvSpPr>
          <p:spPr>
            <a:xfrm>
              <a:off x="5386820" y="4489722"/>
              <a:ext cx="261791" cy="301020"/>
            </a:xfrm>
            <a:custGeom>
              <a:avLst/>
              <a:gdLst>
                <a:gd name="connsiteX0" fmla="*/ 235612 w 261791"/>
                <a:gd name="connsiteY0" fmla="*/ 39269 h 301020"/>
                <a:gd name="connsiteX1" fmla="*/ 235612 w 261791"/>
                <a:gd name="connsiteY1" fmla="*/ 0 h 301020"/>
                <a:gd name="connsiteX2" fmla="*/ 209433 w 261791"/>
                <a:gd name="connsiteY2" fmla="*/ 0 h 301020"/>
                <a:gd name="connsiteX3" fmla="*/ 209433 w 261791"/>
                <a:gd name="connsiteY3" fmla="*/ 39269 h 301020"/>
                <a:gd name="connsiteX4" fmla="*/ 143985 w 261791"/>
                <a:gd name="connsiteY4" fmla="*/ 39269 h 301020"/>
                <a:gd name="connsiteX5" fmla="*/ 143985 w 261791"/>
                <a:gd name="connsiteY5" fmla="*/ 0 h 301020"/>
                <a:gd name="connsiteX6" fmla="*/ 117806 w 261791"/>
                <a:gd name="connsiteY6" fmla="*/ 0 h 301020"/>
                <a:gd name="connsiteX7" fmla="*/ 117806 w 261791"/>
                <a:gd name="connsiteY7" fmla="*/ 39269 h 301020"/>
                <a:gd name="connsiteX8" fmla="*/ 52358 w 261791"/>
                <a:gd name="connsiteY8" fmla="*/ 39269 h 301020"/>
                <a:gd name="connsiteX9" fmla="*/ 52358 w 261791"/>
                <a:gd name="connsiteY9" fmla="*/ 0 h 301020"/>
                <a:gd name="connsiteX10" fmla="*/ 26179 w 261791"/>
                <a:gd name="connsiteY10" fmla="*/ 0 h 301020"/>
                <a:gd name="connsiteX11" fmla="*/ 26179 w 261791"/>
                <a:gd name="connsiteY11" fmla="*/ 39269 h 301020"/>
                <a:gd name="connsiteX12" fmla="*/ 0 w 261791"/>
                <a:gd name="connsiteY12" fmla="*/ 39269 h 301020"/>
                <a:gd name="connsiteX13" fmla="*/ 0 w 261791"/>
                <a:gd name="connsiteY13" fmla="*/ 287931 h 301020"/>
                <a:gd name="connsiteX14" fmla="*/ 13090 w 261791"/>
                <a:gd name="connsiteY14" fmla="*/ 301021 h 301020"/>
                <a:gd name="connsiteX15" fmla="*/ 248702 w 261791"/>
                <a:gd name="connsiteY15" fmla="*/ 301021 h 301020"/>
                <a:gd name="connsiteX16" fmla="*/ 261791 w 261791"/>
                <a:gd name="connsiteY16" fmla="*/ 287931 h 301020"/>
                <a:gd name="connsiteX17" fmla="*/ 261791 w 261791"/>
                <a:gd name="connsiteY17" fmla="*/ 39269 h 301020"/>
                <a:gd name="connsiteX18" fmla="*/ 235612 w 261791"/>
                <a:gd name="connsiteY18" fmla="*/ 39269 h 301020"/>
                <a:gd name="connsiteX19" fmla="*/ 235612 w 261791"/>
                <a:gd name="connsiteY19" fmla="*/ 117806 h 301020"/>
                <a:gd name="connsiteX20" fmla="*/ 235612 w 261791"/>
                <a:gd name="connsiteY20" fmla="*/ 274842 h 301020"/>
                <a:gd name="connsiteX21" fmla="*/ 183293 w 261791"/>
                <a:gd name="connsiteY21" fmla="*/ 274842 h 301020"/>
                <a:gd name="connsiteX22" fmla="*/ 235612 w 261791"/>
                <a:gd name="connsiteY22" fmla="*/ 222523 h 301020"/>
                <a:gd name="connsiteX23" fmla="*/ 183254 w 261791"/>
                <a:gd name="connsiteY23" fmla="*/ 222523 h 301020"/>
                <a:gd name="connsiteX24" fmla="*/ 183254 w 261791"/>
                <a:gd name="connsiteY24" fmla="*/ 274842 h 301020"/>
                <a:gd name="connsiteX25" fmla="*/ 130935 w 261791"/>
                <a:gd name="connsiteY25" fmla="*/ 274842 h 301020"/>
                <a:gd name="connsiteX26" fmla="*/ 183254 w 261791"/>
                <a:gd name="connsiteY26" fmla="*/ 222523 h 301020"/>
                <a:gd name="connsiteX27" fmla="*/ 130896 w 261791"/>
                <a:gd name="connsiteY27" fmla="*/ 222523 h 301020"/>
                <a:gd name="connsiteX28" fmla="*/ 130896 w 261791"/>
                <a:gd name="connsiteY28" fmla="*/ 274842 h 301020"/>
                <a:gd name="connsiteX29" fmla="*/ 78577 w 261791"/>
                <a:gd name="connsiteY29" fmla="*/ 274842 h 301020"/>
                <a:gd name="connsiteX30" fmla="*/ 130896 w 261791"/>
                <a:gd name="connsiteY30" fmla="*/ 222523 h 301020"/>
                <a:gd name="connsiteX31" fmla="*/ 78537 w 261791"/>
                <a:gd name="connsiteY31" fmla="*/ 222523 h 301020"/>
                <a:gd name="connsiteX32" fmla="*/ 78537 w 261791"/>
                <a:gd name="connsiteY32" fmla="*/ 274842 h 301020"/>
                <a:gd name="connsiteX33" fmla="*/ 26218 w 261791"/>
                <a:gd name="connsiteY33" fmla="*/ 274842 h 301020"/>
                <a:gd name="connsiteX34" fmla="*/ 78537 w 261791"/>
                <a:gd name="connsiteY34" fmla="*/ 222523 h 301020"/>
                <a:gd name="connsiteX35" fmla="*/ 130896 w 261791"/>
                <a:gd name="connsiteY35" fmla="*/ 170164 h 301020"/>
                <a:gd name="connsiteX36" fmla="*/ 183254 w 261791"/>
                <a:gd name="connsiteY36" fmla="*/ 117806 h 301020"/>
                <a:gd name="connsiteX37" fmla="*/ 235612 w 261791"/>
                <a:gd name="connsiteY37" fmla="*/ 65448 h 301020"/>
                <a:gd name="connsiteX38" fmla="*/ 235612 w 261791"/>
                <a:gd name="connsiteY38" fmla="*/ 117806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1791" h="301020">
                  <a:moveTo>
                    <a:pt x="235612" y="39269"/>
                  </a:moveTo>
                  <a:lnTo>
                    <a:pt x="235612" y="0"/>
                  </a:lnTo>
                  <a:lnTo>
                    <a:pt x="209433" y="0"/>
                  </a:lnTo>
                  <a:lnTo>
                    <a:pt x="209433" y="39269"/>
                  </a:lnTo>
                  <a:lnTo>
                    <a:pt x="143985" y="39269"/>
                  </a:lnTo>
                  <a:lnTo>
                    <a:pt x="143985" y="0"/>
                  </a:lnTo>
                  <a:lnTo>
                    <a:pt x="117806" y="0"/>
                  </a:lnTo>
                  <a:lnTo>
                    <a:pt x="117806" y="39269"/>
                  </a:lnTo>
                  <a:lnTo>
                    <a:pt x="52358" y="39269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248702" y="301021"/>
                  </a:lnTo>
                  <a:lnTo>
                    <a:pt x="261791" y="287931"/>
                  </a:lnTo>
                  <a:lnTo>
                    <a:pt x="261791" y="39269"/>
                  </a:lnTo>
                  <a:lnTo>
                    <a:pt x="235612" y="39269"/>
                  </a:lnTo>
                  <a:close/>
                  <a:moveTo>
                    <a:pt x="235612" y="117806"/>
                  </a:moveTo>
                  <a:lnTo>
                    <a:pt x="235612" y="274842"/>
                  </a:lnTo>
                  <a:lnTo>
                    <a:pt x="183293" y="274842"/>
                  </a:lnTo>
                  <a:lnTo>
                    <a:pt x="235612" y="222523"/>
                  </a:lnTo>
                  <a:lnTo>
                    <a:pt x="183254" y="222523"/>
                  </a:lnTo>
                  <a:lnTo>
                    <a:pt x="183254" y="274842"/>
                  </a:lnTo>
                  <a:lnTo>
                    <a:pt x="130935" y="274842"/>
                  </a:lnTo>
                  <a:lnTo>
                    <a:pt x="183254" y="222523"/>
                  </a:lnTo>
                  <a:lnTo>
                    <a:pt x="130896" y="222523"/>
                  </a:lnTo>
                  <a:lnTo>
                    <a:pt x="130896" y="274842"/>
                  </a:lnTo>
                  <a:lnTo>
                    <a:pt x="78577" y="274842"/>
                  </a:lnTo>
                  <a:lnTo>
                    <a:pt x="130896" y="222523"/>
                  </a:lnTo>
                  <a:lnTo>
                    <a:pt x="78537" y="222523"/>
                  </a:lnTo>
                  <a:lnTo>
                    <a:pt x="78537" y="274842"/>
                  </a:lnTo>
                  <a:lnTo>
                    <a:pt x="26218" y="274842"/>
                  </a:lnTo>
                  <a:lnTo>
                    <a:pt x="78537" y="222523"/>
                  </a:lnTo>
                  <a:lnTo>
                    <a:pt x="130896" y="170164"/>
                  </a:lnTo>
                  <a:lnTo>
                    <a:pt x="183254" y="117806"/>
                  </a:lnTo>
                  <a:lnTo>
                    <a:pt x="235612" y="65448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93" name="Dowolny kształt: kształt 1192">
            <a:extLst>
              <a:ext uri="{FF2B5EF4-FFF2-40B4-BE49-F238E27FC236}">
                <a16:creationId xmlns:a16="http://schemas.microsoft.com/office/drawing/2014/main" id="{4FACC6E7-43F8-D789-5113-273123A90B4D}"/>
              </a:ext>
            </a:extLst>
          </p:cNvPr>
          <p:cNvSpPr/>
          <p:nvPr userDrawn="1"/>
        </p:nvSpPr>
        <p:spPr>
          <a:xfrm>
            <a:off x="27795586" y="3305189"/>
            <a:ext cx="495260" cy="373712"/>
          </a:xfrm>
          <a:custGeom>
            <a:avLst/>
            <a:gdLst>
              <a:gd name="connsiteX0" fmla="*/ 288429 w 314149"/>
              <a:gd name="connsiteY0" fmla="*/ 183254 h 237058"/>
              <a:gd name="connsiteX1" fmla="*/ 301518 w 314149"/>
              <a:gd name="connsiteY1" fmla="*/ 170164 h 237058"/>
              <a:gd name="connsiteX2" fmla="*/ 301518 w 314149"/>
              <a:gd name="connsiteY2" fmla="*/ 0 h 237058"/>
              <a:gd name="connsiteX3" fmla="*/ 13548 w 314149"/>
              <a:gd name="connsiteY3" fmla="*/ 0 h 237058"/>
              <a:gd name="connsiteX4" fmla="*/ 13548 w 314149"/>
              <a:gd name="connsiteY4" fmla="*/ 170164 h 237058"/>
              <a:gd name="connsiteX5" fmla="*/ 26637 w 314149"/>
              <a:gd name="connsiteY5" fmla="*/ 183254 h 237058"/>
              <a:gd name="connsiteX6" fmla="*/ 0 w 314149"/>
              <a:gd name="connsiteY6" fmla="*/ 209433 h 237058"/>
              <a:gd name="connsiteX7" fmla="*/ 0 w 314149"/>
              <a:gd name="connsiteY7" fmla="*/ 237059 h 237058"/>
              <a:gd name="connsiteX8" fmla="*/ 314150 w 314149"/>
              <a:gd name="connsiteY8" fmla="*/ 237059 h 237058"/>
              <a:gd name="connsiteX9" fmla="*/ 314150 w 314149"/>
              <a:gd name="connsiteY9" fmla="*/ 209433 h 237058"/>
              <a:gd name="connsiteX10" fmla="*/ 288429 w 314149"/>
              <a:gd name="connsiteY10" fmla="*/ 183254 h 237058"/>
              <a:gd name="connsiteX11" fmla="*/ 275339 w 314149"/>
              <a:gd name="connsiteY11" fmla="*/ 26179 h 237058"/>
              <a:gd name="connsiteX12" fmla="*/ 275339 w 314149"/>
              <a:gd name="connsiteY12" fmla="*/ 157075 h 237058"/>
              <a:gd name="connsiteX13" fmla="*/ 170623 w 314149"/>
              <a:gd name="connsiteY13" fmla="*/ 157075 h 237058"/>
              <a:gd name="connsiteX14" fmla="*/ 39727 w 314149"/>
              <a:gd name="connsiteY14" fmla="*/ 26179 h 237058"/>
              <a:gd name="connsiteX15" fmla="*/ 275339 w 314149"/>
              <a:gd name="connsiteY15" fmla="*/ 26179 h 237058"/>
              <a:gd name="connsiteX16" fmla="*/ 131354 w 314149"/>
              <a:gd name="connsiteY16" fmla="*/ 183254 h 237058"/>
              <a:gd name="connsiteX17" fmla="*/ 131354 w 314149"/>
              <a:gd name="connsiteY17" fmla="*/ 170164 h 237058"/>
              <a:gd name="connsiteX18" fmla="*/ 183712 w 314149"/>
              <a:gd name="connsiteY18" fmla="*/ 170164 h 237058"/>
              <a:gd name="connsiteX19" fmla="*/ 183712 w 314149"/>
              <a:gd name="connsiteY19" fmla="*/ 183254 h 237058"/>
              <a:gd name="connsiteX20" fmla="*/ 131354 w 314149"/>
              <a:gd name="connsiteY20" fmla="*/ 183254 h 23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237058">
                <a:moveTo>
                  <a:pt x="288429" y="183254"/>
                </a:moveTo>
                <a:lnTo>
                  <a:pt x="301518" y="170164"/>
                </a:lnTo>
                <a:lnTo>
                  <a:pt x="301518" y="0"/>
                </a:lnTo>
                <a:lnTo>
                  <a:pt x="13548" y="0"/>
                </a:lnTo>
                <a:lnTo>
                  <a:pt x="13548" y="170164"/>
                </a:lnTo>
                <a:lnTo>
                  <a:pt x="26637" y="183254"/>
                </a:lnTo>
                <a:lnTo>
                  <a:pt x="0" y="209433"/>
                </a:lnTo>
                <a:lnTo>
                  <a:pt x="0" y="237059"/>
                </a:lnTo>
                <a:lnTo>
                  <a:pt x="314150" y="237059"/>
                </a:lnTo>
                <a:lnTo>
                  <a:pt x="314150" y="209433"/>
                </a:lnTo>
                <a:lnTo>
                  <a:pt x="288429" y="183254"/>
                </a:lnTo>
                <a:close/>
                <a:moveTo>
                  <a:pt x="275339" y="26179"/>
                </a:moveTo>
                <a:lnTo>
                  <a:pt x="275339" y="157075"/>
                </a:lnTo>
                <a:lnTo>
                  <a:pt x="170623" y="157075"/>
                </a:lnTo>
                <a:lnTo>
                  <a:pt x="39727" y="26179"/>
                </a:lnTo>
                <a:lnTo>
                  <a:pt x="275339" y="26179"/>
                </a:lnTo>
                <a:close/>
                <a:moveTo>
                  <a:pt x="131354" y="183254"/>
                </a:moveTo>
                <a:lnTo>
                  <a:pt x="131354" y="170164"/>
                </a:lnTo>
                <a:lnTo>
                  <a:pt x="183712" y="170164"/>
                </a:lnTo>
                <a:lnTo>
                  <a:pt x="183712" y="183254"/>
                </a:lnTo>
                <a:lnTo>
                  <a:pt x="131354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94" name="Grafika 52">
            <a:extLst>
              <a:ext uri="{FF2B5EF4-FFF2-40B4-BE49-F238E27FC236}">
                <a16:creationId xmlns:a16="http://schemas.microsoft.com/office/drawing/2014/main" id="{562C2407-8EB0-72F2-1722-3059658EE7A5}"/>
              </a:ext>
            </a:extLst>
          </p:cNvPr>
          <p:cNvGrpSpPr/>
          <p:nvPr userDrawn="1"/>
        </p:nvGrpSpPr>
        <p:grpSpPr>
          <a:xfrm>
            <a:off x="28993189" y="3243346"/>
            <a:ext cx="247629" cy="453973"/>
            <a:chOff x="12520636" y="4149433"/>
            <a:chExt cx="157074" cy="287970"/>
          </a:xfrm>
          <a:solidFill>
            <a:srgbClr val="212E39"/>
          </a:solidFill>
        </p:grpSpPr>
        <p:sp>
          <p:nvSpPr>
            <p:cNvPr id="1195" name="Dowolny kształt: kształt 1194">
              <a:extLst>
                <a:ext uri="{FF2B5EF4-FFF2-40B4-BE49-F238E27FC236}">
                  <a16:creationId xmlns:a16="http://schemas.microsoft.com/office/drawing/2014/main" id="{02B973F7-F980-22C4-0CB8-04D3CFF62D7D}"/>
                </a:ext>
              </a:extLst>
            </p:cNvPr>
            <p:cNvSpPr/>
            <p:nvPr/>
          </p:nvSpPr>
          <p:spPr>
            <a:xfrm>
              <a:off x="12520636" y="4149433"/>
              <a:ext cx="157074" cy="287970"/>
            </a:xfrm>
            <a:custGeom>
              <a:avLst/>
              <a:gdLst>
                <a:gd name="connsiteX0" fmla="*/ 0 w 157074"/>
                <a:gd name="connsiteY0" fmla="*/ 0 h 287970"/>
                <a:gd name="connsiteX1" fmla="*/ 0 w 157074"/>
                <a:gd name="connsiteY1" fmla="*/ 274881 h 287970"/>
                <a:gd name="connsiteX2" fmla="*/ 13090 w 157074"/>
                <a:gd name="connsiteY2" fmla="*/ 287971 h 287970"/>
                <a:gd name="connsiteX3" fmla="*/ 143985 w 157074"/>
                <a:gd name="connsiteY3" fmla="*/ 287971 h 287970"/>
                <a:gd name="connsiteX4" fmla="*/ 157075 w 157074"/>
                <a:gd name="connsiteY4" fmla="*/ 274881 h 287970"/>
                <a:gd name="connsiteX5" fmla="*/ 157075 w 157074"/>
                <a:gd name="connsiteY5" fmla="*/ 0 h 287970"/>
                <a:gd name="connsiteX6" fmla="*/ 0 w 157074"/>
                <a:gd name="connsiteY6" fmla="*/ 0 h 287970"/>
                <a:gd name="connsiteX7" fmla="*/ 130896 w 157074"/>
                <a:gd name="connsiteY7" fmla="*/ 261791 h 287970"/>
                <a:gd name="connsiteX8" fmla="*/ 26179 w 157074"/>
                <a:gd name="connsiteY8" fmla="*/ 261791 h 287970"/>
                <a:gd name="connsiteX9" fmla="*/ 117806 w 157074"/>
                <a:gd name="connsiteY9" fmla="*/ 26179 h 287970"/>
                <a:gd name="connsiteX10" fmla="*/ 130896 w 157074"/>
                <a:gd name="connsiteY10" fmla="*/ 26179 h 287970"/>
                <a:gd name="connsiteX11" fmla="*/ 130896 w 157074"/>
                <a:gd name="connsiteY11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074" h="287970">
                  <a:moveTo>
                    <a:pt x="0" y="0"/>
                  </a:moveTo>
                  <a:lnTo>
                    <a:pt x="0" y="274881"/>
                  </a:lnTo>
                  <a:lnTo>
                    <a:pt x="13090" y="287971"/>
                  </a:lnTo>
                  <a:lnTo>
                    <a:pt x="143985" y="287971"/>
                  </a:lnTo>
                  <a:lnTo>
                    <a:pt x="157075" y="274881"/>
                  </a:lnTo>
                  <a:lnTo>
                    <a:pt x="157075" y="0"/>
                  </a:lnTo>
                  <a:lnTo>
                    <a:pt x="0" y="0"/>
                  </a:lnTo>
                  <a:close/>
                  <a:moveTo>
                    <a:pt x="130896" y="261791"/>
                  </a:moveTo>
                  <a:lnTo>
                    <a:pt x="26179" y="261791"/>
                  </a:lnTo>
                  <a:lnTo>
                    <a:pt x="117806" y="26179"/>
                  </a:lnTo>
                  <a:lnTo>
                    <a:pt x="130896" y="26179"/>
                  </a:lnTo>
                  <a:lnTo>
                    <a:pt x="130896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96" name="Dowolny kształt: kształt 1195">
              <a:extLst>
                <a:ext uri="{FF2B5EF4-FFF2-40B4-BE49-F238E27FC236}">
                  <a16:creationId xmlns:a16="http://schemas.microsoft.com/office/drawing/2014/main" id="{77133F21-D1DF-45B7-B374-B3B9026D21E0}"/>
                </a:ext>
              </a:extLst>
            </p:cNvPr>
            <p:cNvSpPr/>
            <p:nvPr/>
          </p:nvSpPr>
          <p:spPr>
            <a:xfrm>
              <a:off x="12572995" y="4385045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97" name="Dowolny kształt: kształt 1196">
            <a:extLst>
              <a:ext uri="{FF2B5EF4-FFF2-40B4-BE49-F238E27FC236}">
                <a16:creationId xmlns:a16="http://schemas.microsoft.com/office/drawing/2014/main" id="{6FF7211F-E140-107D-2FF8-29A20882E083}"/>
              </a:ext>
            </a:extLst>
          </p:cNvPr>
          <p:cNvSpPr/>
          <p:nvPr userDrawn="1"/>
        </p:nvSpPr>
        <p:spPr>
          <a:xfrm>
            <a:off x="27259774" y="3263919"/>
            <a:ext cx="495260" cy="412703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196344 h 261791"/>
              <a:gd name="connsiteX2" fmla="*/ 13090 w 314149"/>
              <a:gd name="connsiteY2" fmla="*/ 209433 h 261791"/>
              <a:gd name="connsiteX3" fmla="*/ 117806 w 314149"/>
              <a:gd name="connsiteY3" fmla="*/ 209433 h 261791"/>
              <a:gd name="connsiteX4" fmla="*/ 91627 w 314149"/>
              <a:gd name="connsiteY4" fmla="*/ 235612 h 261791"/>
              <a:gd name="connsiteX5" fmla="*/ 91627 w 314149"/>
              <a:gd name="connsiteY5" fmla="*/ 261791 h 261791"/>
              <a:gd name="connsiteX6" fmla="*/ 222523 w 314149"/>
              <a:gd name="connsiteY6" fmla="*/ 261791 h 261791"/>
              <a:gd name="connsiteX7" fmla="*/ 222523 w 314149"/>
              <a:gd name="connsiteY7" fmla="*/ 235612 h 261791"/>
              <a:gd name="connsiteX8" fmla="*/ 196344 w 314149"/>
              <a:gd name="connsiteY8" fmla="*/ 209433 h 261791"/>
              <a:gd name="connsiteX9" fmla="*/ 301060 w 314149"/>
              <a:gd name="connsiteY9" fmla="*/ 209433 h 261791"/>
              <a:gd name="connsiteX10" fmla="*/ 314150 w 314149"/>
              <a:gd name="connsiteY10" fmla="*/ 196344 h 261791"/>
              <a:gd name="connsiteX11" fmla="*/ 314150 w 314149"/>
              <a:gd name="connsiteY11" fmla="*/ 0 h 261791"/>
              <a:gd name="connsiteX12" fmla="*/ 0 w 314149"/>
              <a:gd name="connsiteY12" fmla="*/ 0 h 261791"/>
              <a:gd name="connsiteX13" fmla="*/ 130896 w 314149"/>
              <a:gd name="connsiteY13" fmla="*/ 209433 h 261791"/>
              <a:gd name="connsiteX14" fmla="*/ 130896 w 314149"/>
              <a:gd name="connsiteY14" fmla="*/ 196344 h 261791"/>
              <a:gd name="connsiteX15" fmla="*/ 183254 w 314149"/>
              <a:gd name="connsiteY15" fmla="*/ 196344 h 261791"/>
              <a:gd name="connsiteX16" fmla="*/ 183254 w 314149"/>
              <a:gd name="connsiteY16" fmla="*/ 209433 h 261791"/>
              <a:gd name="connsiteX17" fmla="*/ 130896 w 314149"/>
              <a:gd name="connsiteY17" fmla="*/ 209433 h 261791"/>
              <a:gd name="connsiteX18" fmla="*/ 287971 w 314149"/>
              <a:gd name="connsiteY18" fmla="*/ 183254 h 261791"/>
              <a:gd name="connsiteX19" fmla="*/ 170164 w 314149"/>
              <a:gd name="connsiteY19" fmla="*/ 183254 h 261791"/>
              <a:gd name="connsiteX20" fmla="*/ 26179 w 314149"/>
              <a:gd name="connsiteY20" fmla="*/ 26179 h 261791"/>
              <a:gd name="connsiteX21" fmla="*/ 287971 w 314149"/>
              <a:gd name="connsiteY21" fmla="*/ 26179 h 261791"/>
              <a:gd name="connsiteX22" fmla="*/ 287971 w 314149"/>
              <a:gd name="connsiteY22" fmla="*/ 183254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196344"/>
                </a:lnTo>
                <a:lnTo>
                  <a:pt x="13090" y="209433"/>
                </a:lnTo>
                <a:lnTo>
                  <a:pt x="117806" y="209433"/>
                </a:lnTo>
                <a:lnTo>
                  <a:pt x="91627" y="235612"/>
                </a:lnTo>
                <a:lnTo>
                  <a:pt x="91627" y="261791"/>
                </a:lnTo>
                <a:lnTo>
                  <a:pt x="222523" y="261791"/>
                </a:lnTo>
                <a:lnTo>
                  <a:pt x="222523" y="235612"/>
                </a:lnTo>
                <a:lnTo>
                  <a:pt x="196344" y="209433"/>
                </a:lnTo>
                <a:lnTo>
                  <a:pt x="301060" y="209433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130896" y="209433"/>
                </a:moveTo>
                <a:lnTo>
                  <a:pt x="130896" y="196344"/>
                </a:lnTo>
                <a:lnTo>
                  <a:pt x="183254" y="196344"/>
                </a:lnTo>
                <a:lnTo>
                  <a:pt x="183254" y="209433"/>
                </a:lnTo>
                <a:lnTo>
                  <a:pt x="130896" y="209433"/>
                </a:lnTo>
                <a:close/>
                <a:moveTo>
                  <a:pt x="287971" y="183254"/>
                </a:moveTo>
                <a:lnTo>
                  <a:pt x="170164" y="183254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98" name="Grupa 1197">
            <a:extLst>
              <a:ext uri="{FF2B5EF4-FFF2-40B4-BE49-F238E27FC236}">
                <a16:creationId xmlns:a16="http://schemas.microsoft.com/office/drawing/2014/main" id="{0AF32980-D17E-7906-D9C0-C4A5A8BAE1A6}"/>
              </a:ext>
            </a:extLst>
          </p:cNvPr>
          <p:cNvGrpSpPr/>
          <p:nvPr userDrawn="1"/>
        </p:nvGrpSpPr>
        <p:grpSpPr>
          <a:xfrm>
            <a:off x="28869375" y="-2225036"/>
            <a:ext cx="495260" cy="495244"/>
            <a:chOff x="12442099" y="680657"/>
            <a:chExt cx="314149" cy="314150"/>
          </a:xfrm>
        </p:grpSpPr>
        <p:sp>
          <p:nvSpPr>
            <p:cNvPr id="1199" name="Dowolny kształt: kształt 1198">
              <a:extLst>
                <a:ext uri="{FF2B5EF4-FFF2-40B4-BE49-F238E27FC236}">
                  <a16:creationId xmlns:a16="http://schemas.microsoft.com/office/drawing/2014/main" id="{2B5A6720-A0DC-E79B-4650-4658F1049010}"/>
                </a:ext>
              </a:extLst>
            </p:cNvPr>
            <p:cNvSpPr/>
            <p:nvPr/>
          </p:nvSpPr>
          <p:spPr>
            <a:xfrm>
              <a:off x="12520636" y="680657"/>
              <a:ext cx="157074" cy="222522"/>
            </a:xfrm>
            <a:custGeom>
              <a:avLst/>
              <a:gdLst>
                <a:gd name="connsiteX0" fmla="*/ 0 w 157074"/>
                <a:gd name="connsiteY0" fmla="*/ 104717 h 222522"/>
                <a:gd name="connsiteX1" fmla="*/ 78537 w 157074"/>
                <a:gd name="connsiteY1" fmla="*/ 222523 h 222522"/>
                <a:gd name="connsiteX2" fmla="*/ 157075 w 157074"/>
                <a:gd name="connsiteY2" fmla="*/ 104717 h 222522"/>
                <a:gd name="connsiteX3" fmla="*/ 104717 w 157074"/>
                <a:gd name="connsiteY3" fmla="*/ 104717 h 222522"/>
                <a:gd name="connsiteX4" fmla="*/ 104717 w 157074"/>
                <a:gd name="connsiteY4" fmla="*/ 0 h 222522"/>
                <a:gd name="connsiteX5" fmla="*/ 52358 w 157074"/>
                <a:gd name="connsiteY5" fmla="*/ 0 h 222522"/>
                <a:gd name="connsiteX6" fmla="*/ 52358 w 157074"/>
                <a:gd name="connsiteY6" fmla="*/ 104717 h 222522"/>
                <a:gd name="connsiteX7" fmla="*/ 0 w 157074"/>
                <a:gd name="connsiteY7" fmla="*/ 104717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074" h="222522">
                  <a:moveTo>
                    <a:pt x="0" y="104717"/>
                  </a:moveTo>
                  <a:lnTo>
                    <a:pt x="78537" y="222523"/>
                  </a:lnTo>
                  <a:lnTo>
                    <a:pt x="157075" y="104717"/>
                  </a:lnTo>
                  <a:lnTo>
                    <a:pt x="104717" y="104717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52358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00" name="Dowolny kształt: kształt 1199">
              <a:extLst>
                <a:ext uri="{FF2B5EF4-FFF2-40B4-BE49-F238E27FC236}">
                  <a16:creationId xmlns:a16="http://schemas.microsoft.com/office/drawing/2014/main" id="{CB21252F-2A40-0281-CC03-CB5ADCC7F0D9}"/>
                </a:ext>
              </a:extLst>
            </p:cNvPr>
            <p:cNvSpPr/>
            <p:nvPr/>
          </p:nvSpPr>
          <p:spPr>
            <a:xfrm>
              <a:off x="12533726" y="942449"/>
              <a:ext cx="130895" cy="52358"/>
            </a:xfrm>
            <a:custGeom>
              <a:avLst/>
              <a:gdLst>
                <a:gd name="connsiteX0" fmla="*/ 130896 w 130895"/>
                <a:gd name="connsiteY0" fmla="*/ 26179 h 52358"/>
                <a:gd name="connsiteX1" fmla="*/ 104717 w 130895"/>
                <a:gd name="connsiteY1" fmla="*/ 0 h 52358"/>
                <a:gd name="connsiteX2" fmla="*/ 26179 w 130895"/>
                <a:gd name="connsiteY2" fmla="*/ 0 h 52358"/>
                <a:gd name="connsiteX3" fmla="*/ 0 w 130895"/>
                <a:gd name="connsiteY3" fmla="*/ 26179 h 52358"/>
                <a:gd name="connsiteX4" fmla="*/ 0 w 130895"/>
                <a:gd name="connsiteY4" fmla="*/ 52358 h 52358"/>
                <a:gd name="connsiteX5" fmla="*/ 130896 w 130895"/>
                <a:gd name="connsiteY5" fmla="*/ 52358 h 52358"/>
                <a:gd name="connsiteX6" fmla="*/ 130896 w 13089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5" h="52358">
                  <a:moveTo>
                    <a:pt x="130896" y="26179"/>
                  </a:moveTo>
                  <a:lnTo>
                    <a:pt x="104717" y="0"/>
                  </a:lnTo>
                  <a:lnTo>
                    <a:pt x="26179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130896" y="52358"/>
                  </a:lnTo>
                  <a:lnTo>
                    <a:pt x="130896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01" name="Dowolny kształt: kształt 1200">
              <a:extLst>
                <a:ext uri="{FF2B5EF4-FFF2-40B4-BE49-F238E27FC236}">
                  <a16:creationId xmlns:a16="http://schemas.microsoft.com/office/drawing/2014/main" id="{771E5A1E-62E2-0E82-93F1-B6E6303F40F3}"/>
                </a:ext>
              </a:extLst>
            </p:cNvPr>
            <p:cNvSpPr/>
            <p:nvPr/>
          </p:nvSpPr>
          <p:spPr>
            <a:xfrm>
              <a:off x="12442099" y="733015"/>
              <a:ext cx="314149" cy="209433"/>
            </a:xfrm>
            <a:custGeom>
              <a:avLst/>
              <a:gdLst>
                <a:gd name="connsiteX0" fmla="*/ 222523 w 314149"/>
                <a:gd name="connsiteY0" fmla="*/ 0 h 209433"/>
                <a:gd name="connsiteX1" fmla="*/ 222523 w 314149"/>
                <a:gd name="connsiteY1" fmla="*/ 26179 h 209433"/>
                <a:gd name="connsiteX2" fmla="*/ 287971 w 314149"/>
                <a:gd name="connsiteY2" fmla="*/ 26179 h 209433"/>
                <a:gd name="connsiteX3" fmla="*/ 287971 w 314149"/>
                <a:gd name="connsiteY3" fmla="*/ 183254 h 209433"/>
                <a:gd name="connsiteX4" fmla="*/ 26179 w 314149"/>
                <a:gd name="connsiteY4" fmla="*/ 183254 h 209433"/>
                <a:gd name="connsiteX5" fmla="*/ 26179 w 314149"/>
                <a:gd name="connsiteY5" fmla="*/ 26179 h 209433"/>
                <a:gd name="connsiteX6" fmla="*/ 91627 w 314149"/>
                <a:gd name="connsiteY6" fmla="*/ 26179 h 209433"/>
                <a:gd name="connsiteX7" fmla="*/ 91627 w 314149"/>
                <a:gd name="connsiteY7" fmla="*/ 0 h 209433"/>
                <a:gd name="connsiteX8" fmla="*/ 0 w 314149"/>
                <a:gd name="connsiteY8" fmla="*/ 0 h 209433"/>
                <a:gd name="connsiteX9" fmla="*/ 0 w 314149"/>
                <a:gd name="connsiteY9" fmla="*/ 196344 h 209433"/>
                <a:gd name="connsiteX10" fmla="*/ 13090 w 314149"/>
                <a:gd name="connsiteY10" fmla="*/ 209433 h 209433"/>
                <a:gd name="connsiteX11" fmla="*/ 130896 w 314149"/>
                <a:gd name="connsiteY11" fmla="*/ 209433 h 209433"/>
                <a:gd name="connsiteX12" fmla="*/ 130896 w 314149"/>
                <a:gd name="connsiteY12" fmla="*/ 196344 h 209433"/>
                <a:gd name="connsiteX13" fmla="*/ 183254 w 314149"/>
                <a:gd name="connsiteY13" fmla="*/ 196344 h 209433"/>
                <a:gd name="connsiteX14" fmla="*/ 183254 w 314149"/>
                <a:gd name="connsiteY14" fmla="*/ 209433 h 209433"/>
                <a:gd name="connsiteX15" fmla="*/ 301060 w 314149"/>
                <a:gd name="connsiteY15" fmla="*/ 209433 h 209433"/>
                <a:gd name="connsiteX16" fmla="*/ 314150 w 314149"/>
                <a:gd name="connsiteY16" fmla="*/ 196344 h 209433"/>
                <a:gd name="connsiteX17" fmla="*/ 314150 w 314149"/>
                <a:gd name="connsiteY17" fmla="*/ 0 h 209433"/>
                <a:gd name="connsiteX18" fmla="*/ 222523 w 314149"/>
                <a:gd name="connsiteY1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222523" y="0"/>
                  </a:moveTo>
                  <a:lnTo>
                    <a:pt x="222523" y="26179"/>
                  </a:lnTo>
                  <a:lnTo>
                    <a:pt x="287971" y="26179"/>
                  </a:lnTo>
                  <a:lnTo>
                    <a:pt x="287971" y="183254"/>
                  </a:lnTo>
                  <a:lnTo>
                    <a:pt x="26179" y="183254"/>
                  </a:lnTo>
                  <a:lnTo>
                    <a:pt x="26179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130896" y="209433"/>
                  </a:ln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22252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02" name="Grafika 52">
            <a:extLst>
              <a:ext uri="{FF2B5EF4-FFF2-40B4-BE49-F238E27FC236}">
                <a16:creationId xmlns:a16="http://schemas.microsoft.com/office/drawing/2014/main" id="{A3F67376-687D-EAD8-E1BC-714EDA6886C5}"/>
              </a:ext>
            </a:extLst>
          </p:cNvPr>
          <p:cNvGrpSpPr/>
          <p:nvPr userDrawn="1"/>
        </p:nvGrpSpPr>
        <p:grpSpPr>
          <a:xfrm>
            <a:off x="28353477" y="3305250"/>
            <a:ext cx="453989" cy="330163"/>
            <a:chOff x="12114860" y="4188701"/>
            <a:chExt cx="287970" cy="209433"/>
          </a:xfrm>
          <a:solidFill>
            <a:srgbClr val="212E39"/>
          </a:solidFill>
        </p:grpSpPr>
        <p:sp>
          <p:nvSpPr>
            <p:cNvPr id="1203" name="Dowolny kształt: kształt 1202">
              <a:extLst>
                <a:ext uri="{FF2B5EF4-FFF2-40B4-BE49-F238E27FC236}">
                  <a16:creationId xmlns:a16="http://schemas.microsoft.com/office/drawing/2014/main" id="{6F66A970-C9D3-9009-ABE0-258A8276C342}"/>
                </a:ext>
              </a:extLst>
            </p:cNvPr>
            <p:cNvSpPr/>
            <p:nvPr/>
          </p:nvSpPr>
          <p:spPr>
            <a:xfrm>
              <a:off x="12114860" y="4188701"/>
              <a:ext cx="287970" cy="209433"/>
            </a:xfrm>
            <a:custGeom>
              <a:avLst/>
              <a:gdLst>
                <a:gd name="connsiteX0" fmla="*/ 274881 w 287970"/>
                <a:gd name="connsiteY0" fmla="*/ 0 h 209433"/>
                <a:gd name="connsiteX1" fmla="*/ 13090 w 287970"/>
                <a:gd name="connsiteY1" fmla="*/ 0 h 209433"/>
                <a:gd name="connsiteX2" fmla="*/ 0 w 287970"/>
                <a:gd name="connsiteY2" fmla="*/ 13090 h 209433"/>
                <a:gd name="connsiteX3" fmla="*/ 0 w 287970"/>
                <a:gd name="connsiteY3" fmla="*/ 196344 h 209433"/>
                <a:gd name="connsiteX4" fmla="*/ 13090 w 287970"/>
                <a:gd name="connsiteY4" fmla="*/ 209433 h 209433"/>
                <a:gd name="connsiteX5" fmla="*/ 274881 w 287970"/>
                <a:gd name="connsiteY5" fmla="*/ 209433 h 209433"/>
                <a:gd name="connsiteX6" fmla="*/ 287971 w 287970"/>
                <a:gd name="connsiteY6" fmla="*/ 196344 h 209433"/>
                <a:gd name="connsiteX7" fmla="*/ 287971 w 287970"/>
                <a:gd name="connsiteY7" fmla="*/ 13090 h 209433"/>
                <a:gd name="connsiteX8" fmla="*/ 274881 w 287970"/>
                <a:gd name="connsiteY8" fmla="*/ 0 h 209433"/>
                <a:gd name="connsiteX9" fmla="*/ 261791 w 287970"/>
                <a:gd name="connsiteY9" fmla="*/ 183254 h 209433"/>
                <a:gd name="connsiteX10" fmla="*/ 26179 w 287970"/>
                <a:gd name="connsiteY10" fmla="*/ 183254 h 209433"/>
                <a:gd name="connsiteX11" fmla="*/ 196344 w 287970"/>
                <a:gd name="connsiteY11" fmla="*/ 26179 h 209433"/>
                <a:gd name="connsiteX12" fmla="*/ 261791 w 287970"/>
                <a:gd name="connsiteY12" fmla="*/ 26179 h 209433"/>
                <a:gd name="connsiteX13" fmla="*/ 261791 w 287970"/>
                <a:gd name="connsiteY13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7970" h="209433">
                  <a:moveTo>
                    <a:pt x="274881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274881" y="209433"/>
                  </a:lnTo>
                  <a:lnTo>
                    <a:pt x="287971" y="196344"/>
                  </a:lnTo>
                  <a:lnTo>
                    <a:pt x="287971" y="13090"/>
                  </a:lnTo>
                  <a:lnTo>
                    <a:pt x="274881" y="0"/>
                  </a:lnTo>
                  <a:close/>
                  <a:moveTo>
                    <a:pt x="261791" y="183254"/>
                  </a:moveTo>
                  <a:lnTo>
                    <a:pt x="26179" y="183254"/>
                  </a:lnTo>
                  <a:lnTo>
                    <a:pt x="196344" y="26179"/>
                  </a:lnTo>
                  <a:lnTo>
                    <a:pt x="261791" y="26179"/>
                  </a:lnTo>
                  <a:lnTo>
                    <a:pt x="26179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04" name="Dowolny kształt: kształt 1203">
              <a:extLst>
                <a:ext uri="{FF2B5EF4-FFF2-40B4-BE49-F238E27FC236}">
                  <a16:creationId xmlns:a16="http://schemas.microsoft.com/office/drawing/2014/main" id="{2945E54C-7E58-ADE3-51BA-EFE1273F5A9E}"/>
                </a:ext>
              </a:extLst>
            </p:cNvPr>
            <p:cNvSpPr/>
            <p:nvPr/>
          </p:nvSpPr>
          <p:spPr>
            <a:xfrm>
              <a:off x="12232666" y="4345776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05" name="Grafika 52">
            <a:extLst>
              <a:ext uri="{FF2B5EF4-FFF2-40B4-BE49-F238E27FC236}">
                <a16:creationId xmlns:a16="http://schemas.microsoft.com/office/drawing/2014/main" id="{79CCCB64-EDDF-5C0F-8E8E-CA78E81F5A75}"/>
              </a:ext>
            </a:extLst>
          </p:cNvPr>
          <p:cNvGrpSpPr/>
          <p:nvPr userDrawn="1"/>
        </p:nvGrpSpPr>
        <p:grpSpPr>
          <a:xfrm>
            <a:off x="23751673" y="3242665"/>
            <a:ext cx="412717" cy="475227"/>
            <a:chOff x="9195885" y="4149001"/>
            <a:chExt cx="261791" cy="301452"/>
          </a:xfrm>
          <a:solidFill>
            <a:srgbClr val="212E39"/>
          </a:solidFill>
        </p:grpSpPr>
        <p:sp>
          <p:nvSpPr>
            <p:cNvPr id="1206" name="Dowolny kształt: kształt 1205">
              <a:extLst>
                <a:ext uri="{FF2B5EF4-FFF2-40B4-BE49-F238E27FC236}">
                  <a16:creationId xmlns:a16="http://schemas.microsoft.com/office/drawing/2014/main" id="{AA8195A2-D5B8-C1E6-2AA2-44E9ACC7C240}"/>
                </a:ext>
              </a:extLst>
            </p:cNvPr>
            <p:cNvSpPr/>
            <p:nvPr/>
          </p:nvSpPr>
          <p:spPr>
            <a:xfrm>
              <a:off x="9195885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88027 w 261791"/>
                <a:gd name="connsiteY22" fmla="*/ 275267 h 301452"/>
                <a:gd name="connsiteX23" fmla="*/ 26179 w 261791"/>
                <a:gd name="connsiteY23" fmla="*/ 223740 h 301452"/>
                <a:gd name="connsiteX24" fmla="*/ 26179 w 261791"/>
                <a:gd name="connsiteY24" fmla="*/ 105103 h 301452"/>
                <a:gd name="connsiteX25" fmla="*/ 235612 w 261791"/>
                <a:gd name="connsiteY25" fmla="*/ 105103 h 301452"/>
                <a:gd name="connsiteX26" fmla="*/ 235612 w 261791"/>
                <a:gd name="connsiteY26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88027" y="275267"/>
                  </a:lnTo>
                  <a:lnTo>
                    <a:pt x="26179" y="223740"/>
                  </a:lnTo>
                  <a:lnTo>
                    <a:pt x="26179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07" name="Dowolny kształt: kształt 1206">
              <a:extLst>
                <a:ext uri="{FF2B5EF4-FFF2-40B4-BE49-F238E27FC236}">
                  <a16:creationId xmlns:a16="http://schemas.microsoft.com/office/drawing/2014/main" id="{919A4C45-6F34-C73E-2DD5-BAAE29039730}"/>
                </a:ext>
              </a:extLst>
            </p:cNvPr>
            <p:cNvSpPr/>
            <p:nvPr/>
          </p:nvSpPr>
          <p:spPr>
            <a:xfrm>
              <a:off x="9300602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08" name="Grafika 52">
            <a:extLst>
              <a:ext uri="{FF2B5EF4-FFF2-40B4-BE49-F238E27FC236}">
                <a16:creationId xmlns:a16="http://schemas.microsoft.com/office/drawing/2014/main" id="{CC8B051A-7726-E65F-274E-596A8B38F07B}"/>
              </a:ext>
            </a:extLst>
          </p:cNvPr>
          <p:cNvGrpSpPr/>
          <p:nvPr userDrawn="1"/>
        </p:nvGrpSpPr>
        <p:grpSpPr>
          <a:xfrm>
            <a:off x="14671881" y="8587791"/>
            <a:ext cx="453989" cy="495243"/>
            <a:chOff x="3436474" y="7539592"/>
            <a:chExt cx="287970" cy="314149"/>
          </a:xfrm>
          <a:solidFill>
            <a:srgbClr val="212E39"/>
          </a:solidFill>
        </p:grpSpPr>
        <p:sp>
          <p:nvSpPr>
            <p:cNvPr id="1209" name="Dowolny kształt: kształt 1208">
              <a:extLst>
                <a:ext uri="{FF2B5EF4-FFF2-40B4-BE49-F238E27FC236}">
                  <a16:creationId xmlns:a16="http://schemas.microsoft.com/office/drawing/2014/main" id="{48622017-B192-065C-BF26-135BCD1B7C20}"/>
                </a:ext>
              </a:extLst>
            </p:cNvPr>
            <p:cNvSpPr/>
            <p:nvPr/>
          </p:nvSpPr>
          <p:spPr>
            <a:xfrm>
              <a:off x="3436474" y="7591950"/>
              <a:ext cx="261791" cy="261791"/>
            </a:xfrm>
            <a:custGeom>
              <a:avLst/>
              <a:gdLst>
                <a:gd name="connsiteX0" fmla="*/ 204943 w 261791"/>
                <a:gd name="connsiteY0" fmla="*/ 204917 h 261791"/>
                <a:gd name="connsiteX1" fmla="*/ 163338 w 261791"/>
                <a:gd name="connsiteY1" fmla="*/ 230507 h 261791"/>
                <a:gd name="connsiteX2" fmla="*/ 189072 w 261791"/>
                <a:gd name="connsiteY2" fmla="*/ 130896 h 261791"/>
                <a:gd name="connsiteX3" fmla="*/ 162893 w 261791"/>
                <a:gd name="connsiteY3" fmla="*/ 130896 h 261791"/>
                <a:gd name="connsiteX4" fmla="*/ 148475 w 261791"/>
                <a:gd name="connsiteY4" fmla="*/ 204328 h 261791"/>
                <a:gd name="connsiteX5" fmla="*/ 130896 w 261791"/>
                <a:gd name="connsiteY5" fmla="*/ 224682 h 261791"/>
                <a:gd name="connsiteX6" fmla="*/ 113316 w 261791"/>
                <a:gd name="connsiteY6" fmla="*/ 204328 h 261791"/>
                <a:gd name="connsiteX7" fmla="*/ 98898 w 261791"/>
                <a:gd name="connsiteY7" fmla="*/ 130896 h 261791"/>
                <a:gd name="connsiteX8" fmla="*/ 113316 w 261791"/>
                <a:gd name="connsiteY8" fmla="*/ 57463 h 261791"/>
                <a:gd name="connsiteX9" fmla="*/ 130896 w 261791"/>
                <a:gd name="connsiteY9" fmla="*/ 37109 h 261791"/>
                <a:gd name="connsiteX10" fmla="*/ 130896 w 261791"/>
                <a:gd name="connsiteY10" fmla="*/ 0 h 261791"/>
                <a:gd name="connsiteX11" fmla="*/ 0 w 261791"/>
                <a:gd name="connsiteY11" fmla="*/ 130896 h 261791"/>
                <a:gd name="connsiteX12" fmla="*/ 130896 w 261791"/>
                <a:gd name="connsiteY12" fmla="*/ 261791 h 261791"/>
                <a:gd name="connsiteX13" fmla="*/ 261791 w 261791"/>
                <a:gd name="connsiteY13" fmla="*/ 130896 h 261791"/>
                <a:gd name="connsiteX14" fmla="*/ 235612 w 261791"/>
                <a:gd name="connsiteY14" fmla="*/ 130896 h 261791"/>
                <a:gd name="connsiteX15" fmla="*/ 204943 w 261791"/>
                <a:gd name="connsiteY15" fmla="*/ 204917 h 261791"/>
                <a:gd name="connsiteX16" fmla="*/ 26179 w 261791"/>
                <a:gd name="connsiteY16" fmla="*/ 130896 h 261791"/>
                <a:gd name="connsiteX17" fmla="*/ 56848 w 261791"/>
                <a:gd name="connsiteY17" fmla="*/ 56874 h 261791"/>
                <a:gd name="connsiteX18" fmla="*/ 98453 w 261791"/>
                <a:gd name="connsiteY18" fmla="*/ 31284 h 261791"/>
                <a:gd name="connsiteX19" fmla="*/ 72719 w 261791"/>
                <a:gd name="connsiteY19" fmla="*/ 130896 h 261791"/>
                <a:gd name="connsiteX20" fmla="*/ 98453 w 261791"/>
                <a:gd name="connsiteY20" fmla="*/ 230507 h 261791"/>
                <a:gd name="connsiteX21" fmla="*/ 56848 w 261791"/>
                <a:gd name="connsiteY21" fmla="*/ 204917 h 261791"/>
                <a:gd name="connsiteX22" fmla="*/ 26179 w 261791"/>
                <a:gd name="connsiteY22" fmla="*/ 130896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1791" h="261791">
                  <a:moveTo>
                    <a:pt x="204943" y="204917"/>
                  </a:moveTo>
                  <a:cubicBezTo>
                    <a:pt x="193071" y="216829"/>
                    <a:pt x="178856" y="225468"/>
                    <a:pt x="163338" y="230507"/>
                  </a:cubicBezTo>
                  <a:cubicBezTo>
                    <a:pt x="178862" y="208975"/>
                    <a:pt x="189072" y="172390"/>
                    <a:pt x="189072" y="130896"/>
                  </a:cubicBezTo>
                  <a:lnTo>
                    <a:pt x="162893" y="130896"/>
                  </a:lnTo>
                  <a:cubicBezTo>
                    <a:pt x="162893" y="158646"/>
                    <a:pt x="157638" y="185414"/>
                    <a:pt x="148475" y="204328"/>
                  </a:cubicBezTo>
                  <a:cubicBezTo>
                    <a:pt x="141007" y="219709"/>
                    <a:pt x="133409" y="224682"/>
                    <a:pt x="130896" y="224682"/>
                  </a:cubicBezTo>
                  <a:cubicBezTo>
                    <a:pt x="128383" y="224682"/>
                    <a:pt x="120784" y="219709"/>
                    <a:pt x="113316" y="204328"/>
                  </a:cubicBezTo>
                  <a:cubicBezTo>
                    <a:pt x="104154" y="185414"/>
                    <a:pt x="98898" y="158646"/>
                    <a:pt x="98898" y="130896"/>
                  </a:cubicBezTo>
                  <a:cubicBezTo>
                    <a:pt x="98898" y="103146"/>
                    <a:pt x="104154" y="76378"/>
                    <a:pt x="113316" y="57463"/>
                  </a:cubicBezTo>
                  <a:cubicBezTo>
                    <a:pt x="120784" y="42083"/>
                    <a:pt x="128383" y="37109"/>
                    <a:pt x="130896" y="37109"/>
                  </a:cubicBezTo>
                  <a:lnTo>
                    <a:pt x="130896" y="0"/>
                  </a:lnTo>
                  <a:cubicBezTo>
                    <a:pt x="58602" y="0"/>
                    <a:pt x="0" y="58576"/>
                    <a:pt x="0" y="130896"/>
                  </a:cubicBezTo>
                  <a:cubicBezTo>
                    <a:pt x="0" y="203216"/>
                    <a:pt x="58602" y="261791"/>
                    <a:pt x="130896" y="261791"/>
                  </a:cubicBezTo>
                  <a:cubicBezTo>
                    <a:pt x="203189" y="261791"/>
                    <a:pt x="261791" y="203216"/>
                    <a:pt x="261791" y="130896"/>
                  </a:cubicBezTo>
                  <a:lnTo>
                    <a:pt x="235612" y="130896"/>
                  </a:lnTo>
                  <a:cubicBezTo>
                    <a:pt x="235612" y="158842"/>
                    <a:pt x="224722" y="185152"/>
                    <a:pt x="204943" y="204917"/>
                  </a:cubicBezTo>
                  <a:close/>
                  <a:moveTo>
                    <a:pt x="26179" y="130896"/>
                  </a:moveTo>
                  <a:cubicBezTo>
                    <a:pt x="26179" y="102949"/>
                    <a:pt x="37070" y="76639"/>
                    <a:pt x="56848" y="56874"/>
                  </a:cubicBezTo>
                  <a:cubicBezTo>
                    <a:pt x="68720" y="44963"/>
                    <a:pt x="82936" y="36324"/>
                    <a:pt x="98453" y="31284"/>
                  </a:cubicBezTo>
                  <a:cubicBezTo>
                    <a:pt x="82929" y="52817"/>
                    <a:pt x="72719" y="89402"/>
                    <a:pt x="72719" y="130896"/>
                  </a:cubicBezTo>
                  <a:cubicBezTo>
                    <a:pt x="72719" y="172390"/>
                    <a:pt x="82936" y="208975"/>
                    <a:pt x="98453" y="230507"/>
                  </a:cubicBezTo>
                  <a:cubicBezTo>
                    <a:pt x="82936" y="225468"/>
                    <a:pt x="68714" y="216829"/>
                    <a:pt x="56848" y="204917"/>
                  </a:cubicBezTo>
                  <a:cubicBezTo>
                    <a:pt x="37070" y="185152"/>
                    <a:pt x="26179" y="158842"/>
                    <a:pt x="26179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10" name="Dowolny kształt: kształt 1209">
              <a:extLst>
                <a:ext uri="{FF2B5EF4-FFF2-40B4-BE49-F238E27FC236}">
                  <a16:creationId xmlns:a16="http://schemas.microsoft.com/office/drawing/2014/main" id="{9AA8CEA0-61F2-952D-FF9C-9EC2842C8A9D}"/>
                </a:ext>
              </a:extLst>
            </p:cNvPr>
            <p:cNvSpPr/>
            <p:nvPr/>
          </p:nvSpPr>
          <p:spPr>
            <a:xfrm>
              <a:off x="3593549" y="7539592"/>
              <a:ext cx="130895" cy="157074"/>
            </a:xfrm>
            <a:custGeom>
              <a:avLst/>
              <a:gdLst>
                <a:gd name="connsiteX0" fmla="*/ 117806 w 130895"/>
                <a:gd name="connsiteY0" fmla="*/ 52358 h 157074"/>
                <a:gd name="connsiteX1" fmla="*/ 117806 w 130895"/>
                <a:gd name="connsiteY1" fmla="*/ 13090 h 157074"/>
                <a:gd name="connsiteX2" fmla="*/ 104717 w 130895"/>
                <a:gd name="connsiteY2" fmla="*/ 0 h 157074"/>
                <a:gd name="connsiteX3" fmla="*/ 26179 w 130895"/>
                <a:gd name="connsiteY3" fmla="*/ 0 h 157074"/>
                <a:gd name="connsiteX4" fmla="*/ 13090 w 130895"/>
                <a:gd name="connsiteY4" fmla="*/ 13090 h 157074"/>
                <a:gd name="connsiteX5" fmla="*/ 13090 w 130895"/>
                <a:gd name="connsiteY5" fmla="*/ 52358 h 157074"/>
                <a:gd name="connsiteX6" fmla="*/ 0 w 130895"/>
                <a:gd name="connsiteY6" fmla="*/ 52358 h 157074"/>
                <a:gd name="connsiteX7" fmla="*/ 0 w 130895"/>
                <a:gd name="connsiteY7" fmla="*/ 130896 h 157074"/>
                <a:gd name="connsiteX8" fmla="*/ 39269 w 130895"/>
                <a:gd name="connsiteY8" fmla="*/ 157075 h 157074"/>
                <a:gd name="connsiteX9" fmla="*/ 91627 w 130895"/>
                <a:gd name="connsiteY9" fmla="*/ 157075 h 157074"/>
                <a:gd name="connsiteX10" fmla="*/ 130896 w 130895"/>
                <a:gd name="connsiteY10" fmla="*/ 130896 h 157074"/>
                <a:gd name="connsiteX11" fmla="*/ 130896 w 130895"/>
                <a:gd name="connsiteY11" fmla="*/ 52358 h 157074"/>
                <a:gd name="connsiteX12" fmla="*/ 117806 w 130895"/>
                <a:gd name="connsiteY12" fmla="*/ 52358 h 157074"/>
                <a:gd name="connsiteX13" fmla="*/ 39269 w 130895"/>
                <a:gd name="connsiteY13" fmla="*/ 26179 h 157074"/>
                <a:gd name="connsiteX14" fmla="*/ 91627 w 130895"/>
                <a:gd name="connsiteY14" fmla="*/ 26179 h 157074"/>
                <a:gd name="connsiteX15" fmla="*/ 91627 w 130895"/>
                <a:gd name="connsiteY15" fmla="*/ 52358 h 157074"/>
                <a:gd name="connsiteX16" fmla="*/ 39269 w 130895"/>
                <a:gd name="connsiteY16" fmla="*/ 52358 h 157074"/>
                <a:gd name="connsiteX17" fmla="*/ 39269 w 130895"/>
                <a:gd name="connsiteY17" fmla="*/ 26179 h 157074"/>
                <a:gd name="connsiteX18" fmla="*/ 78537 w 130895"/>
                <a:gd name="connsiteY18" fmla="*/ 117806 h 157074"/>
                <a:gd name="connsiteX19" fmla="*/ 52358 w 130895"/>
                <a:gd name="connsiteY19" fmla="*/ 117806 h 157074"/>
                <a:gd name="connsiteX20" fmla="*/ 52358 w 130895"/>
                <a:gd name="connsiteY20" fmla="*/ 91627 h 157074"/>
                <a:gd name="connsiteX21" fmla="*/ 78537 w 130895"/>
                <a:gd name="connsiteY21" fmla="*/ 91627 h 157074"/>
                <a:gd name="connsiteX22" fmla="*/ 78537 w 130895"/>
                <a:gd name="connsiteY22" fmla="*/ 117806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895" h="157074">
                  <a:moveTo>
                    <a:pt x="117806" y="52358"/>
                  </a:moveTo>
                  <a:lnTo>
                    <a:pt x="117806" y="13090"/>
                  </a:lnTo>
                  <a:lnTo>
                    <a:pt x="104717" y="0"/>
                  </a:lnTo>
                  <a:lnTo>
                    <a:pt x="26179" y="0"/>
                  </a:lnTo>
                  <a:lnTo>
                    <a:pt x="13090" y="13090"/>
                  </a:lnTo>
                  <a:lnTo>
                    <a:pt x="13090" y="52358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39269" y="157075"/>
                  </a:lnTo>
                  <a:lnTo>
                    <a:pt x="91627" y="157075"/>
                  </a:lnTo>
                  <a:lnTo>
                    <a:pt x="130896" y="130896"/>
                  </a:lnTo>
                  <a:lnTo>
                    <a:pt x="130896" y="52358"/>
                  </a:lnTo>
                  <a:lnTo>
                    <a:pt x="117806" y="52358"/>
                  </a:lnTo>
                  <a:close/>
                  <a:moveTo>
                    <a:pt x="39269" y="26179"/>
                  </a:moveTo>
                  <a:lnTo>
                    <a:pt x="91627" y="26179"/>
                  </a:lnTo>
                  <a:lnTo>
                    <a:pt x="91627" y="52358"/>
                  </a:lnTo>
                  <a:lnTo>
                    <a:pt x="39269" y="52358"/>
                  </a:lnTo>
                  <a:lnTo>
                    <a:pt x="39269" y="26179"/>
                  </a:lnTo>
                  <a:close/>
                  <a:moveTo>
                    <a:pt x="78537" y="117806"/>
                  </a:moveTo>
                  <a:lnTo>
                    <a:pt x="52358" y="117806"/>
                  </a:lnTo>
                  <a:lnTo>
                    <a:pt x="52358" y="91627"/>
                  </a:lnTo>
                  <a:lnTo>
                    <a:pt x="78537" y="91627"/>
                  </a:lnTo>
                  <a:lnTo>
                    <a:pt x="78537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11" name="Grafika 52">
            <a:extLst>
              <a:ext uri="{FF2B5EF4-FFF2-40B4-BE49-F238E27FC236}">
                <a16:creationId xmlns:a16="http://schemas.microsoft.com/office/drawing/2014/main" id="{619E0EF0-F25F-D584-DB0C-FC8FE70ACB7B}"/>
              </a:ext>
            </a:extLst>
          </p:cNvPr>
          <p:cNvGrpSpPr/>
          <p:nvPr userDrawn="1"/>
        </p:nvGrpSpPr>
        <p:grpSpPr>
          <a:xfrm>
            <a:off x="24288206" y="3242665"/>
            <a:ext cx="412717" cy="475227"/>
            <a:chOff x="9536214" y="4149001"/>
            <a:chExt cx="261791" cy="301452"/>
          </a:xfrm>
          <a:solidFill>
            <a:srgbClr val="212E39"/>
          </a:solidFill>
        </p:grpSpPr>
        <p:sp>
          <p:nvSpPr>
            <p:cNvPr id="1212" name="Dowolny kształt: kształt 1211">
              <a:extLst>
                <a:ext uri="{FF2B5EF4-FFF2-40B4-BE49-F238E27FC236}">
                  <a16:creationId xmlns:a16="http://schemas.microsoft.com/office/drawing/2014/main" id="{AEA41D40-F67D-C019-791B-FE3128B2C96C}"/>
                </a:ext>
              </a:extLst>
            </p:cNvPr>
            <p:cNvSpPr/>
            <p:nvPr/>
          </p:nvSpPr>
          <p:spPr>
            <a:xfrm>
              <a:off x="9640931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13" name="Dowolny kształt: kształt 1212">
              <a:extLst>
                <a:ext uri="{FF2B5EF4-FFF2-40B4-BE49-F238E27FC236}">
                  <a16:creationId xmlns:a16="http://schemas.microsoft.com/office/drawing/2014/main" id="{206B99FD-A6BE-4CE1-245B-64889BEF9EA4}"/>
                </a:ext>
              </a:extLst>
            </p:cNvPr>
            <p:cNvSpPr/>
            <p:nvPr/>
          </p:nvSpPr>
          <p:spPr>
            <a:xfrm>
              <a:off x="9536214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130896 w 261791"/>
                <a:gd name="connsiteY22" fmla="*/ 275267 h 301452"/>
                <a:gd name="connsiteX23" fmla="*/ 28797 w 261791"/>
                <a:gd name="connsiteY23" fmla="*/ 105103 h 301452"/>
                <a:gd name="connsiteX24" fmla="*/ 235612 w 261791"/>
                <a:gd name="connsiteY24" fmla="*/ 105103 h 301452"/>
                <a:gd name="connsiteX25" fmla="*/ 235612 w 261791"/>
                <a:gd name="connsiteY25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130896" y="275267"/>
                  </a:lnTo>
                  <a:lnTo>
                    <a:pt x="28797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14" name="Grafika 52">
            <a:extLst>
              <a:ext uri="{FF2B5EF4-FFF2-40B4-BE49-F238E27FC236}">
                <a16:creationId xmlns:a16="http://schemas.microsoft.com/office/drawing/2014/main" id="{20329692-65BA-5E08-2770-ECED2F14ADA8}"/>
              </a:ext>
            </a:extLst>
          </p:cNvPr>
          <p:cNvGrpSpPr/>
          <p:nvPr userDrawn="1"/>
        </p:nvGrpSpPr>
        <p:grpSpPr>
          <a:xfrm>
            <a:off x="24824740" y="3222648"/>
            <a:ext cx="412717" cy="495243"/>
            <a:chOff x="9876543" y="4136304"/>
            <a:chExt cx="261791" cy="314149"/>
          </a:xfrm>
          <a:solidFill>
            <a:srgbClr val="212E39"/>
          </a:solidFill>
        </p:grpSpPr>
        <p:sp>
          <p:nvSpPr>
            <p:cNvPr id="1215" name="Dowolny kształt: kształt 1214">
              <a:extLst>
                <a:ext uri="{FF2B5EF4-FFF2-40B4-BE49-F238E27FC236}">
                  <a16:creationId xmlns:a16="http://schemas.microsoft.com/office/drawing/2014/main" id="{45985F48-3C5E-B4FC-5074-D148BA5D6557}"/>
                </a:ext>
              </a:extLst>
            </p:cNvPr>
            <p:cNvSpPr/>
            <p:nvPr/>
          </p:nvSpPr>
          <p:spPr>
            <a:xfrm>
              <a:off x="9981259" y="4293379"/>
              <a:ext cx="52358" cy="78537"/>
            </a:xfrm>
            <a:custGeom>
              <a:avLst/>
              <a:gdLst>
                <a:gd name="connsiteX0" fmla="*/ 13090 w 52358"/>
                <a:gd name="connsiteY0" fmla="*/ 78537 h 78537"/>
                <a:gd name="connsiteX1" fmla="*/ 39269 w 52358"/>
                <a:gd name="connsiteY1" fmla="*/ 78537 h 78537"/>
                <a:gd name="connsiteX2" fmla="*/ 39269 w 52358"/>
                <a:gd name="connsiteY2" fmla="*/ 52358 h 78537"/>
                <a:gd name="connsiteX3" fmla="*/ 52358 w 52358"/>
                <a:gd name="connsiteY3" fmla="*/ 52358 h 78537"/>
                <a:gd name="connsiteX4" fmla="*/ 52358 w 52358"/>
                <a:gd name="connsiteY4" fmla="*/ 0 h 78537"/>
                <a:gd name="connsiteX5" fmla="*/ 0 w 52358"/>
                <a:gd name="connsiteY5" fmla="*/ 0 h 78537"/>
                <a:gd name="connsiteX6" fmla="*/ 0 w 52358"/>
                <a:gd name="connsiteY6" fmla="*/ 52358 h 78537"/>
                <a:gd name="connsiteX7" fmla="*/ 13090 w 52358"/>
                <a:gd name="connsiteY7" fmla="*/ 52358 h 78537"/>
                <a:gd name="connsiteX8" fmla="*/ 13090 w 52358"/>
                <a:gd name="connsiteY8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78537"/>
                  </a:move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lnTo>
                    <a:pt x="1309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16" name="Dowolny kształt: kształt 1215">
              <a:extLst>
                <a:ext uri="{FF2B5EF4-FFF2-40B4-BE49-F238E27FC236}">
                  <a16:creationId xmlns:a16="http://schemas.microsoft.com/office/drawing/2014/main" id="{9FEFFF76-2FAA-D7D5-0C18-DD533551FD4C}"/>
                </a:ext>
              </a:extLst>
            </p:cNvPr>
            <p:cNvSpPr/>
            <p:nvPr/>
          </p:nvSpPr>
          <p:spPr>
            <a:xfrm>
              <a:off x="9876543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88027 w 261791"/>
                <a:gd name="connsiteY21" fmla="*/ 287971 h 314149"/>
                <a:gd name="connsiteX22" fmla="*/ 26179 w 261791"/>
                <a:gd name="connsiteY22" fmla="*/ 236443 h 314149"/>
                <a:gd name="connsiteX23" fmla="*/ 26179 w 261791"/>
                <a:gd name="connsiteY23" fmla="*/ 117806 h 314149"/>
                <a:gd name="connsiteX24" fmla="*/ 235612 w 261791"/>
                <a:gd name="connsiteY24" fmla="*/ 117806 h 314149"/>
                <a:gd name="connsiteX25" fmla="*/ 235612 w 261791"/>
                <a:gd name="connsiteY25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88027" y="287971"/>
                  </a:lnTo>
                  <a:lnTo>
                    <a:pt x="26179" y="236443"/>
                  </a:lnTo>
                  <a:lnTo>
                    <a:pt x="26179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17" name="Grafika 52">
            <a:extLst>
              <a:ext uri="{FF2B5EF4-FFF2-40B4-BE49-F238E27FC236}">
                <a16:creationId xmlns:a16="http://schemas.microsoft.com/office/drawing/2014/main" id="{4FC88DC3-838B-C6F5-89BF-B27DA8F2D12C}"/>
              </a:ext>
            </a:extLst>
          </p:cNvPr>
          <p:cNvGrpSpPr/>
          <p:nvPr userDrawn="1"/>
        </p:nvGrpSpPr>
        <p:grpSpPr>
          <a:xfrm>
            <a:off x="25361274" y="3222648"/>
            <a:ext cx="412717" cy="495243"/>
            <a:chOff x="10216872" y="4136304"/>
            <a:chExt cx="261791" cy="314149"/>
          </a:xfrm>
          <a:solidFill>
            <a:srgbClr val="212E39"/>
          </a:solidFill>
        </p:grpSpPr>
        <p:sp>
          <p:nvSpPr>
            <p:cNvPr id="1218" name="Dowolny kształt: kształt 1217">
              <a:extLst>
                <a:ext uri="{FF2B5EF4-FFF2-40B4-BE49-F238E27FC236}">
                  <a16:creationId xmlns:a16="http://schemas.microsoft.com/office/drawing/2014/main" id="{7B9E0472-FBF5-EA31-4EA2-F1BB372E285A}"/>
                </a:ext>
              </a:extLst>
            </p:cNvPr>
            <p:cNvSpPr/>
            <p:nvPr/>
          </p:nvSpPr>
          <p:spPr>
            <a:xfrm>
              <a:off x="10321588" y="4293379"/>
              <a:ext cx="52358" cy="78537"/>
            </a:xfrm>
            <a:custGeom>
              <a:avLst/>
              <a:gdLst>
                <a:gd name="connsiteX0" fmla="*/ 13090 w 52358"/>
                <a:gd name="connsiteY0" fmla="*/ 52358 h 78537"/>
                <a:gd name="connsiteX1" fmla="*/ 13090 w 52358"/>
                <a:gd name="connsiteY1" fmla="*/ 78537 h 78537"/>
                <a:gd name="connsiteX2" fmla="*/ 39269 w 52358"/>
                <a:gd name="connsiteY2" fmla="*/ 78537 h 78537"/>
                <a:gd name="connsiteX3" fmla="*/ 39269 w 52358"/>
                <a:gd name="connsiteY3" fmla="*/ 52358 h 78537"/>
                <a:gd name="connsiteX4" fmla="*/ 52358 w 52358"/>
                <a:gd name="connsiteY4" fmla="*/ 52358 h 78537"/>
                <a:gd name="connsiteX5" fmla="*/ 52358 w 52358"/>
                <a:gd name="connsiteY5" fmla="*/ 0 h 78537"/>
                <a:gd name="connsiteX6" fmla="*/ 0 w 52358"/>
                <a:gd name="connsiteY6" fmla="*/ 0 h 78537"/>
                <a:gd name="connsiteX7" fmla="*/ 0 w 52358"/>
                <a:gd name="connsiteY7" fmla="*/ 52358 h 78537"/>
                <a:gd name="connsiteX8" fmla="*/ 1309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52358"/>
                  </a:move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19" name="Dowolny kształt: kształt 1218">
              <a:extLst>
                <a:ext uri="{FF2B5EF4-FFF2-40B4-BE49-F238E27FC236}">
                  <a16:creationId xmlns:a16="http://schemas.microsoft.com/office/drawing/2014/main" id="{B3989D32-DAEC-3187-A8B9-172AE34DCF2B}"/>
                </a:ext>
              </a:extLst>
            </p:cNvPr>
            <p:cNvSpPr/>
            <p:nvPr/>
          </p:nvSpPr>
          <p:spPr>
            <a:xfrm>
              <a:off x="10216872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130896 w 261791"/>
                <a:gd name="connsiteY21" fmla="*/ 287971 h 314149"/>
                <a:gd name="connsiteX22" fmla="*/ 28797 w 261791"/>
                <a:gd name="connsiteY22" fmla="*/ 117806 h 314149"/>
                <a:gd name="connsiteX23" fmla="*/ 235612 w 261791"/>
                <a:gd name="connsiteY23" fmla="*/ 117806 h 314149"/>
                <a:gd name="connsiteX24" fmla="*/ 235612 w 261791"/>
                <a:gd name="connsiteY24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130896" y="287971"/>
                  </a:lnTo>
                  <a:lnTo>
                    <a:pt x="28797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20" name="Dowolny kształt: kształt 1219">
            <a:extLst>
              <a:ext uri="{FF2B5EF4-FFF2-40B4-BE49-F238E27FC236}">
                <a16:creationId xmlns:a16="http://schemas.microsoft.com/office/drawing/2014/main" id="{BDC0C7CD-3E03-EBA2-6ACB-F78F346B75D8}"/>
              </a:ext>
            </a:extLst>
          </p:cNvPr>
          <p:cNvSpPr/>
          <p:nvPr userDrawn="1"/>
        </p:nvSpPr>
        <p:spPr>
          <a:xfrm>
            <a:off x="28335213" y="6194103"/>
            <a:ext cx="490515" cy="495254"/>
          </a:xfrm>
          <a:custGeom>
            <a:avLst/>
            <a:gdLst>
              <a:gd name="connsiteX0" fmla="*/ 273180 w 311139"/>
              <a:gd name="connsiteY0" fmla="*/ 157081 h 314156"/>
              <a:gd name="connsiteX1" fmla="*/ 272918 w 311139"/>
              <a:gd name="connsiteY1" fmla="*/ 149332 h 314156"/>
              <a:gd name="connsiteX2" fmla="*/ 311139 w 311139"/>
              <a:gd name="connsiteY2" fmla="*/ 112380 h 314156"/>
              <a:gd name="connsiteX3" fmla="*/ 271871 w 311139"/>
              <a:gd name="connsiteY3" fmla="*/ 44367 h 314156"/>
              <a:gd name="connsiteX4" fmla="*/ 220952 w 311139"/>
              <a:gd name="connsiteY4" fmla="*/ 59315 h 314156"/>
              <a:gd name="connsiteX5" fmla="*/ 207536 w 311139"/>
              <a:gd name="connsiteY5" fmla="*/ 51547 h 314156"/>
              <a:gd name="connsiteX6" fmla="*/ 194642 w 311139"/>
              <a:gd name="connsiteY6" fmla="*/ 0 h 314156"/>
              <a:gd name="connsiteX7" fmla="*/ 116105 w 311139"/>
              <a:gd name="connsiteY7" fmla="*/ 0 h 314156"/>
              <a:gd name="connsiteX8" fmla="*/ 103604 w 311139"/>
              <a:gd name="connsiteY8" fmla="*/ 51547 h 314156"/>
              <a:gd name="connsiteX9" fmla="*/ 90187 w 311139"/>
              <a:gd name="connsiteY9" fmla="*/ 59309 h 314156"/>
              <a:gd name="connsiteX10" fmla="*/ 39269 w 311139"/>
              <a:gd name="connsiteY10" fmla="*/ 44360 h 314156"/>
              <a:gd name="connsiteX11" fmla="*/ 0 w 311139"/>
              <a:gd name="connsiteY11" fmla="*/ 112374 h 314156"/>
              <a:gd name="connsiteX12" fmla="*/ 38222 w 311139"/>
              <a:gd name="connsiteY12" fmla="*/ 149326 h 314156"/>
              <a:gd name="connsiteX13" fmla="*/ 37960 w 311139"/>
              <a:gd name="connsiteY13" fmla="*/ 157075 h 314156"/>
              <a:gd name="connsiteX14" fmla="*/ 38222 w 311139"/>
              <a:gd name="connsiteY14" fmla="*/ 164824 h 314156"/>
              <a:gd name="connsiteX15" fmla="*/ 0 w 311139"/>
              <a:gd name="connsiteY15" fmla="*/ 201776 h 314156"/>
              <a:gd name="connsiteX16" fmla="*/ 39269 w 311139"/>
              <a:gd name="connsiteY16" fmla="*/ 269789 h 314156"/>
              <a:gd name="connsiteX17" fmla="*/ 90187 w 311139"/>
              <a:gd name="connsiteY17" fmla="*/ 254841 h 314156"/>
              <a:gd name="connsiteX18" fmla="*/ 103604 w 311139"/>
              <a:gd name="connsiteY18" fmla="*/ 262610 h 314156"/>
              <a:gd name="connsiteX19" fmla="*/ 116497 w 311139"/>
              <a:gd name="connsiteY19" fmla="*/ 314156 h 314156"/>
              <a:gd name="connsiteX20" fmla="*/ 195035 w 311139"/>
              <a:gd name="connsiteY20" fmla="*/ 314156 h 314156"/>
              <a:gd name="connsiteX21" fmla="*/ 207536 w 311139"/>
              <a:gd name="connsiteY21" fmla="*/ 262610 h 314156"/>
              <a:gd name="connsiteX22" fmla="*/ 220952 w 311139"/>
              <a:gd name="connsiteY22" fmla="*/ 254847 h 314156"/>
              <a:gd name="connsiteX23" fmla="*/ 271871 w 311139"/>
              <a:gd name="connsiteY23" fmla="*/ 269795 h 314156"/>
              <a:gd name="connsiteX24" fmla="*/ 311139 w 311139"/>
              <a:gd name="connsiteY24" fmla="*/ 201782 h 314156"/>
              <a:gd name="connsiteX25" fmla="*/ 272918 w 311139"/>
              <a:gd name="connsiteY25" fmla="*/ 164830 h 314156"/>
              <a:gd name="connsiteX26" fmla="*/ 273180 w 311139"/>
              <a:gd name="connsiteY26" fmla="*/ 157081 h 314156"/>
              <a:gd name="connsiteX27" fmla="*/ 155570 w 311139"/>
              <a:gd name="connsiteY27" fmla="*/ 209636 h 314156"/>
              <a:gd name="connsiteX28" fmla="*/ 103015 w 311139"/>
              <a:gd name="connsiteY28" fmla="*/ 157081 h 314156"/>
              <a:gd name="connsiteX29" fmla="*/ 155570 w 311139"/>
              <a:gd name="connsiteY29" fmla="*/ 104527 h 314156"/>
              <a:gd name="connsiteX30" fmla="*/ 208124 w 311139"/>
              <a:gd name="connsiteY30" fmla="*/ 157081 h 314156"/>
              <a:gd name="connsiteX31" fmla="*/ 155570 w 311139"/>
              <a:gd name="connsiteY31" fmla="*/ 209636 h 31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11139" h="314156">
                <a:moveTo>
                  <a:pt x="273180" y="157081"/>
                </a:moveTo>
                <a:cubicBezTo>
                  <a:pt x="273180" y="154476"/>
                  <a:pt x="273114" y="151898"/>
                  <a:pt x="272918" y="149332"/>
                </a:cubicBezTo>
                <a:lnTo>
                  <a:pt x="311139" y="112380"/>
                </a:lnTo>
                <a:lnTo>
                  <a:pt x="271871" y="44367"/>
                </a:lnTo>
                <a:lnTo>
                  <a:pt x="220952" y="59315"/>
                </a:lnTo>
                <a:cubicBezTo>
                  <a:pt x="216698" y="56442"/>
                  <a:pt x="212182" y="53850"/>
                  <a:pt x="207536" y="51547"/>
                </a:cubicBezTo>
                <a:lnTo>
                  <a:pt x="194642" y="0"/>
                </a:lnTo>
                <a:lnTo>
                  <a:pt x="116105" y="0"/>
                </a:lnTo>
                <a:lnTo>
                  <a:pt x="103604" y="51547"/>
                </a:lnTo>
                <a:cubicBezTo>
                  <a:pt x="98957" y="53844"/>
                  <a:pt x="94441" y="56435"/>
                  <a:pt x="90187" y="59309"/>
                </a:cubicBezTo>
                <a:lnTo>
                  <a:pt x="39269" y="44360"/>
                </a:lnTo>
                <a:lnTo>
                  <a:pt x="0" y="112374"/>
                </a:lnTo>
                <a:lnTo>
                  <a:pt x="38222" y="149326"/>
                </a:lnTo>
                <a:cubicBezTo>
                  <a:pt x="38026" y="151884"/>
                  <a:pt x="37960" y="154470"/>
                  <a:pt x="37960" y="157075"/>
                </a:cubicBezTo>
                <a:cubicBezTo>
                  <a:pt x="37960" y="159679"/>
                  <a:pt x="38026" y="162258"/>
                  <a:pt x="38222" y="164824"/>
                </a:cubicBezTo>
                <a:lnTo>
                  <a:pt x="0" y="201776"/>
                </a:lnTo>
                <a:lnTo>
                  <a:pt x="39269" y="269789"/>
                </a:lnTo>
                <a:lnTo>
                  <a:pt x="90187" y="254841"/>
                </a:lnTo>
                <a:cubicBezTo>
                  <a:pt x="94441" y="257714"/>
                  <a:pt x="98957" y="260305"/>
                  <a:pt x="103604" y="262610"/>
                </a:cubicBezTo>
                <a:lnTo>
                  <a:pt x="116497" y="314156"/>
                </a:lnTo>
                <a:lnTo>
                  <a:pt x="195035" y="314156"/>
                </a:lnTo>
                <a:lnTo>
                  <a:pt x="207536" y="262610"/>
                </a:lnTo>
                <a:cubicBezTo>
                  <a:pt x="212182" y="260312"/>
                  <a:pt x="216698" y="257720"/>
                  <a:pt x="220952" y="254847"/>
                </a:cubicBezTo>
                <a:lnTo>
                  <a:pt x="271871" y="269795"/>
                </a:lnTo>
                <a:lnTo>
                  <a:pt x="311139" y="201782"/>
                </a:lnTo>
                <a:lnTo>
                  <a:pt x="272918" y="164830"/>
                </a:lnTo>
                <a:cubicBezTo>
                  <a:pt x="273049" y="162271"/>
                  <a:pt x="273180" y="159686"/>
                  <a:pt x="273180" y="157081"/>
                </a:cubicBezTo>
                <a:close/>
                <a:moveTo>
                  <a:pt x="155570" y="209636"/>
                </a:moveTo>
                <a:cubicBezTo>
                  <a:pt x="126576" y="209636"/>
                  <a:pt x="103015" y="186107"/>
                  <a:pt x="103015" y="157081"/>
                </a:cubicBezTo>
                <a:cubicBezTo>
                  <a:pt x="103015" y="128055"/>
                  <a:pt x="126576" y="104527"/>
                  <a:pt x="155570" y="104527"/>
                </a:cubicBezTo>
                <a:cubicBezTo>
                  <a:pt x="184563" y="104527"/>
                  <a:pt x="208124" y="128055"/>
                  <a:pt x="208124" y="157081"/>
                </a:cubicBezTo>
                <a:cubicBezTo>
                  <a:pt x="208124" y="186107"/>
                  <a:pt x="184563" y="209636"/>
                  <a:pt x="155570" y="20963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21" name="Grafika 52">
            <a:extLst>
              <a:ext uri="{FF2B5EF4-FFF2-40B4-BE49-F238E27FC236}">
                <a16:creationId xmlns:a16="http://schemas.microsoft.com/office/drawing/2014/main" id="{0E219E8B-B64D-8528-1417-A75E22AD2A28}"/>
              </a:ext>
            </a:extLst>
          </p:cNvPr>
          <p:cNvGrpSpPr/>
          <p:nvPr userDrawn="1"/>
        </p:nvGrpSpPr>
        <p:grpSpPr>
          <a:xfrm>
            <a:off x="28891455" y="6194113"/>
            <a:ext cx="452545" cy="497627"/>
            <a:chOff x="12456105" y="6021202"/>
            <a:chExt cx="287054" cy="315661"/>
          </a:xfrm>
          <a:solidFill>
            <a:srgbClr val="212E39"/>
          </a:solidFill>
        </p:grpSpPr>
        <p:sp>
          <p:nvSpPr>
            <p:cNvPr id="1222" name="Dowolny kształt: kształt 1221">
              <a:extLst>
                <a:ext uri="{FF2B5EF4-FFF2-40B4-BE49-F238E27FC236}">
                  <a16:creationId xmlns:a16="http://schemas.microsoft.com/office/drawing/2014/main" id="{59332272-8564-A9B1-AE2F-9EE467273D33}"/>
                </a:ext>
              </a:extLst>
            </p:cNvPr>
            <p:cNvSpPr/>
            <p:nvPr/>
          </p:nvSpPr>
          <p:spPr>
            <a:xfrm>
              <a:off x="12456105" y="6021202"/>
              <a:ext cx="194510" cy="196343"/>
            </a:xfrm>
            <a:custGeom>
              <a:avLst/>
              <a:gdLst>
                <a:gd name="connsiteX0" fmla="*/ 138160 w 194510"/>
                <a:gd name="connsiteY0" fmla="*/ 159274 h 196343"/>
                <a:gd name="connsiteX1" fmla="*/ 169968 w 194510"/>
                <a:gd name="connsiteY1" fmla="*/ 168620 h 196343"/>
                <a:gd name="connsiteX2" fmla="*/ 194511 w 194510"/>
                <a:gd name="connsiteY2" fmla="*/ 126112 h 196343"/>
                <a:gd name="connsiteX3" fmla="*/ 170622 w 194510"/>
                <a:gd name="connsiteY3" fmla="*/ 103015 h 196343"/>
                <a:gd name="connsiteX4" fmla="*/ 170753 w 194510"/>
                <a:gd name="connsiteY4" fmla="*/ 98172 h 196343"/>
                <a:gd name="connsiteX5" fmla="*/ 170622 w 194510"/>
                <a:gd name="connsiteY5" fmla="*/ 93328 h 196343"/>
                <a:gd name="connsiteX6" fmla="*/ 194511 w 194510"/>
                <a:gd name="connsiteY6" fmla="*/ 70232 h 196343"/>
                <a:gd name="connsiteX7" fmla="*/ 169968 w 194510"/>
                <a:gd name="connsiteY7" fmla="*/ 27724 h 196343"/>
                <a:gd name="connsiteX8" fmla="*/ 138160 w 194510"/>
                <a:gd name="connsiteY8" fmla="*/ 37069 h 196343"/>
                <a:gd name="connsiteX9" fmla="*/ 129717 w 194510"/>
                <a:gd name="connsiteY9" fmla="*/ 32213 h 196343"/>
                <a:gd name="connsiteX10" fmla="*/ 121667 w 194510"/>
                <a:gd name="connsiteY10" fmla="*/ 0 h 196343"/>
                <a:gd name="connsiteX11" fmla="*/ 72581 w 194510"/>
                <a:gd name="connsiteY11" fmla="*/ 0 h 196343"/>
                <a:gd name="connsiteX12" fmla="*/ 64793 w 194510"/>
                <a:gd name="connsiteY12" fmla="*/ 32220 h 196343"/>
                <a:gd name="connsiteX13" fmla="*/ 56350 w 194510"/>
                <a:gd name="connsiteY13" fmla="*/ 37069 h 196343"/>
                <a:gd name="connsiteX14" fmla="*/ 24543 w 194510"/>
                <a:gd name="connsiteY14" fmla="*/ 27724 h 196343"/>
                <a:gd name="connsiteX15" fmla="*/ 0 w 194510"/>
                <a:gd name="connsiteY15" fmla="*/ 70232 h 196343"/>
                <a:gd name="connsiteX16" fmla="*/ 23888 w 194510"/>
                <a:gd name="connsiteY16" fmla="*/ 93328 h 196343"/>
                <a:gd name="connsiteX17" fmla="*/ 23757 w 194510"/>
                <a:gd name="connsiteY17" fmla="*/ 98172 h 196343"/>
                <a:gd name="connsiteX18" fmla="*/ 23888 w 194510"/>
                <a:gd name="connsiteY18" fmla="*/ 103015 h 196343"/>
                <a:gd name="connsiteX19" fmla="*/ 0 w 194510"/>
                <a:gd name="connsiteY19" fmla="*/ 126112 h 196343"/>
                <a:gd name="connsiteX20" fmla="*/ 24543 w 194510"/>
                <a:gd name="connsiteY20" fmla="*/ 168620 h 196343"/>
                <a:gd name="connsiteX21" fmla="*/ 56350 w 194510"/>
                <a:gd name="connsiteY21" fmla="*/ 159274 h 196343"/>
                <a:gd name="connsiteX22" fmla="*/ 64793 w 194510"/>
                <a:gd name="connsiteY22" fmla="*/ 164130 h 196343"/>
                <a:gd name="connsiteX23" fmla="*/ 72843 w 194510"/>
                <a:gd name="connsiteY23" fmla="*/ 196344 h 196343"/>
                <a:gd name="connsiteX24" fmla="*/ 121929 w 194510"/>
                <a:gd name="connsiteY24" fmla="*/ 196344 h 196343"/>
                <a:gd name="connsiteX25" fmla="*/ 129717 w 194510"/>
                <a:gd name="connsiteY25" fmla="*/ 164123 h 196343"/>
                <a:gd name="connsiteX26" fmla="*/ 138160 w 194510"/>
                <a:gd name="connsiteY26" fmla="*/ 159274 h 196343"/>
                <a:gd name="connsiteX27" fmla="*/ 97255 w 194510"/>
                <a:gd name="connsiteY27" fmla="*/ 65323 h 196343"/>
                <a:gd name="connsiteX28" fmla="*/ 130110 w 194510"/>
                <a:gd name="connsiteY28" fmla="*/ 98172 h 196343"/>
                <a:gd name="connsiteX29" fmla="*/ 97255 w 194510"/>
                <a:gd name="connsiteY29" fmla="*/ 131020 h 196343"/>
                <a:gd name="connsiteX30" fmla="*/ 64400 w 194510"/>
                <a:gd name="connsiteY30" fmla="*/ 98172 h 196343"/>
                <a:gd name="connsiteX31" fmla="*/ 97255 w 194510"/>
                <a:gd name="connsiteY31" fmla="*/ 65323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4510" h="196343">
                  <a:moveTo>
                    <a:pt x="138160" y="159274"/>
                  </a:moveTo>
                  <a:lnTo>
                    <a:pt x="169968" y="168620"/>
                  </a:lnTo>
                  <a:lnTo>
                    <a:pt x="194511" y="126112"/>
                  </a:lnTo>
                  <a:lnTo>
                    <a:pt x="170622" y="103015"/>
                  </a:lnTo>
                  <a:cubicBezTo>
                    <a:pt x="170688" y="101412"/>
                    <a:pt x="170753" y="99802"/>
                    <a:pt x="170753" y="98172"/>
                  </a:cubicBezTo>
                  <a:cubicBezTo>
                    <a:pt x="170753" y="96542"/>
                    <a:pt x="170688" y="94932"/>
                    <a:pt x="170622" y="93328"/>
                  </a:cubicBezTo>
                  <a:lnTo>
                    <a:pt x="194511" y="70232"/>
                  </a:lnTo>
                  <a:lnTo>
                    <a:pt x="169968" y="27724"/>
                  </a:lnTo>
                  <a:lnTo>
                    <a:pt x="138160" y="37069"/>
                  </a:lnTo>
                  <a:cubicBezTo>
                    <a:pt x="135477" y="35277"/>
                    <a:pt x="132662" y="33653"/>
                    <a:pt x="129717" y="32213"/>
                  </a:cubicBezTo>
                  <a:lnTo>
                    <a:pt x="121667" y="0"/>
                  </a:lnTo>
                  <a:lnTo>
                    <a:pt x="72581" y="0"/>
                  </a:lnTo>
                  <a:lnTo>
                    <a:pt x="64793" y="32220"/>
                  </a:lnTo>
                  <a:cubicBezTo>
                    <a:pt x="61848" y="33653"/>
                    <a:pt x="59033" y="35277"/>
                    <a:pt x="56350" y="37069"/>
                  </a:cubicBezTo>
                  <a:lnTo>
                    <a:pt x="24543" y="27724"/>
                  </a:lnTo>
                  <a:lnTo>
                    <a:pt x="0" y="70232"/>
                  </a:lnTo>
                  <a:lnTo>
                    <a:pt x="23888" y="93328"/>
                  </a:lnTo>
                  <a:cubicBezTo>
                    <a:pt x="23823" y="94932"/>
                    <a:pt x="23757" y="96542"/>
                    <a:pt x="23757" y="98172"/>
                  </a:cubicBezTo>
                  <a:cubicBezTo>
                    <a:pt x="23757" y="99802"/>
                    <a:pt x="23823" y="101412"/>
                    <a:pt x="23888" y="103015"/>
                  </a:cubicBezTo>
                  <a:lnTo>
                    <a:pt x="0" y="126112"/>
                  </a:lnTo>
                  <a:lnTo>
                    <a:pt x="24543" y="168620"/>
                  </a:lnTo>
                  <a:lnTo>
                    <a:pt x="56350" y="159274"/>
                  </a:lnTo>
                  <a:cubicBezTo>
                    <a:pt x="59033" y="161067"/>
                    <a:pt x="61848" y="162690"/>
                    <a:pt x="64793" y="164130"/>
                  </a:cubicBezTo>
                  <a:lnTo>
                    <a:pt x="72843" y="196344"/>
                  </a:lnTo>
                  <a:lnTo>
                    <a:pt x="121929" y="196344"/>
                  </a:lnTo>
                  <a:lnTo>
                    <a:pt x="129717" y="164123"/>
                  </a:lnTo>
                  <a:cubicBezTo>
                    <a:pt x="132662" y="162690"/>
                    <a:pt x="135477" y="161067"/>
                    <a:pt x="138160" y="159274"/>
                  </a:cubicBezTo>
                  <a:close/>
                  <a:moveTo>
                    <a:pt x="97255" y="65323"/>
                  </a:moveTo>
                  <a:cubicBezTo>
                    <a:pt x="115384" y="65323"/>
                    <a:pt x="130110" y="80030"/>
                    <a:pt x="130110" y="98172"/>
                  </a:cubicBezTo>
                  <a:cubicBezTo>
                    <a:pt x="130110" y="116314"/>
                    <a:pt x="115384" y="131020"/>
                    <a:pt x="97255" y="131020"/>
                  </a:cubicBezTo>
                  <a:cubicBezTo>
                    <a:pt x="79126" y="131020"/>
                    <a:pt x="64400" y="116314"/>
                    <a:pt x="64400" y="98172"/>
                  </a:cubicBezTo>
                  <a:cubicBezTo>
                    <a:pt x="64400" y="80030"/>
                    <a:pt x="79126" y="65323"/>
                    <a:pt x="97255" y="653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23" name="Dowolny kształt: kształt 1222">
              <a:extLst>
                <a:ext uri="{FF2B5EF4-FFF2-40B4-BE49-F238E27FC236}">
                  <a16:creationId xmlns:a16="http://schemas.microsoft.com/office/drawing/2014/main" id="{3ECFA03A-1B7E-563C-98C9-0940ECCDDCC7}"/>
                </a:ext>
              </a:extLst>
            </p:cNvPr>
            <p:cNvSpPr/>
            <p:nvPr/>
          </p:nvSpPr>
          <p:spPr>
            <a:xfrm>
              <a:off x="12586084" y="6178283"/>
              <a:ext cx="157074" cy="158580"/>
            </a:xfrm>
            <a:custGeom>
              <a:avLst/>
              <a:gdLst>
                <a:gd name="connsiteX0" fmla="*/ 137899 w 157074"/>
                <a:gd name="connsiteY0" fmla="*/ 79290 h 158580"/>
                <a:gd name="connsiteX1" fmla="*/ 137768 w 157074"/>
                <a:gd name="connsiteY1" fmla="*/ 75383 h 158580"/>
                <a:gd name="connsiteX2" fmla="*/ 157075 w 157074"/>
                <a:gd name="connsiteY2" fmla="*/ 56731 h 158580"/>
                <a:gd name="connsiteX3" fmla="*/ 137244 w 157074"/>
                <a:gd name="connsiteY3" fmla="*/ 22397 h 158580"/>
                <a:gd name="connsiteX4" fmla="*/ 111523 w 157074"/>
                <a:gd name="connsiteY4" fmla="*/ 29942 h 158580"/>
                <a:gd name="connsiteX5" fmla="*/ 104782 w 157074"/>
                <a:gd name="connsiteY5" fmla="*/ 26022 h 158580"/>
                <a:gd name="connsiteX6" fmla="*/ 98237 w 157074"/>
                <a:gd name="connsiteY6" fmla="*/ 0 h 158580"/>
                <a:gd name="connsiteX7" fmla="*/ 58641 w 157074"/>
                <a:gd name="connsiteY7" fmla="*/ 0 h 158580"/>
                <a:gd name="connsiteX8" fmla="*/ 52293 w 157074"/>
                <a:gd name="connsiteY8" fmla="*/ 26022 h 158580"/>
                <a:gd name="connsiteX9" fmla="*/ 45551 w 157074"/>
                <a:gd name="connsiteY9" fmla="*/ 29942 h 158580"/>
                <a:gd name="connsiteX10" fmla="*/ 19831 w 157074"/>
                <a:gd name="connsiteY10" fmla="*/ 22397 h 158580"/>
                <a:gd name="connsiteX11" fmla="*/ 0 w 157074"/>
                <a:gd name="connsiteY11" fmla="*/ 56731 h 158580"/>
                <a:gd name="connsiteX12" fmla="*/ 19307 w 157074"/>
                <a:gd name="connsiteY12" fmla="*/ 75383 h 158580"/>
                <a:gd name="connsiteX13" fmla="*/ 19176 w 157074"/>
                <a:gd name="connsiteY13" fmla="*/ 79290 h 158580"/>
                <a:gd name="connsiteX14" fmla="*/ 19307 w 157074"/>
                <a:gd name="connsiteY14" fmla="*/ 83197 h 158580"/>
                <a:gd name="connsiteX15" fmla="*/ 0 w 157074"/>
                <a:gd name="connsiteY15" fmla="*/ 101850 h 158580"/>
                <a:gd name="connsiteX16" fmla="*/ 19831 w 157074"/>
                <a:gd name="connsiteY16" fmla="*/ 136184 h 158580"/>
                <a:gd name="connsiteX17" fmla="*/ 45551 w 157074"/>
                <a:gd name="connsiteY17" fmla="*/ 128638 h 158580"/>
                <a:gd name="connsiteX18" fmla="*/ 52293 w 157074"/>
                <a:gd name="connsiteY18" fmla="*/ 132558 h 158580"/>
                <a:gd name="connsiteX19" fmla="*/ 58838 w 157074"/>
                <a:gd name="connsiteY19" fmla="*/ 158580 h 158580"/>
                <a:gd name="connsiteX20" fmla="*/ 98434 w 157074"/>
                <a:gd name="connsiteY20" fmla="*/ 158580 h 158580"/>
                <a:gd name="connsiteX21" fmla="*/ 104782 w 157074"/>
                <a:gd name="connsiteY21" fmla="*/ 132558 h 158580"/>
                <a:gd name="connsiteX22" fmla="*/ 111523 w 157074"/>
                <a:gd name="connsiteY22" fmla="*/ 128638 h 158580"/>
                <a:gd name="connsiteX23" fmla="*/ 137244 w 157074"/>
                <a:gd name="connsiteY23" fmla="*/ 136184 h 158580"/>
                <a:gd name="connsiteX24" fmla="*/ 157075 w 157074"/>
                <a:gd name="connsiteY24" fmla="*/ 101850 h 158580"/>
                <a:gd name="connsiteX25" fmla="*/ 137768 w 157074"/>
                <a:gd name="connsiteY25" fmla="*/ 83197 h 158580"/>
                <a:gd name="connsiteX26" fmla="*/ 137899 w 157074"/>
                <a:gd name="connsiteY26" fmla="*/ 79290 h 158580"/>
                <a:gd name="connsiteX27" fmla="*/ 78537 w 157074"/>
                <a:gd name="connsiteY27" fmla="*/ 105823 h 158580"/>
                <a:gd name="connsiteX28" fmla="*/ 52031 w 157074"/>
                <a:gd name="connsiteY28" fmla="*/ 79290 h 158580"/>
                <a:gd name="connsiteX29" fmla="*/ 78537 w 157074"/>
                <a:gd name="connsiteY29" fmla="*/ 52758 h 158580"/>
                <a:gd name="connsiteX30" fmla="*/ 105044 w 157074"/>
                <a:gd name="connsiteY30" fmla="*/ 79290 h 158580"/>
                <a:gd name="connsiteX31" fmla="*/ 78537 w 157074"/>
                <a:gd name="connsiteY31" fmla="*/ 105823 h 15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7074" h="158580">
                  <a:moveTo>
                    <a:pt x="137899" y="79290"/>
                  </a:moveTo>
                  <a:cubicBezTo>
                    <a:pt x="137899" y="77975"/>
                    <a:pt x="137899" y="76672"/>
                    <a:pt x="137768" y="75383"/>
                  </a:cubicBezTo>
                  <a:lnTo>
                    <a:pt x="157075" y="56731"/>
                  </a:lnTo>
                  <a:lnTo>
                    <a:pt x="137244" y="22397"/>
                  </a:lnTo>
                  <a:lnTo>
                    <a:pt x="111523" y="29942"/>
                  </a:lnTo>
                  <a:cubicBezTo>
                    <a:pt x="109363" y="28490"/>
                    <a:pt x="107138" y="27181"/>
                    <a:pt x="104782" y="26022"/>
                  </a:cubicBezTo>
                  <a:lnTo>
                    <a:pt x="98237" y="0"/>
                  </a:lnTo>
                  <a:lnTo>
                    <a:pt x="58641" y="0"/>
                  </a:lnTo>
                  <a:lnTo>
                    <a:pt x="52293" y="26022"/>
                  </a:lnTo>
                  <a:cubicBezTo>
                    <a:pt x="49937" y="27181"/>
                    <a:pt x="47712" y="28490"/>
                    <a:pt x="45551" y="29942"/>
                  </a:cubicBezTo>
                  <a:lnTo>
                    <a:pt x="19831" y="22397"/>
                  </a:lnTo>
                  <a:lnTo>
                    <a:pt x="0" y="56731"/>
                  </a:lnTo>
                  <a:lnTo>
                    <a:pt x="19307" y="75383"/>
                  </a:lnTo>
                  <a:cubicBezTo>
                    <a:pt x="19176" y="76679"/>
                    <a:pt x="19176" y="77981"/>
                    <a:pt x="19176" y="79290"/>
                  </a:cubicBezTo>
                  <a:cubicBezTo>
                    <a:pt x="19176" y="80599"/>
                    <a:pt x="19176" y="81908"/>
                    <a:pt x="19307" y="83197"/>
                  </a:cubicBezTo>
                  <a:lnTo>
                    <a:pt x="0" y="101850"/>
                  </a:lnTo>
                  <a:lnTo>
                    <a:pt x="19831" y="136184"/>
                  </a:lnTo>
                  <a:lnTo>
                    <a:pt x="45551" y="128638"/>
                  </a:lnTo>
                  <a:cubicBezTo>
                    <a:pt x="47712" y="130091"/>
                    <a:pt x="49937" y="131400"/>
                    <a:pt x="52293" y="132558"/>
                  </a:cubicBezTo>
                  <a:lnTo>
                    <a:pt x="58838" y="158580"/>
                  </a:lnTo>
                  <a:lnTo>
                    <a:pt x="98434" y="158580"/>
                  </a:lnTo>
                  <a:lnTo>
                    <a:pt x="104782" y="132558"/>
                  </a:lnTo>
                  <a:cubicBezTo>
                    <a:pt x="107138" y="131400"/>
                    <a:pt x="109363" y="130091"/>
                    <a:pt x="111523" y="128638"/>
                  </a:cubicBezTo>
                  <a:lnTo>
                    <a:pt x="137244" y="136184"/>
                  </a:lnTo>
                  <a:lnTo>
                    <a:pt x="157075" y="101850"/>
                  </a:lnTo>
                  <a:lnTo>
                    <a:pt x="137768" y="83197"/>
                  </a:lnTo>
                  <a:cubicBezTo>
                    <a:pt x="137899" y="81902"/>
                    <a:pt x="137899" y="80599"/>
                    <a:pt x="137899" y="79290"/>
                  </a:cubicBezTo>
                  <a:close/>
                  <a:moveTo>
                    <a:pt x="78537" y="105823"/>
                  </a:moveTo>
                  <a:cubicBezTo>
                    <a:pt x="63877" y="105823"/>
                    <a:pt x="52031" y="93944"/>
                    <a:pt x="52031" y="79290"/>
                  </a:cubicBezTo>
                  <a:cubicBezTo>
                    <a:pt x="52031" y="64636"/>
                    <a:pt x="63877" y="52758"/>
                    <a:pt x="78537" y="52758"/>
                  </a:cubicBezTo>
                  <a:cubicBezTo>
                    <a:pt x="93198" y="52758"/>
                    <a:pt x="105044" y="64636"/>
                    <a:pt x="105044" y="79290"/>
                  </a:cubicBezTo>
                  <a:cubicBezTo>
                    <a:pt x="105044" y="93944"/>
                    <a:pt x="93198" y="105823"/>
                    <a:pt x="78537" y="1058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24" name="Dowolny kształt: kształt 1223">
            <a:extLst>
              <a:ext uri="{FF2B5EF4-FFF2-40B4-BE49-F238E27FC236}">
                <a16:creationId xmlns:a16="http://schemas.microsoft.com/office/drawing/2014/main" id="{8F43AE88-E8E6-D056-EF55-90B1FE909DB5}"/>
              </a:ext>
            </a:extLst>
          </p:cNvPr>
          <p:cNvSpPr/>
          <p:nvPr userDrawn="1"/>
        </p:nvSpPr>
        <p:spPr>
          <a:xfrm>
            <a:off x="24783468" y="-2749427"/>
            <a:ext cx="495260" cy="471006"/>
          </a:xfrm>
          <a:custGeom>
            <a:avLst/>
            <a:gdLst>
              <a:gd name="connsiteX0" fmla="*/ 160412 w 314149"/>
              <a:gd name="connsiteY0" fmla="*/ 26179 h 298775"/>
              <a:gd name="connsiteX1" fmla="*/ 192286 w 314149"/>
              <a:gd name="connsiteY1" fmla="*/ 89853 h 298775"/>
              <a:gd name="connsiteX2" fmla="*/ 198372 w 314149"/>
              <a:gd name="connsiteY2" fmla="*/ 102007 h 298775"/>
              <a:gd name="connsiteX3" fmla="*/ 211789 w 314149"/>
              <a:gd name="connsiteY3" fmla="*/ 104029 h 298775"/>
              <a:gd name="connsiteX4" fmla="*/ 282211 w 314149"/>
              <a:gd name="connsiteY4" fmla="*/ 114632 h 298775"/>
              <a:gd name="connsiteX5" fmla="*/ 284240 w 314149"/>
              <a:gd name="connsiteY5" fmla="*/ 121013 h 298775"/>
              <a:gd name="connsiteX6" fmla="*/ 233518 w 314149"/>
              <a:gd name="connsiteY6" fmla="*/ 170969 h 298775"/>
              <a:gd name="connsiteX7" fmla="*/ 223832 w 314149"/>
              <a:gd name="connsiteY7" fmla="*/ 180505 h 298775"/>
              <a:gd name="connsiteX8" fmla="*/ 226057 w 314149"/>
              <a:gd name="connsiteY8" fmla="*/ 193909 h 298775"/>
              <a:gd name="connsiteX9" fmla="*/ 237772 w 314149"/>
              <a:gd name="connsiteY9" fmla="*/ 264134 h 298775"/>
              <a:gd name="connsiteX10" fmla="*/ 232340 w 314149"/>
              <a:gd name="connsiteY10" fmla="*/ 268081 h 298775"/>
              <a:gd name="connsiteX11" fmla="*/ 169118 w 314149"/>
              <a:gd name="connsiteY11" fmla="*/ 235278 h 298775"/>
              <a:gd name="connsiteX12" fmla="*/ 157075 w 314149"/>
              <a:gd name="connsiteY12" fmla="*/ 229015 h 298775"/>
              <a:gd name="connsiteX13" fmla="*/ 145032 w 314149"/>
              <a:gd name="connsiteY13" fmla="*/ 235278 h 298775"/>
              <a:gd name="connsiteX14" fmla="*/ 81810 w 314149"/>
              <a:gd name="connsiteY14" fmla="*/ 268081 h 298775"/>
              <a:gd name="connsiteX15" fmla="*/ 76378 w 314149"/>
              <a:gd name="connsiteY15" fmla="*/ 264134 h 298775"/>
              <a:gd name="connsiteX16" fmla="*/ 88093 w 314149"/>
              <a:gd name="connsiteY16" fmla="*/ 193909 h 298775"/>
              <a:gd name="connsiteX17" fmla="*/ 90318 w 314149"/>
              <a:gd name="connsiteY17" fmla="*/ 180505 h 298775"/>
              <a:gd name="connsiteX18" fmla="*/ 80632 w 314149"/>
              <a:gd name="connsiteY18" fmla="*/ 170969 h 298775"/>
              <a:gd name="connsiteX19" fmla="*/ 29910 w 314149"/>
              <a:gd name="connsiteY19" fmla="*/ 121013 h 298775"/>
              <a:gd name="connsiteX20" fmla="*/ 31938 w 314149"/>
              <a:gd name="connsiteY20" fmla="*/ 114632 h 298775"/>
              <a:gd name="connsiteX21" fmla="*/ 102361 w 314149"/>
              <a:gd name="connsiteY21" fmla="*/ 104029 h 298775"/>
              <a:gd name="connsiteX22" fmla="*/ 115778 w 314149"/>
              <a:gd name="connsiteY22" fmla="*/ 102007 h 298775"/>
              <a:gd name="connsiteX23" fmla="*/ 121864 w 314149"/>
              <a:gd name="connsiteY23" fmla="*/ 89853 h 298775"/>
              <a:gd name="connsiteX24" fmla="*/ 153737 w 314149"/>
              <a:gd name="connsiteY24" fmla="*/ 26179 h 298775"/>
              <a:gd name="connsiteX25" fmla="*/ 160412 w 314149"/>
              <a:gd name="connsiteY25" fmla="*/ 26179 h 298775"/>
              <a:gd name="connsiteX26" fmla="*/ 176578 w 314149"/>
              <a:gd name="connsiteY26" fmla="*/ 0 h 298775"/>
              <a:gd name="connsiteX27" fmla="*/ 137572 w 314149"/>
              <a:gd name="connsiteY27" fmla="*/ 0 h 298775"/>
              <a:gd name="connsiteX28" fmla="*/ 98499 w 314149"/>
              <a:gd name="connsiteY28" fmla="*/ 78145 h 298775"/>
              <a:gd name="connsiteX29" fmla="*/ 12108 w 314149"/>
              <a:gd name="connsiteY29" fmla="*/ 91156 h 298775"/>
              <a:gd name="connsiteX30" fmla="*/ 0 w 314149"/>
              <a:gd name="connsiteY30" fmla="*/ 128317 h 298775"/>
              <a:gd name="connsiteX31" fmla="*/ 62241 w 314149"/>
              <a:gd name="connsiteY31" fmla="*/ 189622 h 298775"/>
              <a:gd name="connsiteX32" fmla="*/ 47908 w 314149"/>
              <a:gd name="connsiteY32" fmla="*/ 275810 h 298775"/>
              <a:gd name="connsiteX33" fmla="*/ 79519 w 314149"/>
              <a:gd name="connsiteY33" fmla="*/ 298776 h 298775"/>
              <a:gd name="connsiteX34" fmla="*/ 157075 w 314149"/>
              <a:gd name="connsiteY34" fmla="*/ 258519 h 298775"/>
              <a:gd name="connsiteX35" fmla="*/ 234631 w 314149"/>
              <a:gd name="connsiteY35" fmla="*/ 298776 h 298775"/>
              <a:gd name="connsiteX36" fmla="*/ 266242 w 314149"/>
              <a:gd name="connsiteY36" fmla="*/ 275810 h 298775"/>
              <a:gd name="connsiteX37" fmla="*/ 251909 w 314149"/>
              <a:gd name="connsiteY37" fmla="*/ 189622 h 298775"/>
              <a:gd name="connsiteX38" fmla="*/ 314150 w 314149"/>
              <a:gd name="connsiteY38" fmla="*/ 128317 h 298775"/>
              <a:gd name="connsiteX39" fmla="*/ 302107 w 314149"/>
              <a:gd name="connsiteY39" fmla="*/ 91156 h 298775"/>
              <a:gd name="connsiteX40" fmla="*/ 215716 w 314149"/>
              <a:gd name="connsiteY40" fmla="*/ 78145 h 298775"/>
              <a:gd name="connsiteX41" fmla="*/ 176644 w 314149"/>
              <a:gd name="connsiteY41" fmla="*/ 0 h 298775"/>
              <a:gd name="connsiteX42" fmla="*/ 176644 w 314149"/>
              <a:gd name="connsiteY42" fmla="*/ 0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4149" h="298775">
                <a:moveTo>
                  <a:pt x="160412" y="26179"/>
                </a:moveTo>
                <a:lnTo>
                  <a:pt x="192286" y="89853"/>
                </a:lnTo>
                <a:lnTo>
                  <a:pt x="198372" y="10200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lnTo>
                  <a:pt x="169118" y="235278"/>
                </a:lnTo>
                <a:lnTo>
                  <a:pt x="157075" y="229015"/>
                </a:lnTo>
                <a:lnTo>
                  <a:pt x="145032" y="235278"/>
                </a:lnTo>
                <a:lnTo>
                  <a:pt x="81810" y="268081"/>
                </a:lnTo>
                <a:lnTo>
                  <a:pt x="76378" y="264134"/>
                </a:lnTo>
                <a:lnTo>
                  <a:pt x="88093" y="193909"/>
                </a:lnTo>
                <a:lnTo>
                  <a:pt x="90318" y="180505"/>
                </a:lnTo>
                <a:lnTo>
                  <a:pt x="80632" y="170969"/>
                </a:lnTo>
                <a:lnTo>
                  <a:pt x="29910" y="121013"/>
                </a:lnTo>
                <a:lnTo>
                  <a:pt x="31938" y="114632"/>
                </a:lnTo>
                <a:lnTo>
                  <a:pt x="102361" y="104029"/>
                </a:lnTo>
                <a:lnTo>
                  <a:pt x="115778" y="102007"/>
                </a:lnTo>
                <a:lnTo>
                  <a:pt x="121864" y="89853"/>
                </a:lnTo>
                <a:lnTo>
                  <a:pt x="153737" y="26179"/>
                </a:lnTo>
                <a:lnTo>
                  <a:pt x="160412" y="26179"/>
                </a:lnTo>
                <a:moveTo>
                  <a:pt x="176578" y="0"/>
                </a:moveTo>
                <a:lnTo>
                  <a:pt x="137572" y="0"/>
                </a:lnTo>
                <a:lnTo>
                  <a:pt x="98499" y="78145"/>
                </a:lnTo>
                <a:lnTo>
                  <a:pt x="12108" y="91156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lnTo>
                  <a:pt x="302107" y="91156"/>
                </a:lnTo>
                <a:lnTo>
                  <a:pt x="215716" y="78145"/>
                </a:lnTo>
                <a:lnTo>
                  <a:pt x="176644" y="0"/>
                </a:lnTo>
                <a:lnTo>
                  <a:pt x="176644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25" name="Dowolny kształt: kształt 1224">
            <a:extLst>
              <a:ext uri="{FF2B5EF4-FFF2-40B4-BE49-F238E27FC236}">
                <a16:creationId xmlns:a16="http://schemas.microsoft.com/office/drawing/2014/main" id="{55C1E9F8-5DBF-D1C6-47FD-22974AE0B175}"/>
              </a:ext>
            </a:extLst>
          </p:cNvPr>
          <p:cNvSpPr/>
          <p:nvPr userDrawn="1"/>
        </p:nvSpPr>
        <p:spPr>
          <a:xfrm>
            <a:off x="25320001" y="-2761550"/>
            <a:ext cx="495260" cy="471006"/>
          </a:xfrm>
          <a:custGeom>
            <a:avLst/>
            <a:gdLst>
              <a:gd name="connsiteX0" fmla="*/ 314150 w 314149"/>
              <a:gd name="connsiteY0" fmla="*/ 128317 h 298775"/>
              <a:gd name="connsiteX1" fmla="*/ 302042 w 314149"/>
              <a:gd name="connsiteY1" fmla="*/ 91156 h 298775"/>
              <a:gd name="connsiteX2" fmla="*/ 215651 w 314149"/>
              <a:gd name="connsiteY2" fmla="*/ 78145 h 298775"/>
              <a:gd name="connsiteX3" fmla="*/ 215651 w 314149"/>
              <a:gd name="connsiteY3" fmla="*/ 78145 h 298775"/>
              <a:gd name="connsiteX4" fmla="*/ 176578 w 314149"/>
              <a:gd name="connsiteY4" fmla="*/ 0 h 298775"/>
              <a:gd name="connsiteX5" fmla="*/ 137572 w 314149"/>
              <a:gd name="connsiteY5" fmla="*/ 0 h 298775"/>
              <a:gd name="connsiteX6" fmla="*/ 98499 w 314149"/>
              <a:gd name="connsiteY6" fmla="*/ 78145 h 298775"/>
              <a:gd name="connsiteX7" fmla="*/ 37698 w 314149"/>
              <a:gd name="connsiteY7" fmla="*/ 87301 h 298775"/>
              <a:gd name="connsiteX8" fmla="*/ 12043 w 314149"/>
              <a:gd name="connsiteY8" fmla="*/ 91156 h 298775"/>
              <a:gd name="connsiteX9" fmla="*/ 12043 w 314149"/>
              <a:gd name="connsiteY9" fmla="*/ 91156 h 298775"/>
              <a:gd name="connsiteX10" fmla="*/ 0 w 314149"/>
              <a:gd name="connsiteY10" fmla="*/ 128317 h 298775"/>
              <a:gd name="connsiteX11" fmla="*/ 0 w 314149"/>
              <a:gd name="connsiteY11" fmla="*/ 128317 h 298775"/>
              <a:gd name="connsiteX12" fmla="*/ 62241 w 314149"/>
              <a:gd name="connsiteY12" fmla="*/ 189622 h 298775"/>
              <a:gd name="connsiteX13" fmla="*/ 47908 w 314149"/>
              <a:gd name="connsiteY13" fmla="*/ 275810 h 298775"/>
              <a:gd name="connsiteX14" fmla="*/ 79519 w 314149"/>
              <a:gd name="connsiteY14" fmla="*/ 298776 h 298775"/>
              <a:gd name="connsiteX15" fmla="*/ 157075 w 314149"/>
              <a:gd name="connsiteY15" fmla="*/ 258519 h 298775"/>
              <a:gd name="connsiteX16" fmla="*/ 234631 w 314149"/>
              <a:gd name="connsiteY16" fmla="*/ 298776 h 298775"/>
              <a:gd name="connsiteX17" fmla="*/ 266242 w 314149"/>
              <a:gd name="connsiteY17" fmla="*/ 275810 h 298775"/>
              <a:gd name="connsiteX18" fmla="*/ 251909 w 314149"/>
              <a:gd name="connsiteY18" fmla="*/ 189622 h 298775"/>
              <a:gd name="connsiteX19" fmla="*/ 314150 w 314149"/>
              <a:gd name="connsiteY19" fmla="*/ 128317 h 298775"/>
              <a:gd name="connsiteX20" fmla="*/ 232340 w 314149"/>
              <a:gd name="connsiteY20" fmla="*/ 268088 h 298775"/>
              <a:gd name="connsiteX21" fmla="*/ 169118 w 314149"/>
              <a:gd name="connsiteY21" fmla="*/ 235285 h 298775"/>
              <a:gd name="connsiteX22" fmla="*/ 157075 w 314149"/>
              <a:gd name="connsiteY22" fmla="*/ 229022 h 298775"/>
              <a:gd name="connsiteX23" fmla="*/ 145032 w 314149"/>
              <a:gd name="connsiteY23" fmla="*/ 235285 h 298775"/>
              <a:gd name="connsiteX24" fmla="*/ 106288 w 314149"/>
              <a:gd name="connsiteY24" fmla="*/ 255378 h 298775"/>
              <a:gd name="connsiteX25" fmla="*/ 200729 w 314149"/>
              <a:gd name="connsiteY25" fmla="*/ 102367 h 298775"/>
              <a:gd name="connsiteX26" fmla="*/ 211789 w 314149"/>
              <a:gd name="connsiteY26" fmla="*/ 104029 h 298775"/>
              <a:gd name="connsiteX27" fmla="*/ 282211 w 314149"/>
              <a:gd name="connsiteY27" fmla="*/ 114632 h 298775"/>
              <a:gd name="connsiteX28" fmla="*/ 284240 w 314149"/>
              <a:gd name="connsiteY28" fmla="*/ 121013 h 298775"/>
              <a:gd name="connsiteX29" fmla="*/ 233518 w 314149"/>
              <a:gd name="connsiteY29" fmla="*/ 170969 h 298775"/>
              <a:gd name="connsiteX30" fmla="*/ 223832 w 314149"/>
              <a:gd name="connsiteY30" fmla="*/ 180505 h 298775"/>
              <a:gd name="connsiteX31" fmla="*/ 226057 w 314149"/>
              <a:gd name="connsiteY31" fmla="*/ 193909 h 298775"/>
              <a:gd name="connsiteX32" fmla="*/ 237772 w 314149"/>
              <a:gd name="connsiteY32" fmla="*/ 264134 h 298775"/>
              <a:gd name="connsiteX33" fmla="*/ 232340 w 314149"/>
              <a:gd name="connsiteY33" fmla="*/ 268081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98775">
                <a:moveTo>
                  <a:pt x="314150" y="128317"/>
                </a:moveTo>
                <a:lnTo>
                  <a:pt x="302042" y="91156"/>
                </a:lnTo>
                <a:lnTo>
                  <a:pt x="215651" y="78145"/>
                </a:lnTo>
                <a:lnTo>
                  <a:pt x="215651" y="78145"/>
                </a:lnTo>
                <a:lnTo>
                  <a:pt x="176578" y="0"/>
                </a:lnTo>
                <a:lnTo>
                  <a:pt x="137572" y="0"/>
                </a:lnTo>
                <a:lnTo>
                  <a:pt x="98499" y="78145"/>
                </a:lnTo>
                <a:lnTo>
                  <a:pt x="37698" y="87301"/>
                </a:lnTo>
                <a:lnTo>
                  <a:pt x="12043" y="91156"/>
                </a:lnTo>
                <a:lnTo>
                  <a:pt x="12043" y="91156"/>
                </a:lnTo>
                <a:lnTo>
                  <a:pt x="0" y="128317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close/>
                <a:moveTo>
                  <a:pt x="232340" y="268088"/>
                </a:moveTo>
                <a:lnTo>
                  <a:pt x="169118" y="235285"/>
                </a:lnTo>
                <a:lnTo>
                  <a:pt x="157075" y="229022"/>
                </a:lnTo>
                <a:lnTo>
                  <a:pt x="145032" y="235285"/>
                </a:lnTo>
                <a:lnTo>
                  <a:pt x="106288" y="255378"/>
                </a:lnTo>
                <a:lnTo>
                  <a:pt x="200729" y="10236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26" name="Grupa 1225">
            <a:extLst>
              <a:ext uri="{FF2B5EF4-FFF2-40B4-BE49-F238E27FC236}">
                <a16:creationId xmlns:a16="http://schemas.microsoft.com/office/drawing/2014/main" id="{E56E4C46-27AD-E80D-459E-CE780C8CC76A}"/>
              </a:ext>
            </a:extLst>
          </p:cNvPr>
          <p:cNvGrpSpPr/>
          <p:nvPr userDrawn="1"/>
        </p:nvGrpSpPr>
        <p:grpSpPr>
          <a:xfrm>
            <a:off x="17168824" y="1241672"/>
            <a:ext cx="495260" cy="495243"/>
            <a:chOff x="5020312" y="2879705"/>
            <a:chExt cx="314149" cy="314149"/>
          </a:xfrm>
        </p:grpSpPr>
        <p:sp>
          <p:nvSpPr>
            <p:cNvPr id="1227" name="Dowolny kształt: kształt 1226">
              <a:extLst>
                <a:ext uri="{FF2B5EF4-FFF2-40B4-BE49-F238E27FC236}">
                  <a16:creationId xmlns:a16="http://schemas.microsoft.com/office/drawing/2014/main" id="{834EF6A2-D71D-AF92-F12D-DD85332D6817}"/>
                </a:ext>
              </a:extLst>
            </p:cNvPr>
            <p:cNvSpPr/>
            <p:nvPr/>
          </p:nvSpPr>
          <p:spPr>
            <a:xfrm>
              <a:off x="5020312" y="2879705"/>
              <a:ext cx="314149" cy="314149"/>
            </a:xfrm>
            <a:custGeom>
              <a:avLst/>
              <a:gdLst>
                <a:gd name="connsiteX0" fmla="*/ 314150 w 314149"/>
                <a:gd name="connsiteY0" fmla="*/ 314150 h 314149"/>
                <a:gd name="connsiteX1" fmla="*/ 314150 w 314149"/>
                <a:gd name="connsiteY1" fmla="*/ 0 h 314149"/>
                <a:gd name="connsiteX2" fmla="*/ 0 w 314149"/>
                <a:gd name="connsiteY2" fmla="*/ 0 h 314149"/>
                <a:gd name="connsiteX3" fmla="*/ 0 w 314149"/>
                <a:gd name="connsiteY3" fmla="*/ 314150 h 314149"/>
                <a:gd name="connsiteX4" fmla="*/ 314150 w 314149"/>
                <a:gd name="connsiteY4" fmla="*/ 314150 h 314149"/>
                <a:gd name="connsiteX5" fmla="*/ 287971 w 314149"/>
                <a:gd name="connsiteY5" fmla="*/ 235612 h 314149"/>
                <a:gd name="connsiteX6" fmla="*/ 170164 w 314149"/>
                <a:gd name="connsiteY6" fmla="*/ 130896 h 314149"/>
                <a:gd name="connsiteX7" fmla="*/ 130896 w 314149"/>
                <a:gd name="connsiteY7" fmla="*/ 170164 h 314149"/>
                <a:gd name="connsiteX8" fmla="*/ 26179 w 314149"/>
                <a:gd name="connsiteY8" fmla="*/ 26179 h 314149"/>
                <a:gd name="connsiteX9" fmla="*/ 287971 w 314149"/>
                <a:gd name="connsiteY9" fmla="*/ 26179 h 314149"/>
                <a:gd name="connsiteX10" fmla="*/ 287971 w 314149"/>
                <a:gd name="connsiteY10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49" h="314149">
                  <a:moveTo>
                    <a:pt x="314150" y="314150"/>
                  </a:moveTo>
                  <a:lnTo>
                    <a:pt x="314150" y="0"/>
                  </a:lnTo>
                  <a:lnTo>
                    <a:pt x="0" y="0"/>
                  </a:lnTo>
                  <a:lnTo>
                    <a:pt x="0" y="314150"/>
                  </a:lnTo>
                  <a:lnTo>
                    <a:pt x="314150" y="314150"/>
                  </a:lnTo>
                  <a:close/>
                  <a:moveTo>
                    <a:pt x="287971" y="235612"/>
                  </a:moveTo>
                  <a:lnTo>
                    <a:pt x="170164" y="130896"/>
                  </a:lnTo>
                  <a:lnTo>
                    <a:pt x="130896" y="17016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28" name="Dowolny kształt: kształt 1227">
              <a:extLst>
                <a:ext uri="{FF2B5EF4-FFF2-40B4-BE49-F238E27FC236}">
                  <a16:creationId xmlns:a16="http://schemas.microsoft.com/office/drawing/2014/main" id="{58D1CEC9-15DA-B48B-EADF-3B7CD74A93D4}"/>
                </a:ext>
              </a:extLst>
            </p:cNvPr>
            <p:cNvSpPr/>
            <p:nvPr/>
          </p:nvSpPr>
          <p:spPr>
            <a:xfrm>
              <a:off x="5229745" y="2932063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7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7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29" name="Dowolny kształt: kształt 1228">
            <a:extLst>
              <a:ext uri="{FF2B5EF4-FFF2-40B4-BE49-F238E27FC236}">
                <a16:creationId xmlns:a16="http://schemas.microsoft.com/office/drawing/2014/main" id="{9D368697-B21B-BBB1-EA54-C05EBABD4FEA}"/>
              </a:ext>
            </a:extLst>
          </p:cNvPr>
          <p:cNvSpPr/>
          <p:nvPr userDrawn="1"/>
        </p:nvSpPr>
        <p:spPr>
          <a:xfrm>
            <a:off x="20697253" y="6854448"/>
            <a:ext cx="495260" cy="247611"/>
          </a:xfrm>
          <a:custGeom>
            <a:avLst/>
            <a:gdLst>
              <a:gd name="connsiteX0" fmla="*/ 154398 w 314149"/>
              <a:gd name="connsiteY0" fmla="*/ 0 h 157068"/>
              <a:gd name="connsiteX1" fmla="*/ 0 w 314149"/>
              <a:gd name="connsiteY1" fmla="*/ 78537 h 157068"/>
              <a:gd name="connsiteX2" fmla="*/ 159752 w 314149"/>
              <a:gd name="connsiteY2" fmla="*/ 157068 h 157068"/>
              <a:gd name="connsiteX3" fmla="*/ 314150 w 314149"/>
              <a:gd name="connsiteY3" fmla="*/ 78537 h 157068"/>
              <a:gd name="connsiteX4" fmla="*/ 154398 w 314149"/>
              <a:gd name="connsiteY4" fmla="*/ 0 h 157068"/>
              <a:gd name="connsiteX5" fmla="*/ 184844 w 314149"/>
              <a:gd name="connsiteY5" fmla="*/ 106281 h 157068"/>
              <a:gd name="connsiteX6" fmla="*/ 129312 w 314149"/>
              <a:gd name="connsiteY6" fmla="*/ 50768 h 157068"/>
              <a:gd name="connsiteX7" fmla="*/ 157081 w 314149"/>
              <a:gd name="connsiteY7" fmla="*/ 39269 h 157068"/>
              <a:gd name="connsiteX8" fmla="*/ 184851 w 314149"/>
              <a:gd name="connsiteY8" fmla="*/ 50768 h 157068"/>
              <a:gd name="connsiteX9" fmla="*/ 184851 w 314149"/>
              <a:gd name="connsiteY9" fmla="*/ 106281 h 157068"/>
              <a:gd name="connsiteX10" fmla="*/ 37907 w 314149"/>
              <a:gd name="connsiteY10" fmla="*/ 77949 h 157068"/>
              <a:gd name="connsiteX11" fmla="*/ 70363 w 314149"/>
              <a:gd name="connsiteY11" fmla="*/ 52830 h 157068"/>
              <a:gd name="connsiteX12" fmla="*/ 109272 w 314149"/>
              <a:gd name="connsiteY12" fmla="*/ 33843 h 157068"/>
              <a:gd name="connsiteX13" fmla="*/ 91633 w 314149"/>
              <a:gd name="connsiteY13" fmla="*/ 78537 h 157068"/>
              <a:gd name="connsiteX14" fmla="*/ 106346 w 314149"/>
              <a:gd name="connsiteY14" fmla="*/ 119894 h 157068"/>
              <a:gd name="connsiteX15" fmla="*/ 62987 w 314149"/>
              <a:gd name="connsiteY15" fmla="*/ 96778 h 157068"/>
              <a:gd name="connsiteX16" fmla="*/ 37907 w 314149"/>
              <a:gd name="connsiteY16" fmla="*/ 77955 h 157068"/>
              <a:gd name="connsiteX17" fmla="*/ 243793 w 314149"/>
              <a:gd name="connsiteY17" fmla="*/ 104246 h 157068"/>
              <a:gd name="connsiteX18" fmla="*/ 204865 w 314149"/>
              <a:gd name="connsiteY18" fmla="*/ 123232 h 157068"/>
              <a:gd name="connsiteX19" fmla="*/ 222523 w 314149"/>
              <a:gd name="connsiteY19" fmla="*/ 78525 h 157068"/>
              <a:gd name="connsiteX20" fmla="*/ 207823 w 314149"/>
              <a:gd name="connsiteY20" fmla="*/ 37200 h 157068"/>
              <a:gd name="connsiteX21" fmla="*/ 251169 w 314149"/>
              <a:gd name="connsiteY21" fmla="*/ 60297 h 157068"/>
              <a:gd name="connsiteX22" fmla="*/ 276249 w 314149"/>
              <a:gd name="connsiteY22" fmla="*/ 79120 h 157068"/>
              <a:gd name="connsiteX23" fmla="*/ 243793 w 314149"/>
              <a:gd name="connsiteY23" fmla="*/ 104239 h 1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4149" h="157068">
                <a:moveTo>
                  <a:pt x="154398" y="0"/>
                </a:moveTo>
                <a:cubicBezTo>
                  <a:pt x="67647" y="0"/>
                  <a:pt x="8593" y="70808"/>
                  <a:pt x="0" y="78537"/>
                </a:cubicBezTo>
                <a:cubicBezTo>
                  <a:pt x="0" y="78537"/>
                  <a:pt x="73001" y="157068"/>
                  <a:pt x="159752" y="157068"/>
                </a:cubicBezTo>
                <a:cubicBezTo>
                  <a:pt x="246503" y="157068"/>
                  <a:pt x="305556" y="86267"/>
                  <a:pt x="314150" y="78537"/>
                </a:cubicBezTo>
                <a:cubicBezTo>
                  <a:pt x="314150" y="78537"/>
                  <a:pt x="241149" y="0"/>
                  <a:pt x="154398" y="0"/>
                </a:cubicBezTo>
                <a:close/>
                <a:moveTo>
                  <a:pt x="184844" y="106281"/>
                </a:moveTo>
                <a:lnTo>
                  <a:pt x="129312" y="50768"/>
                </a:lnTo>
                <a:cubicBezTo>
                  <a:pt x="136982" y="43098"/>
                  <a:pt x="147029" y="39269"/>
                  <a:pt x="157081" y="39269"/>
                </a:cubicBezTo>
                <a:cubicBezTo>
                  <a:pt x="167134" y="39269"/>
                  <a:pt x="177180" y="43104"/>
                  <a:pt x="184851" y="50768"/>
                </a:cubicBezTo>
                <a:cubicBezTo>
                  <a:pt x="200185" y="66102"/>
                  <a:pt x="200185" y="90966"/>
                  <a:pt x="184851" y="106281"/>
                </a:cubicBezTo>
                <a:close/>
                <a:moveTo>
                  <a:pt x="37907" y="77949"/>
                </a:moveTo>
                <a:cubicBezTo>
                  <a:pt x="46356" y="70213"/>
                  <a:pt x="57280" y="61194"/>
                  <a:pt x="70363" y="52830"/>
                </a:cubicBezTo>
                <a:cubicBezTo>
                  <a:pt x="83223" y="44603"/>
                  <a:pt x="96221" y="38268"/>
                  <a:pt x="109272" y="33843"/>
                </a:cubicBezTo>
                <a:cubicBezTo>
                  <a:pt x="98329" y="45539"/>
                  <a:pt x="91633" y="61253"/>
                  <a:pt x="91633" y="78537"/>
                </a:cubicBezTo>
                <a:cubicBezTo>
                  <a:pt x="91633" y="94219"/>
                  <a:pt x="97151" y="108637"/>
                  <a:pt x="106346" y="119894"/>
                </a:cubicBezTo>
                <a:cubicBezTo>
                  <a:pt x="92065" y="114265"/>
                  <a:pt x="77490" y="106477"/>
                  <a:pt x="62987" y="96778"/>
                </a:cubicBezTo>
                <a:cubicBezTo>
                  <a:pt x="53228" y="90253"/>
                  <a:pt x="44746" y="83675"/>
                  <a:pt x="37907" y="77955"/>
                </a:cubicBezTo>
                <a:close/>
                <a:moveTo>
                  <a:pt x="243793" y="104246"/>
                </a:moveTo>
                <a:cubicBezTo>
                  <a:pt x="230926" y="112499"/>
                  <a:pt x="217922" y="118781"/>
                  <a:pt x="204865" y="123232"/>
                </a:cubicBezTo>
                <a:cubicBezTo>
                  <a:pt x="215814" y="111517"/>
                  <a:pt x="222523" y="95816"/>
                  <a:pt x="222523" y="78525"/>
                </a:cubicBezTo>
                <a:cubicBezTo>
                  <a:pt x="222523" y="62850"/>
                  <a:pt x="217012" y="48471"/>
                  <a:pt x="207823" y="37200"/>
                </a:cubicBezTo>
                <a:cubicBezTo>
                  <a:pt x="222097" y="42842"/>
                  <a:pt x="236666" y="50604"/>
                  <a:pt x="251169" y="60297"/>
                </a:cubicBezTo>
                <a:cubicBezTo>
                  <a:pt x="260927" y="66823"/>
                  <a:pt x="269409" y="73400"/>
                  <a:pt x="276249" y="79120"/>
                </a:cubicBezTo>
                <a:cubicBezTo>
                  <a:pt x="267799" y="86856"/>
                  <a:pt x="256876" y="95875"/>
                  <a:pt x="243793" y="10423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30" name="Grupa 1229">
            <a:extLst>
              <a:ext uri="{FF2B5EF4-FFF2-40B4-BE49-F238E27FC236}">
                <a16:creationId xmlns:a16="http://schemas.microsoft.com/office/drawing/2014/main" id="{44400A44-6202-A109-4FB0-074DE0767B51}"/>
              </a:ext>
            </a:extLst>
          </p:cNvPr>
          <p:cNvGrpSpPr/>
          <p:nvPr userDrawn="1"/>
        </p:nvGrpSpPr>
        <p:grpSpPr>
          <a:xfrm>
            <a:off x="21234095" y="6730627"/>
            <a:ext cx="495260" cy="495243"/>
            <a:chOff x="7598958" y="6361531"/>
            <a:chExt cx="314149" cy="314149"/>
          </a:xfrm>
        </p:grpSpPr>
        <p:sp>
          <p:nvSpPr>
            <p:cNvPr id="1231" name="Dowolny kształt: kształt 1230">
              <a:extLst>
                <a:ext uri="{FF2B5EF4-FFF2-40B4-BE49-F238E27FC236}">
                  <a16:creationId xmlns:a16="http://schemas.microsoft.com/office/drawing/2014/main" id="{0FC42FE4-F29B-3615-C4D5-B8AA35538116}"/>
                </a:ext>
              </a:extLst>
            </p:cNvPr>
            <p:cNvSpPr/>
            <p:nvPr/>
          </p:nvSpPr>
          <p:spPr>
            <a:xfrm>
              <a:off x="7598958" y="6440068"/>
              <a:ext cx="314149" cy="157074"/>
            </a:xfrm>
            <a:custGeom>
              <a:avLst/>
              <a:gdLst>
                <a:gd name="connsiteX0" fmla="*/ 154398 w 314149"/>
                <a:gd name="connsiteY0" fmla="*/ 0 h 157074"/>
                <a:gd name="connsiteX1" fmla="*/ 0 w 314149"/>
                <a:gd name="connsiteY1" fmla="*/ 78537 h 157074"/>
                <a:gd name="connsiteX2" fmla="*/ 159752 w 314149"/>
                <a:gd name="connsiteY2" fmla="*/ 157075 h 157074"/>
                <a:gd name="connsiteX3" fmla="*/ 314150 w 314149"/>
                <a:gd name="connsiteY3" fmla="*/ 78537 h 157074"/>
                <a:gd name="connsiteX4" fmla="*/ 154398 w 314149"/>
                <a:gd name="connsiteY4" fmla="*/ 0 h 157074"/>
                <a:gd name="connsiteX5" fmla="*/ 184844 w 314149"/>
                <a:gd name="connsiteY5" fmla="*/ 106288 h 157074"/>
                <a:gd name="connsiteX6" fmla="*/ 129312 w 314149"/>
                <a:gd name="connsiteY6" fmla="*/ 50768 h 157074"/>
                <a:gd name="connsiteX7" fmla="*/ 157081 w 314149"/>
                <a:gd name="connsiteY7" fmla="*/ 39269 h 157074"/>
                <a:gd name="connsiteX8" fmla="*/ 184851 w 314149"/>
                <a:gd name="connsiteY8" fmla="*/ 50768 h 157074"/>
                <a:gd name="connsiteX9" fmla="*/ 196350 w 314149"/>
                <a:gd name="connsiteY9" fmla="*/ 78537 h 157074"/>
                <a:gd name="connsiteX10" fmla="*/ 184851 w 314149"/>
                <a:gd name="connsiteY10" fmla="*/ 106288 h 157074"/>
                <a:gd name="connsiteX11" fmla="*/ 39269 w 314149"/>
                <a:gd name="connsiteY11" fmla="*/ 78537 h 157074"/>
                <a:gd name="connsiteX12" fmla="*/ 70356 w 314149"/>
                <a:gd name="connsiteY12" fmla="*/ 52829 h 157074"/>
                <a:gd name="connsiteX13" fmla="*/ 109265 w 314149"/>
                <a:gd name="connsiteY13" fmla="*/ 33843 h 157074"/>
                <a:gd name="connsiteX14" fmla="*/ 91627 w 314149"/>
                <a:gd name="connsiteY14" fmla="*/ 78537 h 157074"/>
                <a:gd name="connsiteX15" fmla="*/ 106340 w 314149"/>
                <a:gd name="connsiteY15" fmla="*/ 119901 h 157074"/>
                <a:gd name="connsiteX16" fmla="*/ 62980 w 314149"/>
                <a:gd name="connsiteY16" fmla="*/ 96778 h 157074"/>
                <a:gd name="connsiteX17" fmla="*/ 39269 w 314149"/>
                <a:gd name="connsiteY17" fmla="*/ 78544 h 157074"/>
                <a:gd name="connsiteX18" fmla="*/ 243793 w 314149"/>
                <a:gd name="connsiteY18" fmla="*/ 104246 h 157074"/>
                <a:gd name="connsiteX19" fmla="*/ 204865 w 314149"/>
                <a:gd name="connsiteY19" fmla="*/ 123238 h 157074"/>
                <a:gd name="connsiteX20" fmla="*/ 222523 w 314149"/>
                <a:gd name="connsiteY20" fmla="*/ 78525 h 157074"/>
                <a:gd name="connsiteX21" fmla="*/ 207823 w 314149"/>
                <a:gd name="connsiteY21" fmla="*/ 37200 h 157074"/>
                <a:gd name="connsiteX22" fmla="*/ 251169 w 314149"/>
                <a:gd name="connsiteY22" fmla="*/ 60297 h 157074"/>
                <a:gd name="connsiteX23" fmla="*/ 274881 w 314149"/>
                <a:gd name="connsiteY23" fmla="*/ 78531 h 157074"/>
                <a:gd name="connsiteX24" fmla="*/ 243793 w 314149"/>
                <a:gd name="connsiteY24" fmla="*/ 104238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4149" h="157074">
                  <a:moveTo>
                    <a:pt x="154398" y="0"/>
                  </a:moveTo>
                  <a:cubicBezTo>
                    <a:pt x="67647" y="0"/>
                    <a:pt x="8593" y="70808"/>
                    <a:pt x="0" y="78537"/>
                  </a:cubicBezTo>
                  <a:cubicBezTo>
                    <a:pt x="0" y="78537"/>
                    <a:pt x="73001" y="157075"/>
                    <a:pt x="159752" y="157075"/>
                  </a:cubicBezTo>
                  <a:cubicBezTo>
                    <a:pt x="246503" y="157075"/>
                    <a:pt x="305556" y="86267"/>
                    <a:pt x="314150" y="78537"/>
                  </a:cubicBezTo>
                  <a:cubicBezTo>
                    <a:pt x="314150" y="78537"/>
                    <a:pt x="241149" y="0"/>
                    <a:pt x="154398" y="0"/>
                  </a:cubicBezTo>
                  <a:close/>
                  <a:moveTo>
                    <a:pt x="184844" y="106288"/>
                  </a:moveTo>
                  <a:lnTo>
                    <a:pt x="129312" y="50768"/>
                  </a:lnTo>
                  <a:cubicBezTo>
                    <a:pt x="136982" y="43097"/>
                    <a:pt x="147029" y="39269"/>
                    <a:pt x="157081" y="39269"/>
                  </a:cubicBezTo>
                  <a:cubicBezTo>
                    <a:pt x="167134" y="39269"/>
                    <a:pt x="177181" y="43104"/>
                    <a:pt x="184851" y="50768"/>
                  </a:cubicBezTo>
                  <a:cubicBezTo>
                    <a:pt x="192522" y="58432"/>
                    <a:pt x="196350" y="68484"/>
                    <a:pt x="196350" y="78537"/>
                  </a:cubicBezTo>
                  <a:cubicBezTo>
                    <a:pt x="196350" y="88590"/>
                    <a:pt x="192515" y="98636"/>
                    <a:pt x="184851" y="106288"/>
                  </a:cubicBezTo>
                  <a:close/>
                  <a:moveTo>
                    <a:pt x="39269" y="78537"/>
                  </a:moveTo>
                  <a:cubicBezTo>
                    <a:pt x="47718" y="70801"/>
                    <a:pt x="57280" y="61194"/>
                    <a:pt x="70356" y="52829"/>
                  </a:cubicBezTo>
                  <a:cubicBezTo>
                    <a:pt x="83217" y="44603"/>
                    <a:pt x="96215" y="38267"/>
                    <a:pt x="109265" y="33843"/>
                  </a:cubicBezTo>
                  <a:cubicBezTo>
                    <a:pt x="98322" y="45539"/>
                    <a:pt x="91627" y="61253"/>
                    <a:pt x="91627" y="78537"/>
                  </a:cubicBezTo>
                  <a:cubicBezTo>
                    <a:pt x="91627" y="94219"/>
                    <a:pt x="97144" y="108643"/>
                    <a:pt x="106340" y="119901"/>
                  </a:cubicBezTo>
                  <a:cubicBezTo>
                    <a:pt x="92059" y="114207"/>
                    <a:pt x="77484" y="106484"/>
                    <a:pt x="62980" y="96778"/>
                  </a:cubicBezTo>
                  <a:cubicBezTo>
                    <a:pt x="53222" y="90253"/>
                    <a:pt x="46108" y="84264"/>
                    <a:pt x="39269" y="78544"/>
                  </a:cubicBezTo>
                  <a:close/>
                  <a:moveTo>
                    <a:pt x="243793" y="104246"/>
                  </a:moveTo>
                  <a:cubicBezTo>
                    <a:pt x="230926" y="112439"/>
                    <a:pt x="217922" y="118788"/>
                    <a:pt x="204865" y="123238"/>
                  </a:cubicBezTo>
                  <a:cubicBezTo>
                    <a:pt x="215814" y="111523"/>
                    <a:pt x="222523" y="95816"/>
                    <a:pt x="222523" y="78525"/>
                  </a:cubicBezTo>
                  <a:cubicBezTo>
                    <a:pt x="222523" y="62850"/>
                    <a:pt x="217012" y="48470"/>
                    <a:pt x="207823" y="37200"/>
                  </a:cubicBezTo>
                  <a:cubicBezTo>
                    <a:pt x="222097" y="42842"/>
                    <a:pt x="236666" y="50604"/>
                    <a:pt x="251169" y="60297"/>
                  </a:cubicBezTo>
                  <a:cubicBezTo>
                    <a:pt x="260927" y="66822"/>
                    <a:pt x="268042" y="72811"/>
                    <a:pt x="274881" y="78531"/>
                  </a:cubicBezTo>
                  <a:cubicBezTo>
                    <a:pt x="266432" y="86267"/>
                    <a:pt x="256870" y="95875"/>
                    <a:pt x="243793" y="10423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2" name="Dowolny kształt: kształt 1231">
              <a:extLst>
                <a:ext uri="{FF2B5EF4-FFF2-40B4-BE49-F238E27FC236}">
                  <a16:creationId xmlns:a16="http://schemas.microsoft.com/office/drawing/2014/main" id="{376A76EE-9540-954A-4D17-38B424582C6D}"/>
                </a:ext>
              </a:extLst>
            </p:cNvPr>
            <p:cNvSpPr/>
            <p:nvPr/>
          </p:nvSpPr>
          <p:spPr>
            <a:xfrm>
              <a:off x="7834570" y="6361531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3" name="Dowolny kształt: kształt 1232">
              <a:extLst>
                <a:ext uri="{FF2B5EF4-FFF2-40B4-BE49-F238E27FC236}">
                  <a16:creationId xmlns:a16="http://schemas.microsoft.com/office/drawing/2014/main" id="{27B89828-9F60-24E7-7C08-7AD0942F9E20}"/>
                </a:ext>
              </a:extLst>
            </p:cNvPr>
            <p:cNvSpPr/>
            <p:nvPr/>
          </p:nvSpPr>
          <p:spPr>
            <a:xfrm>
              <a:off x="7834570" y="6597143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4" name="Dowolny kształt: kształt 1233">
              <a:extLst>
                <a:ext uri="{FF2B5EF4-FFF2-40B4-BE49-F238E27FC236}">
                  <a16:creationId xmlns:a16="http://schemas.microsoft.com/office/drawing/2014/main" id="{12650EAC-D532-ECA4-D974-7A54CA4D0A9F}"/>
                </a:ext>
              </a:extLst>
            </p:cNvPr>
            <p:cNvSpPr/>
            <p:nvPr/>
          </p:nvSpPr>
          <p:spPr>
            <a:xfrm>
              <a:off x="7598958" y="6597143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5" name="Dowolny kształt: kształt 1234">
              <a:extLst>
                <a:ext uri="{FF2B5EF4-FFF2-40B4-BE49-F238E27FC236}">
                  <a16:creationId xmlns:a16="http://schemas.microsoft.com/office/drawing/2014/main" id="{9AF1059E-729C-1F01-35E3-530123764916}"/>
                </a:ext>
              </a:extLst>
            </p:cNvPr>
            <p:cNvSpPr/>
            <p:nvPr/>
          </p:nvSpPr>
          <p:spPr>
            <a:xfrm>
              <a:off x="7598958" y="6361531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36" name="Grupa 1235">
            <a:extLst>
              <a:ext uri="{FF2B5EF4-FFF2-40B4-BE49-F238E27FC236}">
                <a16:creationId xmlns:a16="http://schemas.microsoft.com/office/drawing/2014/main" id="{7EFE6CC1-0D28-C9FA-8D6C-FEFE4ACF0C09}"/>
              </a:ext>
            </a:extLst>
          </p:cNvPr>
          <p:cNvGrpSpPr/>
          <p:nvPr userDrawn="1"/>
        </p:nvGrpSpPr>
        <p:grpSpPr>
          <a:xfrm>
            <a:off x="17705357" y="1241672"/>
            <a:ext cx="495260" cy="495243"/>
            <a:chOff x="5360641" y="2879705"/>
            <a:chExt cx="314149" cy="314149"/>
          </a:xfrm>
        </p:grpSpPr>
        <p:sp>
          <p:nvSpPr>
            <p:cNvPr id="1237" name="Dowolny kształt: kształt 1236">
              <a:extLst>
                <a:ext uri="{FF2B5EF4-FFF2-40B4-BE49-F238E27FC236}">
                  <a16:creationId xmlns:a16="http://schemas.microsoft.com/office/drawing/2014/main" id="{A2BE7A08-4F22-0E6B-0BC1-52529AE46B3D}"/>
                </a:ext>
              </a:extLst>
            </p:cNvPr>
            <p:cNvSpPr/>
            <p:nvPr/>
          </p:nvSpPr>
          <p:spPr>
            <a:xfrm>
              <a:off x="5596253" y="2879705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8" name="Dowolny kształt: kształt 1237">
              <a:extLst>
                <a:ext uri="{FF2B5EF4-FFF2-40B4-BE49-F238E27FC236}">
                  <a16:creationId xmlns:a16="http://schemas.microsoft.com/office/drawing/2014/main" id="{8BC6F8D4-707D-F9B1-37A6-A6584D6AC18E}"/>
                </a:ext>
              </a:extLst>
            </p:cNvPr>
            <p:cNvSpPr/>
            <p:nvPr/>
          </p:nvSpPr>
          <p:spPr>
            <a:xfrm>
              <a:off x="5596253" y="3115317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9" name="Dowolny kształt: kształt 1238">
              <a:extLst>
                <a:ext uri="{FF2B5EF4-FFF2-40B4-BE49-F238E27FC236}">
                  <a16:creationId xmlns:a16="http://schemas.microsoft.com/office/drawing/2014/main" id="{83C9B7D6-B398-89E1-3A43-29CDA4BD5F2A}"/>
                </a:ext>
              </a:extLst>
            </p:cNvPr>
            <p:cNvSpPr/>
            <p:nvPr/>
          </p:nvSpPr>
          <p:spPr>
            <a:xfrm>
              <a:off x="5360641" y="3115317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40" name="Dowolny kształt: kształt 1239">
              <a:extLst>
                <a:ext uri="{FF2B5EF4-FFF2-40B4-BE49-F238E27FC236}">
                  <a16:creationId xmlns:a16="http://schemas.microsoft.com/office/drawing/2014/main" id="{F7D8DBDB-2204-6A3A-B6BA-EC73AD52BAB9}"/>
                </a:ext>
              </a:extLst>
            </p:cNvPr>
            <p:cNvSpPr/>
            <p:nvPr/>
          </p:nvSpPr>
          <p:spPr>
            <a:xfrm>
              <a:off x="5360641" y="2879705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41" name="Dowolny kształt: kształt 1240">
              <a:extLst>
                <a:ext uri="{FF2B5EF4-FFF2-40B4-BE49-F238E27FC236}">
                  <a16:creationId xmlns:a16="http://schemas.microsoft.com/office/drawing/2014/main" id="{FE54117F-581A-F23B-3BC9-1DC5E211755F}"/>
                </a:ext>
              </a:extLst>
            </p:cNvPr>
            <p:cNvSpPr/>
            <p:nvPr/>
          </p:nvSpPr>
          <p:spPr>
            <a:xfrm>
              <a:off x="5412947" y="2932063"/>
              <a:ext cx="209433" cy="209433"/>
            </a:xfrm>
            <a:custGeom>
              <a:avLst/>
              <a:gdLst>
                <a:gd name="connsiteX0" fmla="*/ 209433 w 209433"/>
                <a:gd name="connsiteY0" fmla="*/ 209433 h 209433"/>
                <a:gd name="connsiteX1" fmla="*/ 209433 w 209433"/>
                <a:gd name="connsiteY1" fmla="*/ 0 h 209433"/>
                <a:gd name="connsiteX2" fmla="*/ 0 w 209433"/>
                <a:gd name="connsiteY2" fmla="*/ 0 h 209433"/>
                <a:gd name="connsiteX3" fmla="*/ 0 w 209433"/>
                <a:gd name="connsiteY3" fmla="*/ 209433 h 209433"/>
                <a:gd name="connsiteX4" fmla="*/ 209433 w 209433"/>
                <a:gd name="connsiteY4" fmla="*/ 209433 h 209433"/>
                <a:gd name="connsiteX5" fmla="*/ 196344 w 209433"/>
                <a:gd name="connsiteY5" fmla="*/ 170164 h 209433"/>
                <a:gd name="connsiteX6" fmla="*/ 117806 w 209433"/>
                <a:gd name="connsiteY6" fmla="*/ 91627 h 209433"/>
                <a:gd name="connsiteX7" fmla="*/ 91627 w 209433"/>
                <a:gd name="connsiteY7" fmla="*/ 117806 h 209433"/>
                <a:gd name="connsiteX8" fmla="*/ 13090 w 209433"/>
                <a:gd name="connsiteY8" fmla="*/ 13090 h 209433"/>
                <a:gd name="connsiteX9" fmla="*/ 196344 w 209433"/>
                <a:gd name="connsiteY9" fmla="*/ 13090 h 209433"/>
                <a:gd name="connsiteX10" fmla="*/ 196344 w 209433"/>
                <a:gd name="connsiteY10" fmla="*/ 17016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433" h="209433">
                  <a:moveTo>
                    <a:pt x="209433" y="209433"/>
                  </a:moveTo>
                  <a:lnTo>
                    <a:pt x="209433" y="0"/>
                  </a:lnTo>
                  <a:lnTo>
                    <a:pt x="0" y="0"/>
                  </a:lnTo>
                  <a:lnTo>
                    <a:pt x="0" y="209433"/>
                  </a:lnTo>
                  <a:lnTo>
                    <a:pt x="209433" y="209433"/>
                  </a:lnTo>
                  <a:close/>
                  <a:moveTo>
                    <a:pt x="196344" y="170164"/>
                  </a:moveTo>
                  <a:lnTo>
                    <a:pt x="117806" y="91627"/>
                  </a:lnTo>
                  <a:lnTo>
                    <a:pt x="91627" y="117806"/>
                  </a:lnTo>
                  <a:lnTo>
                    <a:pt x="13090" y="13090"/>
                  </a:lnTo>
                  <a:lnTo>
                    <a:pt x="196344" y="13090"/>
                  </a:lnTo>
                  <a:lnTo>
                    <a:pt x="196344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42" name="Dowolny kształt: kształt 1241">
              <a:extLst>
                <a:ext uri="{FF2B5EF4-FFF2-40B4-BE49-F238E27FC236}">
                  <a16:creationId xmlns:a16="http://schemas.microsoft.com/office/drawing/2014/main" id="{4CCDD35E-D82E-48ED-0CB4-9D0A554B36F9}"/>
                </a:ext>
              </a:extLst>
            </p:cNvPr>
            <p:cNvSpPr/>
            <p:nvPr/>
          </p:nvSpPr>
          <p:spPr>
            <a:xfrm>
              <a:off x="5570022" y="2958242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43" name="Dowolny kształt: kształt 1242">
            <a:extLst>
              <a:ext uri="{FF2B5EF4-FFF2-40B4-BE49-F238E27FC236}">
                <a16:creationId xmlns:a16="http://schemas.microsoft.com/office/drawing/2014/main" id="{0B32C009-68F0-CE71-D983-500367E722E5}"/>
              </a:ext>
            </a:extLst>
          </p:cNvPr>
          <p:cNvSpPr/>
          <p:nvPr userDrawn="1"/>
        </p:nvSpPr>
        <p:spPr>
          <a:xfrm>
            <a:off x="20738834" y="-1688522"/>
            <a:ext cx="412717" cy="495243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03126 w 261791"/>
              <a:gd name="connsiteY7" fmla="*/ 221868 h 314149"/>
              <a:gd name="connsiteX8" fmla="*/ 47594 w 261791"/>
              <a:gd name="connsiteY8" fmla="*/ 166336 h 314149"/>
              <a:gd name="connsiteX9" fmla="*/ 66102 w 261791"/>
              <a:gd name="connsiteY9" fmla="*/ 147827 h 314149"/>
              <a:gd name="connsiteX10" fmla="*/ 103126 w 261791"/>
              <a:gd name="connsiteY10" fmla="*/ 184851 h 314149"/>
              <a:gd name="connsiteX11" fmla="*/ 195683 w 261791"/>
              <a:gd name="connsiteY11" fmla="*/ 92295 h 314149"/>
              <a:gd name="connsiteX12" fmla="*/ 214191 w 261791"/>
              <a:gd name="connsiteY12" fmla="*/ 110803 h 314149"/>
              <a:gd name="connsiteX13" fmla="*/ 103120 w 261791"/>
              <a:gd name="connsiteY13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03126" y="221868"/>
                </a:moveTo>
                <a:lnTo>
                  <a:pt x="47594" y="166336"/>
                </a:lnTo>
                <a:lnTo>
                  <a:pt x="66102" y="147827"/>
                </a:lnTo>
                <a:lnTo>
                  <a:pt x="103126" y="184851"/>
                </a:lnTo>
                <a:lnTo>
                  <a:pt x="195683" y="92295"/>
                </a:lnTo>
                <a:lnTo>
                  <a:pt x="214191" y="110803"/>
                </a:lnTo>
                <a:lnTo>
                  <a:pt x="103120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4" name="Dowolny kształt: kształt 1243">
            <a:extLst>
              <a:ext uri="{FF2B5EF4-FFF2-40B4-BE49-F238E27FC236}">
                <a16:creationId xmlns:a16="http://schemas.microsoft.com/office/drawing/2014/main" id="{ADDDACC1-F1CC-AD4D-C97F-40C9A6CA4BF1}"/>
              </a:ext>
            </a:extLst>
          </p:cNvPr>
          <p:cNvSpPr/>
          <p:nvPr userDrawn="1"/>
        </p:nvSpPr>
        <p:spPr>
          <a:xfrm>
            <a:off x="20202300" y="-1688522"/>
            <a:ext cx="412717" cy="495243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211233 w 261791"/>
              <a:gd name="connsiteY7" fmla="*/ 221174 h 314149"/>
              <a:gd name="connsiteX8" fmla="*/ 130909 w 261791"/>
              <a:gd name="connsiteY8" fmla="*/ 281419 h 314149"/>
              <a:gd name="connsiteX9" fmla="*/ 130889 w 261791"/>
              <a:gd name="connsiteY9" fmla="*/ 281400 h 314149"/>
              <a:gd name="connsiteX10" fmla="*/ 130765 w 261791"/>
              <a:gd name="connsiteY10" fmla="*/ 28195 h 314149"/>
              <a:gd name="connsiteX11" fmla="*/ 232968 w 261791"/>
              <a:gd name="connsiteY11" fmla="*/ 69028 h 314149"/>
              <a:gd name="connsiteX12" fmla="*/ 211233 w 261791"/>
              <a:gd name="connsiteY12" fmla="*/ 22116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211233" y="221174"/>
                </a:moveTo>
                <a:lnTo>
                  <a:pt x="130909" y="281419"/>
                </a:lnTo>
                <a:lnTo>
                  <a:pt x="130889" y="281400"/>
                </a:lnTo>
                <a:lnTo>
                  <a:pt x="130765" y="28195"/>
                </a:lnTo>
                <a:lnTo>
                  <a:pt x="232968" y="69028"/>
                </a:lnTo>
                <a:lnTo>
                  <a:pt x="211233" y="22116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5" name="Dowolny kształt: kształt 1244">
            <a:extLst>
              <a:ext uri="{FF2B5EF4-FFF2-40B4-BE49-F238E27FC236}">
                <a16:creationId xmlns:a16="http://schemas.microsoft.com/office/drawing/2014/main" id="{CAD95B8B-F61F-1B07-4ED8-827F6AE64A0D}"/>
              </a:ext>
            </a:extLst>
          </p:cNvPr>
          <p:cNvSpPr/>
          <p:nvPr userDrawn="1"/>
        </p:nvSpPr>
        <p:spPr>
          <a:xfrm>
            <a:off x="21275367" y="-1688522"/>
            <a:ext cx="412717" cy="495243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91055 w 261791"/>
              <a:gd name="connsiteY7" fmla="*/ 203353 h 314149"/>
              <a:gd name="connsiteX8" fmla="*/ 172547 w 261791"/>
              <a:gd name="connsiteY8" fmla="*/ 221862 h 314149"/>
              <a:gd name="connsiteX9" fmla="*/ 130896 w 261791"/>
              <a:gd name="connsiteY9" fmla="*/ 180211 h 314149"/>
              <a:gd name="connsiteX10" fmla="*/ 89245 w 261791"/>
              <a:gd name="connsiteY10" fmla="*/ 221862 h 314149"/>
              <a:gd name="connsiteX11" fmla="*/ 70736 w 261791"/>
              <a:gd name="connsiteY11" fmla="*/ 203353 h 314149"/>
              <a:gd name="connsiteX12" fmla="*/ 112387 w 261791"/>
              <a:gd name="connsiteY12" fmla="*/ 161702 h 314149"/>
              <a:gd name="connsiteX13" fmla="*/ 70736 w 261791"/>
              <a:gd name="connsiteY13" fmla="*/ 120051 h 314149"/>
              <a:gd name="connsiteX14" fmla="*/ 89245 w 261791"/>
              <a:gd name="connsiteY14" fmla="*/ 101542 h 314149"/>
              <a:gd name="connsiteX15" fmla="*/ 130896 w 261791"/>
              <a:gd name="connsiteY15" fmla="*/ 143193 h 314149"/>
              <a:gd name="connsiteX16" fmla="*/ 172547 w 261791"/>
              <a:gd name="connsiteY16" fmla="*/ 101542 h 314149"/>
              <a:gd name="connsiteX17" fmla="*/ 191055 w 261791"/>
              <a:gd name="connsiteY17" fmla="*/ 120051 h 314149"/>
              <a:gd name="connsiteX18" fmla="*/ 149404 w 261791"/>
              <a:gd name="connsiteY18" fmla="*/ 161702 h 314149"/>
              <a:gd name="connsiteX19" fmla="*/ 191055 w 261791"/>
              <a:gd name="connsiteY19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91055" y="203353"/>
                </a:moveTo>
                <a:lnTo>
                  <a:pt x="172547" y="221862"/>
                </a:lnTo>
                <a:lnTo>
                  <a:pt x="130896" y="180211"/>
                </a:lnTo>
                <a:lnTo>
                  <a:pt x="89245" y="221862"/>
                </a:lnTo>
                <a:lnTo>
                  <a:pt x="70736" y="203353"/>
                </a:lnTo>
                <a:lnTo>
                  <a:pt x="112387" y="161702"/>
                </a:lnTo>
                <a:lnTo>
                  <a:pt x="70736" y="120051"/>
                </a:lnTo>
                <a:lnTo>
                  <a:pt x="89245" y="101542"/>
                </a:lnTo>
                <a:lnTo>
                  <a:pt x="130896" y="143193"/>
                </a:lnTo>
                <a:lnTo>
                  <a:pt x="172547" y="101542"/>
                </a:lnTo>
                <a:lnTo>
                  <a:pt x="191055" y="120051"/>
                </a:lnTo>
                <a:lnTo>
                  <a:pt x="149404" y="161702"/>
                </a:lnTo>
                <a:lnTo>
                  <a:pt x="191055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6" name="Dowolny kształt: kształt 1245">
            <a:extLst>
              <a:ext uri="{FF2B5EF4-FFF2-40B4-BE49-F238E27FC236}">
                <a16:creationId xmlns:a16="http://schemas.microsoft.com/office/drawing/2014/main" id="{21039F53-01EF-023C-C35E-68C131845E13}"/>
              </a:ext>
            </a:extLst>
          </p:cNvPr>
          <p:cNvSpPr/>
          <p:nvPr userDrawn="1"/>
        </p:nvSpPr>
        <p:spPr>
          <a:xfrm>
            <a:off x="20161029" y="-2225036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29305 w 314149"/>
              <a:gd name="connsiteY5" fmla="*/ 221868 h 314149"/>
              <a:gd name="connsiteX6" fmla="*/ 73773 w 314149"/>
              <a:gd name="connsiteY6" fmla="*/ 166336 h 314149"/>
              <a:gd name="connsiteX7" fmla="*/ 92281 w 314149"/>
              <a:gd name="connsiteY7" fmla="*/ 147827 h 314149"/>
              <a:gd name="connsiteX8" fmla="*/ 129305 w 314149"/>
              <a:gd name="connsiteY8" fmla="*/ 184851 h 314149"/>
              <a:gd name="connsiteX9" fmla="*/ 221862 w 314149"/>
              <a:gd name="connsiteY9" fmla="*/ 92295 h 314149"/>
              <a:gd name="connsiteX10" fmla="*/ 240370 w 314149"/>
              <a:gd name="connsiteY10" fmla="*/ 110803 h 314149"/>
              <a:gd name="connsiteX11" fmla="*/ 129299 w 314149"/>
              <a:gd name="connsiteY11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29305" y="221868"/>
                </a:moveTo>
                <a:lnTo>
                  <a:pt x="73773" y="166336"/>
                </a:lnTo>
                <a:lnTo>
                  <a:pt x="92281" y="147827"/>
                </a:lnTo>
                <a:lnTo>
                  <a:pt x="129305" y="184851"/>
                </a:lnTo>
                <a:lnTo>
                  <a:pt x="221862" y="92295"/>
                </a:lnTo>
                <a:lnTo>
                  <a:pt x="240370" y="110803"/>
                </a:lnTo>
                <a:lnTo>
                  <a:pt x="129299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7" name="Dowolny kształt: kształt 1246">
            <a:extLst>
              <a:ext uri="{FF2B5EF4-FFF2-40B4-BE49-F238E27FC236}">
                <a16:creationId xmlns:a16="http://schemas.microsoft.com/office/drawing/2014/main" id="{2CCA3684-BB1C-1EE8-464B-C5274F64B449}"/>
              </a:ext>
            </a:extLst>
          </p:cNvPr>
          <p:cNvSpPr/>
          <p:nvPr userDrawn="1"/>
        </p:nvSpPr>
        <p:spPr>
          <a:xfrm>
            <a:off x="20740907" y="-2137914"/>
            <a:ext cx="408569" cy="321000"/>
          </a:xfrm>
          <a:custGeom>
            <a:avLst/>
            <a:gdLst>
              <a:gd name="connsiteX0" fmla="*/ 83302 w 259160"/>
              <a:gd name="connsiteY0" fmla="*/ 203621 h 203621"/>
              <a:gd name="connsiteX1" fmla="*/ 0 w 259160"/>
              <a:gd name="connsiteY1" fmla="*/ 120319 h 203621"/>
              <a:gd name="connsiteX2" fmla="*/ 27770 w 259160"/>
              <a:gd name="connsiteY2" fmla="*/ 92556 h 203621"/>
              <a:gd name="connsiteX3" fmla="*/ 83302 w 259160"/>
              <a:gd name="connsiteY3" fmla="*/ 148089 h 203621"/>
              <a:gd name="connsiteX4" fmla="*/ 231391 w 259160"/>
              <a:gd name="connsiteY4" fmla="*/ 0 h 203621"/>
              <a:gd name="connsiteX5" fmla="*/ 259161 w 259160"/>
              <a:gd name="connsiteY5" fmla="*/ 27763 h 203621"/>
              <a:gd name="connsiteX6" fmla="*/ 83302 w 259160"/>
              <a:gd name="connsiteY6" fmla="*/ 203621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160" h="203621">
                <a:moveTo>
                  <a:pt x="83302" y="203621"/>
                </a:moveTo>
                <a:lnTo>
                  <a:pt x="0" y="120319"/>
                </a:lnTo>
                <a:lnTo>
                  <a:pt x="27770" y="92556"/>
                </a:lnTo>
                <a:lnTo>
                  <a:pt x="83302" y="148089"/>
                </a:lnTo>
                <a:lnTo>
                  <a:pt x="231391" y="0"/>
                </a:lnTo>
                <a:lnTo>
                  <a:pt x="259161" y="27763"/>
                </a:lnTo>
                <a:lnTo>
                  <a:pt x="83302" y="20362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8" name="Dowolny kształt: kształt 1247">
            <a:extLst>
              <a:ext uri="{FF2B5EF4-FFF2-40B4-BE49-F238E27FC236}">
                <a16:creationId xmlns:a16="http://schemas.microsoft.com/office/drawing/2014/main" id="{62F5FEC2-94DC-4C48-8BF1-88165D2A5A93}"/>
              </a:ext>
            </a:extLst>
          </p:cNvPr>
          <p:cNvSpPr/>
          <p:nvPr userDrawn="1"/>
        </p:nvSpPr>
        <p:spPr>
          <a:xfrm>
            <a:off x="21857754" y="-2137914"/>
            <a:ext cx="321010" cy="321000"/>
          </a:xfrm>
          <a:custGeom>
            <a:avLst/>
            <a:gdLst>
              <a:gd name="connsiteX0" fmla="*/ 203621 w 203620"/>
              <a:gd name="connsiteY0" fmla="*/ 27763 h 203621"/>
              <a:gd name="connsiteX1" fmla="*/ 175858 w 203620"/>
              <a:gd name="connsiteY1" fmla="*/ 0 h 203621"/>
              <a:gd name="connsiteX2" fmla="*/ 101810 w 203620"/>
              <a:gd name="connsiteY2" fmla="*/ 74041 h 203621"/>
              <a:gd name="connsiteX3" fmla="*/ 27763 w 203620"/>
              <a:gd name="connsiteY3" fmla="*/ 0 h 203621"/>
              <a:gd name="connsiteX4" fmla="*/ 0 w 203620"/>
              <a:gd name="connsiteY4" fmla="*/ 27763 h 203621"/>
              <a:gd name="connsiteX5" fmla="*/ 74041 w 203620"/>
              <a:gd name="connsiteY5" fmla="*/ 101811 h 203621"/>
              <a:gd name="connsiteX6" fmla="*/ 0 w 203620"/>
              <a:gd name="connsiteY6" fmla="*/ 175858 h 203621"/>
              <a:gd name="connsiteX7" fmla="*/ 27763 w 203620"/>
              <a:gd name="connsiteY7" fmla="*/ 203621 h 203621"/>
              <a:gd name="connsiteX8" fmla="*/ 101810 w 203620"/>
              <a:gd name="connsiteY8" fmla="*/ 129580 h 203621"/>
              <a:gd name="connsiteX9" fmla="*/ 175858 w 203620"/>
              <a:gd name="connsiteY9" fmla="*/ 203621 h 203621"/>
              <a:gd name="connsiteX10" fmla="*/ 203621 w 203620"/>
              <a:gd name="connsiteY10" fmla="*/ 175858 h 203621"/>
              <a:gd name="connsiteX11" fmla="*/ 129580 w 203620"/>
              <a:gd name="connsiteY11" fmla="*/ 101811 h 203621"/>
              <a:gd name="connsiteX12" fmla="*/ 203621 w 203620"/>
              <a:gd name="connsiteY12" fmla="*/ 27763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620" h="203621">
                <a:moveTo>
                  <a:pt x="203621" y="27763"/>
                </a:moveTo>
                <a:lnTo>
                  <a:pt x="175858" y="0"/>
                </a:lnTo>
                <a:lnTo>
                  <a:pt x="101810" y="74041"/>
                </a:lnTo>
                <a:lnTo>
                  <a:pt x="27763" y="0"/>
                </a:lnTo>
                <a:lnTo>
                  <a:pt x="0" y="27763"/>
                </a:lnTo>
                <a:lnTo>
                  <a:pt x="74041" y="101811"/>
                </a:lnTo>
                <a:lnTo>
                  <a:pt x="0" y="175858"/>
                </a:lnTo>
                <a:lnTo>
                  <a:pt x="27763" y="203621"/>
                </a:lnTo>
                <a:lnTo>
                  <a:pt x="101810" y="129580"/>
                </a:lnTo>
                <a:lnTo>
                  <a:pt x="175858" y="203621"/>
                </a:lnTo>
                <a:lnTo>
                  <a:pt x="203621" y="175858"/>
                </a:lnTo>
                <a:lnTo>
                  <a:pt x="129580" y="101811"/>
                </a:lnTo>
                <a:lnTo>
                  <a:pt x="203621" y="277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9" name="Dowolny kształt: kształt 1248">
            <a:extLst>
              <a:ext uri="{FF2B5EF4-FFF2-40B4-BE49-F238E27FC236}">
                <a16:creationId xmlns:a16="http://schemas.microsoft.com/office/drawing/2014/main" id="{E905F290-B395-62C3-C862-E90D9135638A}"/>
              </a:ext>
            </a:extLst>
          </p:cNvPr>
          <p:cNvSpPr/>
          <p:nvPr userDrawn="1"/>
        </p:nvSpPr>
        <p:spPr>
          <a:xfrm>
            <a:off x="21234095" y="-2225036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17234 w 314149"/>
              <a:gd name="connsiteY5" fmla="*/ 203353 h 314149"/>
              <a:gd name="connsiteX6" fmla="*/ 198726 w 314149"/>
              <a:gd name="connsiteY6" fmla="*/ 221862 h 314149"/>
              <a:gd name="connsiteX7" fmla="*/ 157075 w 314149"/>
              <a:gd name="connsiteY7" fmla="*/ 180211 h 314149"/>
              <a:gd name="connsiteX8" fmla="*/ 115424 w 314149"/>
              <a:gd name="connsiteY8" fmla="*/ 221862 h 314149"/>
              <a:gd name="connsiteX9" fmla="*/ 96915 w 314149"/>
              <a:gd name="connsiteY9" fmla="*/ 203353 h 314149"/>
              <a:gd name="connsiteX10" fmla="*/ 138566 w 314149"/>
              <a:gd name="connsiteY10" fmla="*/ 161702 h 314149"/>
              <a:gd name="connsiteX11" fmla="*/ 96915 w 314149"/>
              <a:gd name="connsiteY11" fmla="*/ 120051 h 314149"/>
              <a:gd name="connsiteX12" fmla="*/ 115424 w 314149"/>
              <a:gd name="connsiteY12" fmla="*/ 101542 h 314149"/>
              <a:gd name="connsiteX13" fmla="*/ 157075 w 314149"/>
              <a:gd name="connsiteY13" fmla="*/ 143193 h 314149"/>
              <a:gd name="connsiteX14" fmla="*/ 198726 w 314149"/>
              <a:gd name="connsiteY14" fmla="*/ 101542 h 314149"/>
              <a:gd name="connsiteX15" fmla="*/ 217234 w 314149"/>
              <a:gd name="connsiteY15" fmla="*/ 120051 h 314149"/>
              <a:gd name="connsiteX16" fmla="*/ 175583 w 314149"/>
              <a:gd name="connsiteY16" fmla="*/ 161702 h 314149"/>
              <a:gd name="connsiteX17" fmla="*/ 217234 w 314149"/>
              <a:gd name="connsiteY17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217234" y="203353"/>
                </a:moveTo>
                <a:lnTo>
                  <a:pt x="198726" y="221862"/>
                </a:lnTo>
                <a:lnTo>
                  <a:pt x="157075" y="180211"/>
                </a:lnTo>
                <a:lnTo>
                  <a:pt x="115424" y="221862"/>
                </a:lnTo>
                <a:lnTo>
                  <a:pt x="96915" y="203353"/>
                </a:lnTo>
                <a:lnTo>
                  <a:pt x="138566" y="161702"/>
                </a:lnTo>
                <a:lnTo>
                  <a:pt x="96915" y="120051"/>
                </a:lnTo>
                <a:lnTo>
                  <a:pt x="115424" y="101542"/>
                </a:lnTo>
                <a:lnTo>
                  <a:pt x="157075" y="143193"/>
                </a:lnTo>
                <a:lnTo>
                  <a:pt x="198726" y="101542"/>
                </a:lnTo>
                <a:lnTo>
                  <a:pt x="217234" y="120051"/>
                </a:lnTo>
                <a:lnTo>
                  <a:pt x="175583" y="161702"/>
                </a:lnTo>
                <a:lnTo>
                  <a:pt x="217234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0" name="Dowolny kształt: kształt 1249">
            <a:extLst>
              <a:ext uri="{FF2B5EF4-FFF2-40B4-BE49-F238E27FC236}">
                <a16:creationId xmlns:a16="http://schemas.microsoft.com/office/drawing/2014/main" id="{26963478-F374-76BE-8026-2289933A9C23}"/>
              </a:ext>
            </a:extLst>
          </p:cNvPr>
          <p:cNvSpPr/>
          <p:nvPr userDrawn="1"/>
        </p:nvSpPr>
        <p:spPr>
          <a:xfrm>
            <a:off x="20842014" y="-3194889"/>
            <a:ext cx="226994" cy="288891"/>
          </a:xfrm>
          <a:custGeom>
            <a:avLst/>
            <a:gdLst>
              <a:gd name="connsiteX0" fmla="*/ 52358 w 143985"/>
              <a:gd name="connsiteY0" fmla="*/ 0 h 183253"/>
              <a:gd name="connsiteX1" fmla="*/ 0 w 143985"/>
              <a:gd name="connsiteY1" fmla="*/ 0 h 183253"/>
              <a:gd name="connsiteX2" fmla="*/ 91627 w 143985"/>
              <a:gd name="connsiteY2" fmla="*/ 91627 h 183253"/>
              <a:gd name="connsiteX3" fmla="*/ 0 w 143985"/>
              <a:gd name="connsiteY3" fmla="*/ 183254 h 183253"/>
              <a:gd name="connsiteX4" fmla="*/ 52358 w 143985"/>
              <a:gd name="connsiteY4" fmla="*/ 183254 h 183253"/>
              <a:gd name="connsiteX5" fmla="*/ 143985 w 143985"/>
              <a:gd name="connsiteY5" fmla="*/ 91627 h 183253"/>
              <a:gd name="connsiteX6" fmla="*/ 52358 w 143985"/>
              <a:gd name="connsiteY6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52358" y="0"/>
                </a:moveTo>
                <a:lnTo>
                  <a:pt x="0" y="0"/>
                </a:lnTo>
                <a:lnTo>
                  <a:pt x="91627" y="91627"/>
                </a:lnTo>
                <a:lnTo>
                  <a:pt x="0" y="183254"/>
                </a:lnTo>
                <a:lnTo>
                  <a:pt x="52358" y="183254"/>
                </a:lnTo>
                <a:lnTo>
                  <a:pt x="143985" y="91627"/>
                </a:lnTo>
                <a:lnTo>
                  <a:pt x="52358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1" name="Dowolny kształt: kształt 1250">
            <a:extLst>
              <a:ext uri="{FF2B5EF4-FFF2-40B4-BE49-F238E27FC236}">
                <a16:creationId xmlns:a16="http://schemas.microsoft.com/office/drawing/2014/main" id="{D578B5E4-84AB-F758-D211-B7CF1C5D5284}"/>
              </a:ext>
            </a:extLst>
          </p:cNvPr>
          <p:cNvSpPr/>
          <p:nvPr userDrawn="1"/>
        </p:nvSpPr>
        <p:spPr>
          <a:xfrm>
            <a:off x="20284843" y="-3194889"/>
            <a:ext cx="226994" cy="288891"/>
          </a:xfrm>
          <a:custGeom>
            <a:avLst/>
            <a:gdLst>
              <a:gd name="connsiteX0" fmla="*/ 91627 w 143985"/>
              <a:gd name="connsiteY0" fmla="*/ 183254 h 183253"/>
              <a:gd name="connsiteX1" fmla="*/ 143985 w 143985"/>
              <a:gd name="connsiteY1" fmla="*/ 183254 h 183253"/>
              <a:gd name="connsiteX2" fmla="*/ 52358 w 143985"/>
              <a:gd name="connsiteY2" fmla="*/ 91627 h 183253"/>
              <a:gd name="connsiteX3" fmla="*/ 143985 w 143985"/>
              <a:gd name="connsiteY3" fmla="*/ 0 h 183253"/>
              <a:gd name="connsiteX4" fmla="*/ 91627 w 143985"/>
              <a:gd name="connsiteY4" fmla="*/ 0 h 183253"/>
              <a:gd name="connsiteX5" fmla="*/ 0 w 143985"/>
              <a:gd name="connsiteY5" fmla="*/ 91627 h 183253"/>
              <a:gd name="connsiteX6" fmla="*/ 91627 w 143985"/>
              <a:gd name="connsiteY6" fmla="*/ 183254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91627" y="183254"/>
                </a:moveTo>
                <a:lnTo>
                  <a:pt x="143985" y="183254"/>
                </a:lnTo>
                <a:lnTo>
                  <a:pt x="52358" y="91627"/>
                </a:lnTo>
                <a:lnTo>
                  <a:pt x="143985" y="0"/>
                </a:lnTo>
                <a:lnTo>
                  <a:pt x="91627" y="0"/>
                </a:lnTo>
                <a:lnTo>
                  <a:pt x="0" y="91627"/>
                </a:lnTo>
                <a:lnTo>
                  <a:pt x="91627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2" name="Dowolny kształt: kształt 1251">
            <a:extLst>
              <a:ext uri="{FF2B5EF4-FFF2-40B4-BE49-F238E27FC236}">
                <a16:creationId xmlns:a16="http://schemas.microsoft.com/office/drawing/2014/main" id="{E74A2AAD-7D2B-D3D2-D276-D3A0609B0CB2}"/>
              </a:ext>
            </a:extLst>
          </p:cNvPr>
          <p:cNvSpPr/>
          <p:nvPr userDrawn="1"/>
        </p:nvSpPr>
        <p:spPr>
          <a:xfrm>
            <a:off x="21770627" y="-2761551"/>
            <a:ext cx="495260" cy="495243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55203 h 314149"/>
              <a:gd name="connsiteX6" fmla="*/ 91627 w 314149"/>
              <a:gd name="connsiteY6" fmla="*/ 117806 h 314149"/>
              <a:gd name="connsiteX7" fmla="*/ 157075 w 314149"/>
              <a:gd name="connsiteY7" fmla="*/ 183254 h 314149"/>
              <a:gd name="connsiteX8" fmla="*/ 222523 w 314149"/>
              <a:gd name="connsiteY8" fmla="*/ 117806 h 314149"/>
              <a:gd name="connsiteX9" fmla="*/ 222523 w 314149"/>
              <a:gd name="connsiteY9" fmla="*/ 155203 h 314149"/>
              <a:gd name="connsiteX10" fmla="*/ 157075 w 314149"/>
              <a:gd name="connsiteY10" fmla="*/ 220651 h 314149"/>
              <a:gd name="connsiteX11" fmla="*/ 91627 w 314149"/>
              <a:gd name="connsiteY11" fmla="*/ 15520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55203"/>
                </a:moveTo>
                <a:lnTo>
                  <a:pt x="91627" y="117806"/>
                </a:lnTo>
                <a:lnTo>
                  <a:pt x="157075" y="183254"/>
                </a:lnTo>
                <a:lnTo>
                  <a:pt x="222523" y="117806"/>
                </a:lnTo>
                <a:lnTo>
                  <a:pt x="222523" y="155203"/>
                </a:lnTo>
                <a:lnTo>
                  <a:pt x="157075" y="220651"/>
                </a:lnTo>
                <a:lnTo>
                  <a:pt x="91627" y="15520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3" name="Dowolny kształt: kształt 1252">
            <a:extLst>
              <a:ext uri="{FF2B5EF4-FFF2-40B4-BE49-F238E27FC236}">
                <a16:creationId xmlns:a16="http://schemas.microsoft.com/office/drawing/2014/main" id="{D145AB68-06C0-4782-52BF-359F293A020D}"/>
              </a:ext>
            </a:extLst>
          </p:cNvPr>
          <p:cNvSpPr/>
          <p:nvPr userDrawn="1"/>
        </p:nvSpPr>
        <p:spPr>
          <a:xfrm>
            <a:off x="21234095" y="-2761551"/>
            <a:ext cx="495260" cy="495243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96344 h 314149"/>
              <a:gd name="connsiteX6" fmla="*/ 91627 w 314149"/>
              <a:gd name="connsiteY6" fmla="*/ 158947 h 314149"/>
              <a:gd name="connsiteX7" fmla="*/ 157075 w 314149"/>
              <a:gd name="connsiteY7" fmla="*/ 93499 h 314149"/>
              <a:gd name="connsiteX8" fmla="*/ 222523 w 314149"/>
              <a:gd name="connsiteY8" fmla="*/ 158947 h 314149"/>
              <a:gd name="connsiteX9" fmla="*/ 222523 w 314149"/>
              <a:gd name="connsiteY9" fmla="*/ 196344 h 314149"/>
              <a:gd name="connsiteX10" fmla="*/ 157075 w 314149"/>
              <a:gd name="connsiteY10" fmla="*/ 130896 h 314149"/>
              <a:gd name="connsiteX11" fmla="*/ 91627 w 314149"/>
              <a:gd name="connsiteY11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96344"/>
                </a:moveTo>
                <a:lnTo>
                  <a:pt x="91627" y="158947"/>
                </a:lnTo>
                <a:lnTo>
                  <a:pt x="157075" y="93499"/>
                </a:lnTo>
                <a:lnTo>
                  <a:pt x="222523" y="158947"/>
                </a:lnTo>
                <a:lnTo>
                  <a:pt x="222523" y="196344"/>
                </a:lnTo>
                <a:lnTo>
                  <a:pt x="157075" y="130896"/>
                </a:lnTo>
                <a:lnTo>
                  <a:pt x="91627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4" name="Dowolny kształt: kształt 1253">
            <a:extLst>
              <a:ext uri="{FF2B5EF4-FFF2-40B4-BE49-F238E27FC236}">
                <a16:creationId xmlns:a16="http://schemas.microsoft.com/office/drawing/2014/main" id="{1CE2C460-1E5E-CB52-F08E-6098B207A16B}"/>
              </a:ext>
            </a:extLst>
          </p:cNvPr>
          <p:cNvSpPr/>
          <p:nvPr userDrawn="1"/>
        </p:nvSpPr>
        <p:spPr>
          <a:xfrm>
            <a:off x="20697562" y="-2761551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55203 w 314149"/>
              <a:gd name="connsiteY5" fmla="*/ 222523 h 314149"/>
              <a:gd name="connsiteX6" fmla="*/ 117806 w 314149"/>
              <a:gd name="connsiteY6" fmla="*/ 222523 h 314149"/>
              <a:gd name="connsiteX7" fmla="*/ 183254 w 314149"/>
              <a:gd name="connsiteY7" fmla="*/ 157075 h 314149"/>
              <a:gd name="connsiteX8" fmla="*/ 117806 w 314149"/>
              <a:gd name="connsiteY8" fmla="*/ 91627 h 314149"/>
              <a:gd name="connsiteX9" fmla="*/ 155203 w 314149"/>
              <a:gd name="connsiteY9" fmla="*/ 91627 h 314149"/>
              <a:gd name="connsiteX10" fmla="*/ 220651 w 314149"/>
              <a:gd name="connsiteY10" fmla="*/ 157075 h 314149"/>
              <a:gd name="connsiteX11" fmla="*/ 155203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55203" y="222523"/>
                </a:moveTo>
                <a:lnTo>
                  <a:pt x="117806" y="222523"/>
                </a:lnTo>
                <a:lnTo>
                  <a:pt x="183254" y="157075"/>
                </a:lnTo>
                <a:lnTo>
                  <a:pt x="117806" y="91627"/>
                </a:lnTo>
                <a:lnTo>
                  <a:pt x="155203" y="91627"/>
                </a:lnTo>
                <a:lnTo>
                  <a:pt x="220651" y="157075"/>
                </a:lnTo>
                <a:lnTo>
                  <a:pt x="155203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5" name="Dowolny kształt: kształt 1254">
            <a:extLst>
              <a:ext uri="{FF2B5EF4-FFF2-40B4-BE49-F238E27FC236}">
                <a16:creationId xmlns:a16="http://schemas.microsoft.com/office/drawing/2014/main" id="{62B6A4E5-F790-B5DB-CF25-3DA33CE9D787}"/>
              </a:ext>
            </a:extLst>
          </p:cNvPr>
          <p:cNvSpPr/>
          <p:nvPr userDrawn="1"/>
        </p:nvSpPr>
        <p:spPr>
          <a:xfrm>
            <a:off x="20161029" y="-2761551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96344 w 314149"/>
              <a:gd name="connsiteY5" fmla="*/ 222523 h 314149"/>
              <a:gd name="connsiteX6" fmla="*/ 158947 w 314149"/>
              <a:gd name="connsiteY6" fmla="*/ 222523 h 314149"/>
              <a:gd name="connsiteX7" fmla="*/ 93499 w 314149"/>
              <a:gd name="connsiteY7" fmla="*/ 157075 h 314149"/>
              <a:gd name="connsiteX8" fmla="*/ 158947 w 314149"/>
              <a:gd name="connsiteY8" fmla="*/ 91627 h 314149"/>
              <a:gd name="connsiteX9" fmla="*/ 196344 w 314149"/>
              <a:gd name="connsiteY9" fmla="*/ 91627 h 314149"/>
              <a:gd name="connsiteX10" fmla="*/ 130896 w 314149"/>
              <a:gd name="connsiteY10" fmla="*/ 157075 h 314149"/>
              <a:gd name="connsiteX11" fmla="*/ 196344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96344" y="222523"/>
                </a:moveTo>
                <a:lnTo>
                  <a:pt x="158947" y="222523"/>
                </a:lnTo>
                <a:lnTo>
                  <a:pt x="93499" y="157075"/>
                </a:lnTo>
                <a:lnTo>
                  <a:pt x="158947" y="91627"/>
                </a:lnTo>
                <a:lnTo>
                  <a:pt x="196344" y="91627"/>
                </a:lnTo>
                <a:lnTo>
                  <a:pt x="130896" y="157075"/>
                </a:lnTo>
                <a:lnTo>
                  <a:pt x="196344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6" name="Dowolny kształt: kształt 1255">
            <a:extLst>
              <a:ext uri="{FF2B5EF4-FFF2-40B4-BE49-F238E27FC236}">
                <a16:creationId xmlns:a16="http://schemas.microsoft.com/office/drawing/2014/main" id="{B73DEDE2-98AC-A37E-05EF-4ACABF03ED64}"/>
              </a:ext>
            </a:extLst>
          </p:cNvPr>
          <p:cNvSpPr/>
          <p:nvPr userDrawn="1"/>
        </p:nvSpPr>
        <p:spPr>
          <a:xfrm>
            <a:off x="21884126" y="-3174253"/>
            <a:ext cx="288901" cy="226986"/>
          </a:xfrm>
          <a:custGeom>
            <a:avLst/>
            <a:gdLst>
              <a:gd name="connsiteX0" fmla="*/ 183254 w 183253"/>
              <a:gd name="connsiteY0" fmla="*/ 52358 h 143985"/>
              <a:gd name="connsiteX1" fmla="*/ 183254 w 183253"/>
              <a:gd name="connsiteY1" fmla="*/ 0 h 143985"/>
              <a:gd name="connsiteX2" fmla="*/ 91627 w 183253"/>
              <a:gd name="connsiteY2" fmla="*/ 91627 h 143985"/>
              <a:gd name="connsiteX3" fmla="*/ 0 w 183253"/>
              <a:gd name="connsiteY3" fmla="*/ 0 h 143985"/>
              <a:gd name="connsiteX4" fmla="*/ 0 w 183253"/>
              <a:gd name="connsiteY4" fmla="*/ 52358 h 143985"/>
              <a:gd name="connsiteX5" fmla="*/ 91627 w 183253"/>
              <a:gd name="connsiteY5" fmla="*/ 143985 h 143985"/>
              <a:gd name="connsiteX6" fmla="*/ 183254 w 183253"/>
              <a:gd name="connsiteY6" fmla="*/ 52358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183254" y="52358"/>
                </a:moveTo>
                <a:lnTo>
                  <a:pt x="183254" y="0"/>
                </a:lnTo>
                <a:lnTo>
                  <a:pt x="91627" y="91627"/>
                </a:lnTo>
                <a:lnTo>
                  <a:pt x="0" y="0"/>
                </a:lnTo>
                <a:lnTo>
                  <a:pt x="0" y="52358"/>
                </a:lnTo>
                <a:lnTo>
                  <a:pt x="91627" y="143985"/>
                </a:lnTo>
                <a:lnTo>
                  <a:pt x="183254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7" name="Dowolny kształt: kształt 1256">
            <a:extLst>
              <a:ext uri="{FF2B5EF4-FFF2-40B4-BE49-F238E27FC236}">
                <a16:creationId xmlns:a16="http://schemas.microsoft.com/office/drawing/2014/main" id="{AD9730D2-5AA6-E9E4-D34A-04BD00FE01BD}"/>
              </a:ext>
            </a:extLst>
          </p:cNvPr>
          <p:cNvSpPr/>
          <p:nvPr userDrawn="1"/>
        </p:nvSpPr>
        <p:spPr>
          <a:xfrm>
            <a:off x="21326957" y="-3153619"/>
            <a:ext cx="288901" cy="226986"/>
          </a:xfrm>
          <a:custGeom>
            <a:avLst/>
            <a:gdLst>
              <a:gd name="connsiteX0" fmla="*/ 0 w 183253"/>
              <a:gd name="connsiteY0" fmla="*/ 91627 h 143985"/>
              <a:gd name="connsiteX1" fmla="*/ 0 w 183253"/>
              <a:gd name="connsiteY1" fmla="*/ 143985 h 143985"/>
              <a:gd name="connsiteX2" fmla="*/ 91627 w 183253"/>
              <a:gd name="connsiteY2" fmla="*/ 52358 h 143985"/>
              <a:gd name="connsiteX3" fmla="*/ 183254 w 183253"/>
              <a:gd name="connsiteY3" fmla="*/ 143985 h 143985"/>
              <a:gd name="connsiteX4" fmla="*/ 183254 w 183253"/>
              <a:gd name="connsiteY4" fmla="*/ 91627 h 143985"/>
              <a:gd name="connsiteX5" fmla="*/ 91627 w 183253"/>
              <a:gd name="connsiteY5" fmla="*/ 0 h 143985"/>
              <a:gd name="connsiteX6" fmla="*/ 0 w 183253"/>
              <a:gd name="connsiteY6" fmla="*/ 91627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0" y="91627"/>
                </a:moveTo>
                <a:lnTo>
                  <a:pt x="0" y="143985"/>
                </a:lnTo>
                <a:lnTo>
                  <a:pt x="91627" y="52358"/>
                </a:lnTo>
                <a:lnTo>
                  <a:pt x="183254" y="143985"/>
                </a:lnTo>
                <a:lnTo>
                  <a:pt x="183254" y="91627"/>
                </a:lnTo>
                <a:lnTo>
                  <a:pt x="91627" y="0"/>
                </a:lnTo>
                <a:lnTo>
                  <a:pt x="0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58" name="Grupa 1257">
            <a:extLst>
              <a:ext uri="{FF2B5EF4-FFF2-40B4-BE49-F238E27FC236}">
                <a16:creationId xmlns:a16="http://schemas.microsoft.com/office/drawing/2014/main" id="{89EBC6AD-1EAC-02D4-3AD1-5DF6A769240D}"/>
              </a:ext>
            </a:extLst>
          </p:cNvPr>
          <p:cNvGrpSpPr/>
          <p:nvPr userDrawn="1"/>
        </p:nvGrpSpPr>
        <p:grpSpPr>
          <a:xfrm>
            <a:off x="21791263" y="-1647252"/>
            <a:ext cx="453989" cy="412703"/>
            <a:chOff x="7952376" y="1047165"/>
            <a:chExt cx="287970" cy="261791"/>
          </a:xfrm>
        </p:grpSpPr>
        <p:sp>
          <p:nvSpPr>
            <p:cNvPr id="1259" name="Dowolny kształt: kształt 1258">
              <a:extLst>
                <a:ext uri="{FF2B5EF4-FFF2-40B4-BE49-F238E27FC236}">
                  <a16:creationId xmlns:a16="http://schemas.microsoft.com/office/drawing/2014/main" id="{E02A26DF-FFD3-B851-EA7B-C715D60BB0C2}"/>
                </a:ext>
              </a:extLst>
            </p:cNvPr>
            <p:cNvSpPr/>
            <p:nvPr/>
          </p:nvSpPr>
          <p:spPr>
            <a:xfrm>
              <a:off x="7952376" y="1047165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0" name="Dowolny kształt: kształt 1259">
              <a:extLst>
                <a:ext uri="{FF2B5EF4-FFF2-40B4-BE49-F238E27FC236}">
                  <a16:creationId xmlns:a16="http://schemas.microsoft.com/office/drawing/2014/main" id="{AA7B307E-2320-565D-96E7-F978A0F7CC88}"/>
                </a:ext>
              </a:extLst>
            </p:cNvPr>
            <p:cNvSpPr/>
            <p:nvPr/>
          </p:nvSpPr>
          <p:spPr>
            <a:xfrm>
              <a:off x="7952376" y="1151882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1" name="Dowolny kształt: kształt 1260">
              <a:extLst>
                <a:ext uri="{FF2B5EF4-FFF2-40B4-BE49-F238E27FC236}">
                  <a16:creationId xmlns:a16="http://schemas.microsoft.com/office/drawing/2014/main" id="{713378C9-3ABF-A511-E944-B168D6536792}"/>
                </a:ext>
              </a:extLst>
            </p:cNvPr>
            <p:cNvSpPr/>
            <p:nvPr/>
          </p:nvSpPr>
          <p:spPr>
            <a:xfrm>
              <a:off x="7952376" y="1256598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62" name="Grupa 1261">
            <a:extLst>
              <a:ext uri="{FF2B5EF4-FFF2-40B4-BE49-F238E27FC236}">
                <a16:creationId xmlns:a16="http://schemas.microsoft.com/office/drawing/2014/main" id="{4EE48C62-F163-D688-176B-28302665EF87}"/>
              </a:ext>
            </a:extLst>
          </p:cNvPr>
          <p:cNvGrpSpPr/>
          <p:nvPr userDrawn="1"/>
        </p:nvGrpSpPr>
        <p:grpSpPr>
          <a:xfrm>
            <a:off x="16694199" y="3222648"/>
            <a:ext cx="371445" cy="495243"/>
            <a:chOff x="4719252" y="4136304"/>
            <a:chExt cx="235612" cy="314149"/>
          </a:xfrm>
        </p:grpSpPr>
        <p:sp>
          <p:nvSpPr>
            <p:cNvPr id="1263" name="Dowolny kształt: kształt 1262">
              <a:extLst>
                <a:ext uri="{FF2B5EF4-FFF2-40B4-BE49-F238E27FC236}">
                  <a16:creationId xmlns:a16="http://schemas.microsoft.com/office/drawing/2014/main" id="{02B0D35C-B84C-7D91-9F57-F72E278B7E5B}"/>
                </a:ext>
              </a:extLst>
            </p:cNvPr>
            <p:cNvSpPr/>
            <p:nvPr/>
          </p:nvSpPr>
          <p:spPr>
            <a:xfrm>
              <a:off x="4719252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4" name="Dowolny kształt: kształt 1263">
              <a:extLst>
                <a:ext uri="{FF2B5EF4-FFF2-40B4-BE49-F238E27FC236}">
                  <a16:creationId xmlns:a16="http://schemas.microsoft.com/office/drawing/2014/main" id="{4D6D25B5-84FB-6653-E680-E53EE7DB710E}"/>
                </a:ext>
              </a:extLst>
            </p:cNvPr>
            <p:cNvSpPr/>
            <p:nvPr/>
          </p:nvSpPr>
          <p:spPr>
            <a:xfrm>
              <a:off x="4771610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5" name="Dowolny kształt: kształt 1264">
              <a:extLst>
                <a:ext uri="{FF2B5EF4-FFF2-40B4-BE49-F238E27FC236}">
                  <a16:creationId xmlns:a16="http://schemas.microsoft.com/office/drawing/2014/main" id="{BCC550E2-7640-E648-ED2F-D7CCD73030E8}"/>
                </a:ext>
              </a:extLst>
            </p:cNvPr>
            <p:cNvSpPr/>
            <p:nvPr/>
          </p:nvSpPr>
          <p:spPr>
            <a:xfrm>
              <a:off x="4771610" y="4267200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6" name="Dowolny kształt: kształt 1265">
              <a:extLst>
                <a:ext uri="{FF2B5EF4-FFF2-40B4-BE49-F238E27FC236}">
                  <a16:creationId xmlns:a16="http://schemas.microsoft.com/office/drawing/2014/main" id="{58B66BB9-1FC3-0F32-FC22-D0E628A33955}"/>
                </a:ext>
              </a:extLst>
            </p:cNvPr>
            <p:cNvSpPr/>
            <p:nvPr/>
          </p:nvSpPr>
          <p:spPr>
            <a:xfrm>
              <a:off x="4771610" y="4319558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67" name="Grupa 1266">
            <a:extLst>
              <a:ext uri="{FF2B5EF4-FFF2-40B4-BE49-F238E27FC236}">
                <a16:creationId xmlns:a16="http://schemas.microsoft.com/office/drawing/2014/main" id="{72B73506-1B42-B5A2-141A-4B45C2BF78FF}"/>
              </a:ext>
            </a:extLst>
          </p:cNvPr>
          <p:cNvGrpSpPr/>
          <p:nvPr userDrawn="1"/>
        </p:nvGrpSpPr>
        <p:grpSpPr>
          <a:xfrm>
            <a:off x="17230733" y="3222648"/>
            <a:ext cx="371445" cy="495243"/>
            <a:chOff x="5059581" y="4136304"/>
            <a:chExt cx="235612" cy="314149"/>
          </a:xfrm>
        </p:grpSpPr>
        <p:sp>
          <p:nvSpPr>
            <p:cNvPr id="1268" name="Dowolny kształt: kształt 1267">
              <a:extLst>
                <a:ext uri="{FF2B5EF4-FFF2-40B4-BE49-F238E27FC236}">
                  <a16:creationId xmlns:a16="http://schemas.microsoft.com/office/drawing/2014/main" id="{84B085E0-B3D7-B35D-2928-2A93AEBF4C2C}"/>
                </a:ext>
              </a:extLst>
            </p:cNvPr>
            <p:cNvSpPr/>
            <p:nvPr/>
          </p:nvSpPr>
          <p:spPr>
            <a:xfrm>
              <a:off x="5059581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9" name="Dowolny kształt: kształt 1268">
              <a:extLst>
                <a:ext uri="{FF2B5EF4-FFF2-40B4-BE49-F238E27FC236}">
                  <a16:creationId xmlns:a16="http://schemas.microsoft.com/office/drawing/2014/main" id="{9E7526A4-455F-3A59-CEF4-027826283832}"/>
                </a:ext>
              </a:extLst>
            </p:cNvPr>
            <p:cNvSpPr/>
            <p:nvPr/>
          </p:nvSpPr>
          <p:spPr>
            <a:xfrm>
              <a:off x="5111939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0" name="Dowolny kształt: kształt 1269">
              <a:extLst>
                <a:ext uri="{FF2B5EF4-FFF2-40B4-BE49-F238E27FC236}">
                  <a16:creationId xmlns:a16="http://schemas.microsoft.com/office/drawing/2014/main" id="{62714DC8-20C3-3AAB-C456-7139733B6306}"/>
                </a:ext>
              </a:extLst>
            </p:cNvPr>
            <p:cNvSpPr/>
            <p:nvPr/>
          </p:nvSpPr>
          <p:spPr>
            <a:xfrm>
              <a:off x="5111939" y="4267200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1" name="Dowolny kształt: kształt 1270">
              <a:extLst>
                <a:ext uri="{FF2B5EF4-FFF2-40B4-BE49-F238E27FC236}">
                  <a16:creationId xmlns:a16="http://schemas.microsoft.com/office/drawing/2014/main" id="{0A8D46E4-6F95-CD64-0DB3-267FD563D7E4}"/>
                </a:ext>
              </a:extLst>
            </p:cNvPr>
            <p:cNvSpPr/>
            <p:nvPr/>
          </p:nvSpPr>
          <p:spPr>
            <a:xfrm>
              <a:off x="5190477" y="4345737"/>
              <a:ext cx="104716" cy="104716"/>
            </a:xfrm>
            <a:custGeom>
              <a:avLst/>
              <a:gdLst>
                <a:gd name="connsiteX0" fmla="*/ 104717 w 104716"/>
                <a:gd name="connsiteY0" fmla="*/ 0 h 104716"/>
                <a:gd name="connsiteX1" fmla="*/ 0 w 104716"/>
                <a:gd name="connsiteY1" fmla="*/ 0 h 104716"/>
                <a:gd name="connsiteX2" fmla="*/ 504 w 104716"/>
                <a:gd name="connsiteY2" fmla="*/ 104717 h 104716"/>
                <a:gd name="connsiteX3" fmla="*/ 65448 w 104716"/>
                <a:gd name="connsiteY3" fmla="*/ 65448 h 104716"/>
                <a:gd name="connsiteX4" fmla="*/ 104717 w 104716"/>
                <a:gd name="connsiteY4" fmla="*/ 0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04716">
                  <a:moveTo>
                    <a:pt x="104717" y="0"/>
                  </a:moveTo>
                  <a:lnTo>
                    <a:pt x="0" y="0"/>
                  </a:lnTo>
                  <a:lnTo>
                    <a:pt x="504" y="104717"/>
                  </a:lnTo>
                  <a:lnTo>
                    <a:pt x="65448" y="65448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72" name="Grupa 1271">
            <a:extLst>
              <a:ext uri="{FF2B5EF4-FFF2-40B4-BE49-F238E27FC236}">
                <a16:creationId xmlns:a16="http://schemas.microsoft.com/office/drawing/2014/main" id="{2B413A5C-A6A2-BC34-C0B0-D2F33C7E7504}"/>
              </a:ext>
            </a:extLst>
          </p:cNvPr>
          <p:cNvGrpSpPr/>
          <p:nvPr userDrawn="1"/>
        </p:nvGrpSpPr>
        <p:grpSpPr>
          <a:xfrm>
            <a:off x="18283163" y="3222648"/>
            <a:ext cx="412717" cy="495243"/>
            <a:chOff x="5727149" y="4136304"/>
            <a:chExt cx="261791" cy="314149"/>
          </a:xfrm>
        </p:grpSpPr>
        <p:sp>
          <p:nvSpPr>
            <p:cNvPr id="1273" name="Dowolny kształt: kształt 1272">
              <a:extLst>
                <a:ext uri="{FF2B5EF4-FFF2-40B4-BE49-F238E27FC236}">
                  <a16:creationId xmlns:a16="http://schemas.microsoft.com/office/drawing/2014/main" id="{2536911C-1624-C594-F4FA-8B7580C72763}"/>
                </a:ext>
              </a:extLst>
            </p:cNvPr>
            <p:cNvSpPr/>
            <p:nvPr/>
          </p:nvSpPr>
          <p:spPr>
            <a:xfrm>
              <a:off x="5727149" y="4136304"/>
              <a:ext cx="261791" cy="314149"/>
            </a:xfrm>
            <a:custGeom>
              <a:avLst/>
              <a:gdLst>
                <a:gd name="connsiteX0" fmla="*/ 104717 w 261791"/>
                <a:gd name="connsiteY0" fmla="*/ 0 h 314149"/>
                <a:gd name="connsiteX1" fmla="*/ 104717 w 261791"/>
                <a:gd name="connsiteY1" fmla="*/ 52358 h 314149"/>
                <a:gd name="connsiteX2" fmla="*/ 52358 w 261791"/>
                <a:gd name="connsiteY2" fmla="*/ 52358 h 314149"/>
                <a:gd name="connsiteX3" fmla="*/ 52358 w 261791"/>
                <a:gd name="connsiteY3" fmla="*/ 104717 h 314149"/>
                <a:gd name="connsiteX4" fmla="*/ 0 w 261791"/>
                <a:gd name="connsiteY4" fmla="*/ 104717 h 314149"/>
                <a:gd name="connsiteX5" fmla="*/ 0 w 261791"/>
                <a:gd name="connsiteY5" fmla="*/ 314150 h 314149"/>
                <a:gd name="connsiteX6" fmla="*/ 104717 w 261791"/>
                <a:gd name="connsiteY6" fmla="*/ 314150 h 314149"/>
                <a:gd name="connsiteX7" fmla="*/ 157075 w 261791"/>
                <a:gd name="connsiteY7" fmla="*/ 261791 h 314149"/>
                <a:gd name="connsiteX8" fmla="*/ 209433 w 261791"/>
                <a:gd name="connsiteY8" fmla="*/ 261791 h 314149"/>
                <a:gd name="connsiteX9" fmla="*/ 209433 w 261791"/>
                <a:gd name="connsiteY9" fmla="*/ 209433 h 314149"/>
                <a:gd name="connsiteX10" fmla="*/ 261791 w 261791"/>
                <a:gd name="connsiteY10" fmla="*/ 209433 h 314149"/>
                <a:gd name="connsiteX11" fmla="*/ 261791 w 261791"/>
                <a:gd name="connsiteY11" fmla="*/ 0 h 314149"/>
                <a:gd name="connsiteX12" fmla="*/ 104717 w 261791"/>
                <a:gd name="connsiteY12" fmla="*/ 0 h 314149"/>
                <a:gd name="connsiteX13" fmla="*/ 26179 w 261791"/>
                <a:gd name="connsiteY13" fmla="*/ 287971 h 314149"/>
                <a:gd name="connsiteX14" fmla="*/ 26179 w 261791"/>
                <a:gd name="connsiteY14" fmla="*/ 130896 h 314149"/>
                <a:gd name="connsiteX15" fmla="*/ 130896 w 261791"/>
                <a:gd name="connsiteY15" fmla="*/ 130896 h 314149"/>
                <a:gd name="connsiteX16" fmla="*/ 130896 w 261791"/>
                <a:gd name="connsiteY16" fmla="*/ 248702 h 314149"/>
                <a:gd name="connsiteX17" fmla="*/ 91627 w 261791"/>
                <a:gd name="connsiteY17" fmla="*/ 248702 h 314149"/>
                <a:gd name="connsiteX18" fmla="*/ 91627 w 261791"/>
                <a:gd name="connsiteY18" fmla="*/ 287971 h 314149"/>
                <a:gd name="connsiteX19" fmla="*/ 26179 w 261791"/>
                <a:gd name="connsiteY19" fmla="*/ 287971 h 314149"/>
                <a:gd name="connsiteX20" fmla="*/ 183254 w 261791"/>
                <a:gd name="connsiteY20" fmla="*/ 183254 h 314149"/>
                <a:gd name="connsiteX21" fmla="*/ 183254 w 261791"/>
                <a:gd name="connsiteY21" fmla="*/ 235612 h 314149"/>
                <a:gd name="connsiteX22" fmla="*/ 157075 w 261791"/>
                <a:gd name="connsiteY22" fmla="*/ 235612 h 314149"/>
                <a:gd name="connsiteX23" fmla="*/ 157075 w 261791"/>
                <a:gd name="connsiteY23" fmla="*/ 104717 h 314149"/>
                <a:gd name="connsiteX24" fmla="*/ 78537 w 261791"/>
                <a:gd name="connsiteY24" fmla="*/ 104717 h 314149"/>
                <a:gd name="connsiteX25" fmla="*/ 78537 w 261791"/>
                <a:gd name="connsiteY25" fmla="*/ 78537 h 314149"/>
                <a:gd name="connsiteX26" fmla="*/ 183254 w 261791"/>
                <a:gd name="connsiteY26" fmla="*/ 78537 h 314149"/>
                <a:gd name="connsiteX27" fmla="*/ 183254 w 261791"/>
                <a:gd name="connsiteY27" fmla="*/ 183254 h 314149"/>
                <a:gd name="connsiteX28" fmla="*/ 235612 w 261791"/>
                <a:gd name="connsiteY28" fmla="*/ 183254 h 314149"/>
                <a:gd name="connsiteX29" fmla="*/ 209433 w 261791"/>
                <a:gd name="connsiteY29" fmla="*/ 183254 h 314149"/>
                <a:gd name="connsiteX30" fmla="*/ 209433 w 261791"/>
                <a:gd name="connsiteY30" fmla="*/ 52358 h 314149"/>
                <a:gd name="connsiteX31" fmla="*/ 130896 w 261791"/>
                <a:gd name="connsiteY31" fmla="*/ 52358 h 314149"/>
                <a:gd name="connsiteX32" fmla="*/ 130896 w 261791"/>
                <a:gd name="connsiteY32" fmla="*/ 26179 h 314149"/>
                <a:gd name="connsiteX33" fmla="*/ 235612 w 261791"/>
                <a:gd name="connsiteY33" fmla="*/ 26179 h 314149"/>
                <a:gd name="connsiteX34" fmla="*/ 235612 w 261791"/>
                <a:gd name="connsiteY34" fmla="*/ 183254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1791" h="314149">
                  <a:moveTo>
                    <a:pt x="104717" y="0"/>
                  </a:moveTo>
                  <a:lnTo>
                    <a:pt x="104717" y="52358"/>
                  </a:lnTo>
                  <a:lnTo>
                    <a:pt x="52358" y="52358"/>
                  </a:lnTo>
                  <a:lnTo>
                    <a:pt x="52358" y="104717"/>
                  </a:lnTo>
                  <a:lnTo>
                    <a:pt x="0" y="104717"/>
                  </a:lnTo>
                  <a:lnTo>
                    <a:pt x="0" y="314150"/>
                  </a:lnTo>
                  <a:lnTo>
                    <a:pt x="104717" y="314150"/>
                  </a:lnTo>
                  <a:lnTo>
                    <a:pt x="157075" y="261791"/>
                  </a:lnTo>
                  <a:lnTo>
                    <a:pt x="209433" y="261791"/>
                  </a:lnTo>
                  <a:lnTo>
                    <a:pt x="209433" y="209433"/>
                  </a:lnTo>
                  <a:lnTo>
                    <a:pt x="261791" y="209433"/>
                  </a:lnTo>
                  <a:lnTo>
                    <a:pt x="261791" y="0"/>
                  </a:lnTo>
                  <a:lnTo>
                    <a:pt x="104717" y="0"/>
                  </a:lnTo>
                  <a:close/>
                  <a:moveTo>
                    <a:pt x="26179" y="287971"/>
                  </a:moveTo>
                  <a:lnTo>
                    <a:pt x="26179" y="130896"/>
                  </a:lnTo>
                  <a:lnTo>
                    <a:pt x="130896" y="130896"/>
                  </a:lnTo>
                  <a:lnTo>
                    <a:pt x="130896" y="248702"/>
                  </a:lnTo>
                  <a:lnTo>
                    <a:pt x="91627" y="248702"/>
                  </a:lnTo>
                  <a:lnTo>
                    <a:pt x="91627" y="287971"/>
                  </a:lnTo>
                  <a:lnTo>
                    <a:pt x="26179" y="287971"/>
                  </a:lnTo>
                  <a:close/>
                  <a:moveTo>
                    <a:pt x="183254" y="183254"/>
                  </a:moveTo>
                  <a:lnTo>
                    <a:pt x="183254" y="235612"/>
                  </a:lnTo>
                  <a:lnTo>
                    <a:pt x="157075" y="235612"/>
                  </a:lnTo>
                  <a:lnTo>
                    <a:pt x="157075" y="104717"/>
                  </a:lnTo>
                  <a:lnTo>
                    <a:pt x="78537" y="104717"/>
                  </a:lnTo>
                  <a:lnTo>
                    <a:pt x="78537" y="78537"/>
                  </a:lnTo>
                  <a:lnTo>
                    <a:pt x="183254" y="78537"/>
                  </a:lnTo>
                  <a:lnTo>
                    <a:pt x="183254" y="183254"/>
                  </a:lnTo>
                  <a:close/>
                  <a:moveTo>
                    <a:pt x="235612" y="183254"/>
                  </a:moveTo>
                  <a:lnTo>
                    <a:pt x="209433" y="183254"/>
                  </a:lnTo>
                  <a:lnTo>
                    <a:pt x="209433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35612" y="26179"/>
                  </a:lnTo>
                  <a:lnTo>
                    <a:pt x="235612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4" name="Dowolny kształt: kształt 1273">
              <a:extLst>
                <a:ext uri="{FF2B5EF4-FFF2-40B4-BE49-F238E27FC236}">
                  <a16:creationId xmlns:a16="http://schemas.microsoft.com/office/drawing/2014/main" id="{26C73CB8-FA3A-A848-AE82-1A9421CE0967}"/>
                </a:ext>
              </a:extLst>
            </p:cNvPr>
            <p:cNvSpPr/>
            <p:nvPr/>
          </p:nvSpPr>
          <p:spPr>
            <a:xfrm>
              <a:off x="5766418" y="4293379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5" name="Dowolny kształt: kształt 1274">
              <a:extLst>
                <a:ext uri="{FF2B5EF4-FFF2-40B4-BE49-F238E27FC236}">
                  <a16:creationId xmlns:a16="http://schemas.microsoft.com/office/drawing/2014/main" id="{3F81BDC4-3B0D-0E78-58D7-7DFC4311C0DF}"/>
                </a:ext>
              </a:extLst>
            </p:cNvPr>
            <p:cNvSpPr/>
            <p:nvPr/>
          </p:nvSpPr>
          <p:spPr>
            <a:xfrm>
              <a:off x="5766418" y="4332647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76" name="Grupa 1275">
            <a:extLst>
              <a:ext uri="{FF2B5EF4-FFF2-40B4-BE49-F238E27FC236}">
                <a16:creationId xmlns:a16="http://schemas.microsoft.com/office/drawing/2014/main" id="{E3EBF4A9-D07A-9A22-57AA-930B802192A7}"/>
              </a:ext>
            </a:extLst>
          </p:cNvPr>
          <p:cNvGrpSpPr/>
          <p:nvPr userDrawn="1"/>
        </p:nvGrpSpPr>
        <p:grpSpPr>
          <a:xfrm>
            <a:off x="17746629" y="3222648"/>
            <a:ext cx="392080" cy="495243"/>
            <a:chOff x="5386820" y="4136304"/>
            <a:chExt cx="248701" cy="314149"/>
          </a:xfrm>
        </p:grpSpPr>
        <p:sp>
          <p:nvSpPr>
            <p:cNvPr id="1277" name="Dowolny kształt: kształt 1276">
              <a:extLst>
                <a:ext uri="{FF2B5EF4-FFF2-40B4-BE49-F238E27FC236}">
                  <a16:creationId xmlns:a16="http://schemas.microsoft.com/office/drawing/2014/main" id="{5AC7D87E-B819-D08B-9999-23F4F261C5DE}"/>
                </a:ext>
              </a:extLst>
            </p:cNvPr>
            <p:cNvSpPr/>
            <p:nvPr/>
          </p:nvSpPr>
          <p:spPr>
            <a:xfrm>
              <a:off x="5386820" y="4136304"/>
              <a:ext cx="248701" cy="314149"/>
            </a:xfrm>
            <a:custGeom>
              <a:avLst/>
              <a:gdLst>
                <a:gd name="connsiteX0" fmla="*/ 65448 w 248701"/>
                <a:gd name="connsiteY0" fmla="*/ 0 h 314149"/>
                <a:gd name="connsiteX1" fmla="*/ 65448 w 248701"/>
                <a:gd name="connsiteY1" fmla="*/ 65448 h 314149"/>
                <a:gd name="connsiteX2" fmla="*/ 0 w 248701"/>
                <a:gd name="connsiteY2" fmla="*/ 65448 h 314149"/>
                <a:gd name="connsiteX3" fmla="*/ 0 w 248701"/>
                <a:gd name="connsiteY3" fmla="*/ 314150 h 314149"/>
                <a:gd name="connsiteX4" fmla="*/ 117806 w 248701"/>
                <a:gd name="connsiteY4" fmla="*/ 314150 h 314149"/>
                <a:gd name="connsiteX5" fmla="*/ 183254 w 248701"/>
                <a:gd name="connsiteY5" fmla="*/ 248702 h 314149"/>
                <a:gd name="connsiteX6" fmla="*/ 248702 w 248701"/>
                <a:gd name="connsiteY6" fmla="*/ 248702 h 314149"/>
                <a:gd name="connsiteX7" fmla="*/ 248702 w 248701"/>
                <a:gd name="connsiteY7" fmla="*/ 0 h 314149"/>
                <a:gd name="connsiteX8" fmla="*/ 65448 w 248701"/>
                <a:gd name="connsiteY8" fmla="*/ 0 h 314149"/>
                <a:gd name="connsiteX9" fmla="*/ 106962 w 248701"/>
                <a:gd name="connsiteY9" fmla="*/ 287971 h 314149"/>
                <a:gd name="connsiteX10" fmla="*/ 26179 w 248701"/>
                <a:gd name="connsiteY10" fmla="*/ 287971 h 314149"/>
                <a:gd name="connsiteX11" fmla="*/ 26179 w 248701"/>
                <a:gd name="connsiteY11" fmla="*/ 91627 h 314149"/>
                <a:gd name="connsiteX12" fmla="*/ 157075 w 248701"/>
                <a:gd name="connsiteY12" fmla="*/ 91627 h 314149"/>
                <a:gd name="connsiteX13" fmla="*/ 157075 w 248701"/>
                <a:gd name="connsiteY13" fmla="*/ 237857 h 314149"/>
                <a:gd name="connsiteX14" fmla="*/ 146230 w 248701"/>
                <a:gd name="connsiteY14" fmla="*/ 248702 h 314149"/>
                <a:gd name="connsiteX15" fmla="*/ 106962 w 248701"/>
                <a:gd name="connsiteY15" fmla="*/ 287971 h 314149"/>
                <a:gd name="connsiteX16" fmla="*/ 222523 w 248701"/>
                <a:gd name="connsiteY16" fmla="*/ 222523 h 314149"/>
                <a:gd name="connsiteX17" fmla="*/ 183254 w 248701"/>
                <a:gd name="connsiteY17" fmla="*/ 222523 h 314149"/>
                <a:gd name="connsiteX18" fmla="*/ 183254 w 248701"/>
                <a:gd name="connsiteY18" fmla="*/ 65448 h 314149"/>
                <a:gd name="connsiteX19" fmla="*/ 91627 w 248701"/>
                <a:gd name="connsiteY19" fmla="*/ 65448 h 314149"/>
                <a:gd name="connsiteX20" fmla="*/ 91627 w 248701"/>
                <a:gd name="connsiteY20" fmla="*/ 26179 h 314149"/>
                <a:gd name="connsiteX21" fmla="*/ 222523 w 248701"/>
                <a:gd name="connsiteY21" fmla="*/ 26179 h 314149"/>
                <a:gd name="connsiteX22" fmla="*/ 222523 w 248701"/>
                <a:gd name="connsiteY22" fmla="*/ 22252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701" h="314149">
                  <a:moveTo>
                    <a:pt x="65448" y="0"/>
                  </a:moveTo>
                  <a:lnTo>
                    <a:pt x="65448" y="65448"/>
                  </a:lnTo>
                  <a:lnTo>
                    <a:pt x="0" y="65448"/>
                  </a:lnTo>
                  <a:lnTo>
                    <a:pt x="0" y="314150"/>
                  </a:lnTo>
                  <a:lnTo>
                    <a:pt x="117806" y="314150"/>
                  </a:lnTo>
                  <a:lnTo>
                    <a:pt x="183254" y="248702"/>
                  </a:lnTo>
                  <a:lnTo>
                    <a:pt x="248702" y="248702"/>
                  </a:lnTo>
                  <a:lnTo>
                    <a:pt x="248702" y="0"/>
                  </a:lnTo>
                  <a:lnTo>
                    <a:pt x="65448" y="0"/>
                  </a:lnTo>
                  <a:close/>
                  <a:moveTo>
                    <a:pt x="106962" y="287971"/>
                  </a:moveTo>
                  <a:lnTo>
                    <a:pt x="26179" y="287971"/>
                  </a:lnTo>
                  <a:lnTo>
                    <a:pt x="26179" y="91627"/>
                  </a:lnTo>
                  <a:lnTo>
                    <a:pt x="157075" y="91627"/>
                  </a:lnTo>
                  <a:lnTo>
                    <a:pt x="157075" y="237857"/>
                  </a:lnTo>
                  <a:lnTo>
                    <a:pt x="146230" y="248702"/>
                  </a:lnTo>
                  <a:lnTo>
                    <a:pt x="106962" y="287971"/>
                  </a:lnTo>
                  <a:close/>
                  <a:moveTo>
                    <a:pt x="222523" y="222523"/>
                  </a:moveTo>
                  <a:lnTo>
                    <a:pt x="183254" y="222523"/>
                  </a:lnTo>
                  <a:lnTo>
                    <a:pt x="183254" y="65448"/>
                  </a:lnTo>
                  <a:lnTo>
                    <a:pt x="91627" y="65448"/>
                  </a:lnTo>
                  <a:lnTo>
                    <a:pt x="91627" y="26179"/>
                  </a:lnTo>
                  <a:lnTo>
                    <a:pt x="222523" y="26179"/>
                  </a:lnTo>
                  <a:lnTo>
                    <a:pt x="222523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8" name="Dowolny kształt: kształt 1277">
              <a:extLst>
                <a:ext uri="{FF2B5EF4-FFF2-40B4-BE49-F238E27FC236}">
                  <a16:creationId xmlns:a16="http://schemas.microsoft.com/office/drawing/2014/main" id="{E69473A2-90B4-D904-ECB5-51617E4EA5AF}"/>
                </a:ext>
              </a:extLst>
            </p:cNvPr>
            <p:cNvSpPr/>
            <p:nvPr/>
          </p:nvSpPr>
          <p:spPr>
            <a:xfrm>
              <a:off x="5491537" y="4371916"/>
              <a:ext cx="78537" cy="78537"/>
            </a:xfrm>
            <a:custGeom>
              <a:avLst/>
              <a:gdLst>
                <a:gd name="connsiteX0" fmla="*/ 78537 w 78537"/>
                <a:gd name="connsiteY0" fmla="*/ 0 h 78537"/>
                <a:gd name="connsiteX1" fmla="*/ 0 w 78537"/>
                <a:gd name="connsiteY1" fmla="*/ 0 h 78537"/>
                <a:gd name="connsiteX2" fmla="*/ 380 w 78537"/>
                <a:gd name="connsiteY2" fmla="*/ 78537 h 78537"/>
                <a:gd name="connsiteX3" fmla="*/ 39269 w 78537"/>
                <a:gd name="connsiteY3" fmla="*/ 39269 h 78537"/>
                <a:gd name="connsiteX4" fmla="*/ 78537 w 78537"/>
                <a:gd name="connsiteY4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0"/>
                  </a:moveTo>
                  <a:lnTo>
                    <a:pt x="0" y="0"/>
                  </a:lnTo>
                  <a:lnTo>
                    <a:pt x="380" y="78537"/>
                  </a:lnTo>
                  <a:lnTo>
                    <a:pt x="39269" y="39269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9" name="Dowolny kształt: kształt 1278">
              <a:extLst>
                <a:ext uri="{FF2B5EF4-FFF2-40B4-BE49-F238E27FC236}">
                  <a16:creationId xmlns:a16="http://schemas.microsoft.com/office/drawing/2014/main" id="{1912132C-681C-49E7-0778-DBC70D56D777}"/>
                </a:ext>
              </a:extLst>
            </p:cNvPr>
            <p:cNvSpPr/>
            <p:nvPr/>
          </p:nvSpPr>
          <p:spPr>
            <a:xfrm>
              <a:off x="5426089" y="4267200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0" name="Dowolny kształt: kształt 1279">
              <a:extLst>
                <a:ext uri="{FF2B5EF4-FFF2-40B4-BE49-F238E27FC236}">
                  <a16:creationId xmlns:a16="http://schemas.microsoft.com/office/drawing/2014/main" id="{F49125AB-6433-954C-8735-3FBC060C2631}"/>
                </a:ext>
              </a:extLst>
            </p:cNvPr>
            <p:cNvSpPr/>
            <p:nvPr/>
          </p:nvSpPr>
          <p:spPr>
            <a:xfrm>
              <a:off x="5426089" y="4319558"/>
              <a:ext cx="65447" cy="26179"/>
            </a:xfrm>
            <a:custGeom>
              <a:avLst/>
              <a:gdLst>
                <a:gd name="connsiteX0" fmla="*/ 0 w 65447"/>
                <a:gd name="connsiteY0" fmla="*/ 0 h 26179"/>
                <a:gd name="connsiteX1" fmla="*/ 65448 w 65447"/>
                <a:gd name="connsiteY1" fmla="*/ 0 h 26179"/>
                <a:gd name="connsiteX2" fmla="*/ 65448 w 65447"/>
                <a:gd name="connsiteY2" fmla="*/ 26179 h 26179"/>
                <a:gd name="connsiteX3" fmla="*/ 0 w 6544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26179">
                  <a:moveTo>
                    <a:pt x="0" y="0"/>
                  </a:moveTo>
                  <a:lnTo>
                    <a:pt x="65448" y="0"/>
                  </a:lnTo>
                  <a:lnTo>
                    <a:pt x="6544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81" name="Grupa 1280">
            <a:extLst>
              <a:ext uri="{FF2B5EF4-FFF2-40B4-BE49-F238E27FC236}">
                <a16:creationId xmlns:a16="http://schemas.microsoft.com/office/drawing/2014/main" id="{F0884FA5-04A6-29CA-1E21-80207AE842EB}"/>
              </a:ext>
            </a:extLst>
          </p:cNvPr>
          <p:cNvGrpSpPr/>
          <p:nvPr userDrawn="1"/>
        </p:nvGrpSpPr>
        <p:grpSpPr>
          <a:xfrm>
            <a:off x="17168824" y="3779798"/>
            <a:ext cx="495260" cy="428912"/>
            <a:chOff x="5020312" y="4489722"/>
            <a:chExt cx="314149" cy="272073"/>
          </a:xfrm>
        </p:grpSpPr>
        <p:sp>
          <p:nvSpPr>
            <p:cNvPr id="1282" name="Dowolny kształt: kształt 1281">
              <a:extLst>
                <a:ext uri="{FF2B5EF4-FFF2-40B4-BE49-F238E27FC236}">
                  <a16:creationId xmlns:a16="http://schemas.microsoft.com/office/drawing/2014/main" id="{58B4001C-5240-FECD-076B-F71B4F17158F}"/>
                </a:ext>
              </a:extLst>
            </p:cNvPr>
            <p:cNvSpPr/>
            <p:nvPr/>
          </p:nvSpPr>
          <p:spPr>
            <a:xfrm>
              <a:off x="5020312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  <a:gd name="connsiteX16" fmla="*/ 287971 w 314149"/>
                <a:gd name="connsiteY16" fmla="*/ 241352 h 272073"/>
                <a:gd name="connsiteX17" fmla="*/ 183254 w 314149"/>
                <a:gd name="connsiteY17" fmla="*/ 209433 h 272073"/>
                <a:gd name="connsiteX18" fmla="*/ 183254 w 314149"/>
                <a:gd name="connsiteY18" fmla="*/ 26539 h 272073"/>
                <a:gd name="connsiteX19" fmla="*/ 287971 w 314149"/>
                <a:gd name="connsiteY19" fmla="*/ 48353 h 272073"/>
                <a:gd name="connsiteX20" fmla="*/ 287971 w 314149"/>
                <a:gd name="connsiteY20" fmla="*/ 241345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  <a:moveTo>
                    <a:pt x="287971" y="241352"/>
                  </a:moveTo>
                  <a:lnTo>
                    <a:pt x="183254" y="209433"/>
                  </a:lnTo>
                  <a:lnTo>
                    <a:pt x="183254" y="26539"/>
                  </a:lnTo>
                  <a:lnTo>
                    <a:pt x="287971" y="48353"/>
                  </a:lnTo>
                  <a:lnTo>
                    <a:pt x="287971" y="2413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3" name="Dowolny kształt: kształt 1282">
              <a:extLst>
                <a:ext uri="{FF2B5EF4-FFF2-40B4-BE49-F238E27FC236}">
                  <a16:creationId xmlns:a16="http://schemas.microsoft.com/office/drawing/2014/main" id="{25308C56-BC5E-88FE-4A37-17D5ADB4C566}"/>
                </a:ext>
              </a:extLst>
            </p:cNvPr>
            <p:cNvSpPr/>
            <p:nvPr/>
          </p:nvSpPr>
          <p:spPr>
            <a:xfrm>
              <a:off x="5072670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4" name="Dowolny kształt: kształt 1283">
              <a:extLst>
                <a:ext uri="{FF2B5EF4-FFF2-40B4-BE49-F238E27FC236}">
                  <a16:creationId xmlns:a16="http://schemas.microsoft.com/office/drawing/2014/main" id="{38CE0A81-1666-36CB-2991-B414BB05D2BC}"/>
                </a:ext>
              </a:extLst>
            </p:cNvPr>
            <p:cNvSpPr/>
            <p:nvPr/>
          </p:nvSpPr>
          <p:spPr>
            <a:xfrm>
              <a:off x="5216656" y="4542080"/>
              <a:ext cx="78537" cy="42541"/>
            </a:xfrm>
            <a:custGeom>
              <a:avLst/>
              <a:gdLst>
                <a:gd name="connsiteX0" fmla="*/ 78537 w 78537"/>
                <a:gd name="connsiteY0" fmla="*/ 42541 h 42541"/>
                <a:gd name="connsiteX1" fmla="*/ 0 w 78537"/>
                <a:gd name="connsiteY1" fmla="*/ 26179 h 42541"/>
                <a:gd name="connsiteX2" fmla="*/ 0 w 78537"/>
                <a:gd name="connsiteY2" fmla="*/ 0 h 42541"/>
                <a:gd name="connsiteX3" fmla="*/ 78537 w 78537"/>
                <a:gd name="connsiteY3" fmla="*/ 16362 h 42541"/>
                <a:gd name="connsiteX4" fmla="*/ 78537 w 78537"/>
                <a:gd name="connsiteY4" fmla="*/ 42541 h 4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42541">
                  <a:moveTo>
                    <a:pt x="78537" y="42541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78537" y="16362"/>
                  </a:lnTo>
                  <a:lnTo>
                    <a:pt x="78537" y="4254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5" name="Dowolny kształt: kształt 1284">
              <a:extLst>
                <a:ext uri="{FF2B5EF4-FFF2-40B4-BE49-F238E27FC236}">
                  <a16:creationId xmlns:a16="http://schemas.microsoft.com/office/drawing/2014/main" id="{373AEC04-1D38-B446-9CF7-85FF7FC18353}"/>
                </a:ext>
              </a:extLst>
            </p:cNvPr>
            <p:cNvSpPr/>
            <p:nvPr/>
          </p:nvSpPr>
          <p:spPr>
            <a:xfrm>
              <a:off x="5216656" y="4594439"/>
              <a:ext cx="52260" cy="37063"/>
            </a:xfrm>
            <a:custGeom>
              <a:avLst/>
              <a:gdLst>
                <a:gd name="connsiteX0" fmla="*/ 52260 w 52260"/>
                <a:gd name="connsiteY0" fmla="*/ 37063 h 37063"/>
                <a:gd name="connsiteX1" fmla="*/ 0 w 52260"/>
                <a:gd name="connsiteY1" fmla="*/ 26179 h 37063"/>
                <a:gd name="connsiteX2" fmla="*/ 0 w 52260"/>
                <a:gd name="connsiteY2" fmla="*/ 0 h 37063"/>
                <a:gd name="connsiteX3" fmla="*/ 52195 w 52260"/>
                <a:gd name="connsiteY3" fmla="*/ 10871 h 37063"/>
                <a:gd name="connsiteX4" fmla="*/ 52260 w 52260"/>
                <a:gd name="connsiteY4" fmla="*/ 37063 h 3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60" h="37063">
                  <a:moveTo>
                    <a:pt x="52260" y="37063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52195" y="10871"/>
                  </a:lnTo>
                  <a:lnTo>
                    <a:pt x="52260" y="3706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6" name="Dowolny kształt: kształt 1285">
              <a:extLst>
                <a:ext uri="{FF2B5EF4-FFF2-40B4-BE49-F238E27FC236}">
                  <a16:creationId xmlns:a16="http://schemas.microsoft.com/office/drawing/2014/main" id="{31344098-FC87-5A9E-73D4-E11456401FE1}"/>
                </a:ext>
              </a:extLst>
            </p:cNvPr>
            <p:cNvSpPr/>
            <p:nvPr/>
          </p:nvSpPr>
          <p:spPr>
            <a:xfrm>
              <a:off x="5072670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7" name="Dowolny kształt: kształt 1286">
              <a:extLst>
                <a:ext uri="{FF2B5EF4-FFF2-40B4-BE49-F238E27FC236}">
                  <a16:creationId xmlns:a16="http://schemas.microsoft.com/office/drawing/2014/main" id="{841A8604-0D76-2E00-C44E-7313989CC04D}"/>
                </a:ext>
              </a:extLst>
            </p:cNvPr>
            <p:cNvSpPr/>
            <p:nvPr/>
          </p:nvSpPr>
          <p:spPr>
            <a:xfrm>
              <a:off x="5072670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88" name="Grupa 1287">
            <a:extLst>
              <a:ext uri="{FF2B5EF4-FFF2-40B4-BE49-F238E27FC236}">
                <a16:creationId xmlns:a16="http://schemas.microsoft.com/office/drawing/2014/main" id="{AFA91A88-FD3B-8951-75A0-0FEFA2A3890F}"/>
              </a:ext>
            </a:extLst>
          </p:cNvPr>
          <p:cNvGrpSpPr/>
          <p:nvPr userDrawn="1"/>
        </p:nvGrpSpPr>
        <p:grpSpPr>
          <a:xfrm>
            <a:off x="16632291" y="3779798"/>
            <a:ext cx="495260" cy="428912"/>
            <a:chOff x="4679983" y="4489722"/>
            <a:chExt cx="314149" cy="272073"/>
          </a:xfrm>
        </p:grpSpPr>
        <p:sp>
          <p:nvSpPr>
            <p:cNvPr id="1289" name="Dowolny kształt: kształt 1288">
              <a:extLst>
                <a:ext uri="{FF2B5EF4-FFF2-40B4-BE49-F238E27FC236}">
                  <a16:creationId xmlns:a16="http://schemas.microsoft.com/office/drawing/2014/main" id="{10C5D474-C0AE-3F8A-B763-FD176A48499B}"/>
                </a:ext>
              </a:extLst>
            </p:cNvPr>
            <p:cNvSpPr/>
            <p:nvPr/>
          </p:nvSpPr>
          <p:spPr>
            <a:xfrm>
              <a:off x="4679983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90" name="Dowolny kształt: kształt 1289">
              <a:extLst>
                <a:ext uri="{FF2B5EF4-FFF2-40B4-BE49-F238E27FC236}">
                  <a16:creationId xmlns:a16="http://schemas.microsoft.com/office/drawing/2014/main" id="{DDD85A24-43E8-9F6B-3008-B978F804BA0C}"/>
                </a:ext>
              </a:extLst>
            </p:cNvPr>
            <p:cNvSpPr/>
            <p:nvPr/>
          </p:nvSpPr>
          <p:spPr>
            <a:xfrm>
              <a:off x="4732342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91" name="Dowolny kształt: kształt 1290">
              <a:extLst>
                <a:ext uri="{FF2B5EF4-FFF2-40B4-BE49-F238E27FC236}">
                  <a16:creationId xmlns:a16="http://schemas.microsoft.com/office/drawing/2014/main" id="{4BB6F4DF-CE30-5352-FDCA-B73FD1E00E35}"/>
                </a:ext>
              </a:extLst>
            </p:cNvPr>
            <p:cNvSpPr/>
            <p:nvPr/>
          </p:nvSpPr>
          <p:spPr>
            <a:xfrm>
              <a:off x="4732342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92" name="Dowolny kształt: kształt 1291">
              <a:extLst>
                <a:ext uri="{FF2B5EF4-FFF2-40B4-BE49-F238E27FC236}">
                  <a16:creationId xmlns:a16="http://schemas.microsoft.com/office/drawing/2014/main" id="{00FC3C1E-9D1B-8E33-82BD-AC209064EED9}"/>
                </a:ext>
              </a:extLst>
            </p:cNvPr>
            <p:cNvSpPr/>
            <p:nvPr/>
          </p:nvSpPr>
          <p:spPr>
            <a:xfrm>
              <a:off x="4732342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93" name="Dowolny kształt: kształt 1292">
            <a:extLst>
              <a:ext uri="{FF2B5EF4-FFF2-40B4-BE49-F238E27FC236}">
                <a16:creationId xmlns:a16="http://schemas.microsoft.com/office/drawing/2014/main" id="{80290B82-20EF-C87B-50AE-09400A4857B7}"/>
              </a:ext>
            </a:extLst>
          </p:cNvPr>
          <p:cNvSpPr/>
          <p:nvPr userDrawn="1"/>
        </p:nvSpPr>
        <p:spPr>
          <a:xfrm>
            <a:off x="23710428" y="3759173"/>
            <a:ext cx="491829" cy="491840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48219 w 311973"/>
              <a:gd name="connsiteY13" fmla="*/ 154640 h 311990"/>
              <a:gd name="connsiteX14" fmla="*/ 26163 w 311973"/>
              <a:gd name="connsiteY14" fmla="*/ 101431 h 311990"/>
              <a:gd name="connsiteX15" fmla="*/ 48219 w 311973"/>
              <a:gd name="connsiteY15" fmla="*/ 48222 h 311990"/>
              <a:gd name="connsiteX16" fmla="*/ 101428 w 311973"/>
              <a:gd name="connsiteY16" fmla="*/ 26179 h 311990"/>
              <a:gd name="connsiteX17" fmla="*/ 154637 w 311973"/>
              <a:gd name="connsiteY17" fmla="*/ 48222 h 311990"/>
              <a:gd name="connsiteX18" fmla="*/ 176693 w 311973"/>
              <a:gd name="connsiteY18" fmla="*/ 101431 h 311990"/>
              <a:gd name="connsiteX19" fmla="*/ 154637 w 311973"/>
              <a:gd name="connsiteY19" fmla="*/ 154640 h 311990"/>
              <a:gd name="connsiteX20" fmla="*/ 101428 w 311973"/>
              <a:gd name="connsiteY20" fmla="*/ 176683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81335" y="176683"/>
                  <a:pt x="62421" y="168855"/>
                  <a:pt x="48219" y="154640"/>
                </a:cubicBezTo>
                <a:cubicBezTo>
                  <a:pt x="34016" y="140425"/>
                  <a:pt x="26163" y="121530"/>
                  <a:pt x="26163" y="101431"/>
                </a:cubicBezTo>
                <a:cubicBezTo>
                  <a:pt x="26163" y="81332"/>
                  <a:pt x="34016" y="62431"/>
                  <a:pt x="48219" y="48222"/>
                </a:cubicBezTo>
                <a:cubicBezTo>
                  <a:pt x="62421" y="34007"/>
                  <a:pt x="81335" y="26179"/>
                  <a:pt x="101428" y="26179"/>
                </a:cubicBezTo>
                <a:cubicBezTo>
                  <a:pt x="121520" y="26179"/>
                  <a:pt x="140434" y="34007"/>
                  <a:pt x="154637" y="48222"/>
                </a:cubicBezTo>
                <a:cubicBezTo>
                  <a:pt x="168839" y="62438"/>
                  <a:pt x="176693" y="81332"/>
                  <a:pt x="176693" y="101431"/>
                </a:cubicBezTo>
                <a:cubicBezTo>
                  <a:pt x="176693" y="121530"/>
                  <a:pt x="168839" y="140432"/>
                  <a:pt x="154637" y="154640"/>
                </a:cubicBezTo>
                <a:cubicBezTo>
                  <a:pt x="140434" y="168855"/>
                  <a:pt x="121520" y="176683"/>
                  <a:pt x="101428" y="17668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94" name="Dowolny kształt: kształt 1293">
            <a:extLst>
              <a:ext uri="{FF2B5EF4-FFF2-40B4-BE49-F238E27FC236}">
                <a16:creationId xmlns:a16="http://schemas.microsoft.com/office/drawing/2014/main" id="{A03CB22B-A54B-C1CF-1795-F6B56D38BB0B}"/>
              </a:ext>
            </a:extLst>
          </p:cNvPr>
          <p:cNvSpPr/>
          <p:nvPr userDrawn="1"/>
        </p:nvSpPr>
        <p:spPr>
          <a:xfrm>
            <a:off x="24246962" y="3759173"/>
            <a:ext cx="491829" cy="491840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94883 w 311973"/>
              <a:gd name="connsiteY13" fmla="*/ 176402 h 311990"/>
              <a:gd name="connsiteX14" fmla="*/ 94883 w 311973"/>
              <a:gd name="connsiteY14" fmla="*/ 26467 h 311990"/>
              <a:gd name="connsiteX15" fmla="*/ 101428 w 311973"/>
              <a:gd name="connsiteY15" fmla="*/ 26186 h 311990"/>
              <a:gd name="connsiteX16" fmla="*/ 154637 w 311973"/>
              <a:gd name="connsiteY16" fmla="*/ 48229 h 311990"/>
              <a:gd name="connsiteX17" fmla="*/ 176693 w 311973"/>
              <a:gd name="connsiteY17" fmla="*/ 101438 h 311990"/>
              <a:gd name="connsiteX18" fmla="*/ 154637 w 311973"/>
              <a:gd name="connsiteY18" fmla="*/ 154647 h 311990"/>
              <a:gd name="connsiteX19" fmla="*/ 101428 w 311973"/>
              <a:gd name="connsiteY19" fmla="*/ 176690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99202" y="176683"/>
                  <a:pt x="97042" y="176585"/>
                  <a:pt x="94883" y="176402"/>
                </a:cubicBezTo>
                <a:lnTo>
                  <a:pt x="94883" y="26467"/>
                </a:lnTo>
                <a:cubicBezTo>
                  <a:pt x="97042" y="26284"/>
                  <a:pt x="99202" y="26186"/>
                  <a:pt x="101428" y="26186"/>
                </a:cubicBezTo>
                <a:cubicBezTo>
                  <a:pt x="121520" y="26186"/>
                  <a:pt x="140434" y="34013"/>
                  <a:pt x="154637" y="48229"/>
                </a:cubicBezTo>
                <a:cubicBezTo>
                  <a:pt x="168839" y="62444"/>
                  <a:pt x="176693" y="81339"/>
                  <a:pt x="176693" y="101438"/>
                </a:cubicBezTo>
                <a:cubicBezTo>
                  <a:pt x="176693" y="121537"/>
                  <a:pt x="168839" y="140438"/>
                  <a:pt x="154637" y="154647"/>
                </a:cubicBezTo>
                <a:cubicBezTo>
                  <a:pt x="140434" y="168862"/>
                  <a:pt x="121520" y="176690"/>
                  <a:pt x="101428" y="176690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95" name="Grafika 52">
            <a:extLst>
              <a:ext uri="{FF2B5EF4-FFF2-40B4-BE49-F238E27FC236}">
                <a16:creationId xmlns:a16="http://schemas.microsoft.com/office/drawing/2014/main" id="{1AFC2A24-4B94-2032-CBC6-8789C2248F0D}"/>
              </a:ext>
            </a:extLst>
          </p:cNvPr>
          <p:cNvGrpSpPr/>
          <p:nvPr userDrawn="1"/>
        </p:nvGrpSpPr>
        <p:grpSpPr>
          <a:xfrm>
            <a:off x="24886648" y="3759163"/>
            <a:ext cx="288901" cy="495243"/>
            <a:chOff x="9915812" y="4476633"/>
            <a:chExt cx="183253" cy="314149"/>
          </a:xfrm>
          <a:solidFill>
            <a:srgbClr val="212E39"/>
          </a:solidFill>
        </p:grpSpPr>
        <p:sp>
          <p:nvSpPr>
            <p:cNvPr id="1296" name="Dowolny kształt: kształt 1295">
              <a:extLst>
                <a:ext uri="{FF2B5EF4-FFF2-40B4-BE49-F238E27FC236}">
                  <a16:creationId xmlns:a16="http://schemas.microsoft.com/office/drawing/2014/main" id="{78D4D2EC-5838-57B2-028F-3F8DA2ACFEF3}"/>
                </a:ext>
              </a:extLst>
            </p:cNvPr>
            <p:cNvSpPr/>
            <p:nvPr/>
          </p:nvSpPr>
          <p:spPr>
            <a:xfrm>
              <a:off x="9941991" y="4581349"/>
              <a:ext cx="157074" cy="209433"/>
            </a:xfrm>
            <a:custGeom>
              <a:avLst/>
              <a:gdLst>
                <a:gd name="connsiteX0" fmla="*/ 130896 w 157074"/>
                <a:gd name="connsiteY0" fmla="*/ 0 h 209433"/>
                <a:gd name="connsiteX1" fmla="*/ 130896 w 157074"/>
                <a:gd name="connsiteY1" fmla="*/ 130896 h 209433"/>
                <a:gd name="connsiteX2" fmla="*/ 78537 w 157074"/>
                <a:gd name="connsiteY2" fmla="*/ 183254 h 209433"/>
                <a:gd name="connsiteX3" fmla="*/ 0 w 157074"/>
                <a:gd name="connsiteY3" fmla="*/ 183254 h 209433"/>
                <a:gd name="connsiteX4" fmla="*/ 26179 w 157074"/>
                <a:gd name="connsiteY4" fmla="*/ 209433 h 209433"/>
                <a:gd name="connsiteX5" fmla="*/ 78537 w 157074"/>
                <a:gd name="connsiteY5" fmla="*/ 209433 h 209433"/>
                <a:gd name="connsiteX6" fmla="*/ 157075 w 157074"/>
                <a:gd name="connsiteY6" fmla="*/ 130896 h 209433"/>
                <a:gd name="connsiteX7" fmla="*/ 157075 w 157074"/>
                <a:gd name="connsiteY7" fmla="*/ 0 h 209433"/>
                <a:gd name="connsiteX8" fmla="*/ 130896 w 157074"/>
                <a:gd name="connsiteY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209433">
                  <a:moveTo>
                    <a:pt x="130896" y="0"/>
                  </a:moveTo>
                  <a:lnTo>
                    <a:pt x="130896" y="130896"/>
                  </a:lnTo>
                  <a:cubicBezTo>
                    <a:pt x="130896" y="159765"/>
                    <a:pt x="107400" y="183254"/>
                    <a:pt x="78537" y="183254"/>
                  </a:cubicBezTo>
                  <a:lnTo>
                    <a:pt x="0" y="183254"/>
                  </a:lnTo>
                  <a:lnTo>
                    <a:pt x="26179" y="209433"/>
                  </a:lnTo>
                  <a:lnTo>
                    <a:pt x="78537" y="209433"/>
                  </a:lnTo>
                  <a:cubicBezTo>
                    <a:pt x="121929" y="209433"/>
                    <a:pt x="157075" y="174268"/>
                    <a:pt x="157075" y="130896"/>
                  </a:cubicBez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97" name="Dowolny kształt: kształt 1296">
              <a:extLst>
                <a:ext uri="{FF2B5EF4-FFF2-40B4-BE49-F238E27FC236}">
                  <a16:creationId xmlns:a16="http://schemas.microsoft.com/office/drawing/2014/main" id="{AB6F43E1-CD95-F3FE-D009-61948D7F5154}"/>
                </a:ext>
              </a:extLst>
            </p:cNvPr>
            <p:cNvSpPr/>
            <p:nvPr/>
          </p:nvSpPr>
          <p:spPr>
            <a:xfrm>
              <a:off x="9915812" y="4476633"/>
              <a:ext cx="130895" cy="287970"/>
            </a:xfrm>
            <a:custGeom>
              <a:avLst/>
              <a:gdLst>
                <a:gd name="connsiteX0" fmla="*/ 65448 w 130895"/>
                <a:gd name="connsiteY0" fmla="*/ 26179 h 287970"/>
                <a:gd name="connsiteX1" fmla="*/ 104717 w 130895"/>
                <a:gd name="connsiteY1" fmla="*/ 65448 h 287970"/>
                <a:gd name="connsiteX2" fmla="*/ 104717 w 130895"/>
                <a:gd name="connsiteY2" fmla="*/ 235612 h 287970"/>
                <a:gd name="connsiteX3" fmla="*/ 78537 w 130895"/>
                <a:gd name="connsiteY3" fmla="*/ 235612 h 287970"/>
                <a:gd name="connsiteX4" fmla="*/ 78537 w 130895"/>
                <a:gd name="connsiteY4" fmla="*/ 104717 h 287970"/>
                <a:gd name="connsiteX5" fmla="*/ 52358 w 130895"/>
                <a:gd name="connsiteY5" fmla="*/ 104717 h 287970"/>
                <a:gd name="connsiteX6" fmla="*/ 52358 w 130895"/>
                <a:gd name="connsiteY6" fmla="*/ 235612 h 287970"/>
                <a:gd name="connsiteX7" fmla="*/ 78537 w 130895"/>
                <a:gd name="connsiteY7" fmla="*/ 261791 h 287970"/>
                <a:gd name="connsiteX8" fmla="*/ 104717 w 130895"/>
                <a:gd name="connsiteY8" fmla="*/ 261791 h 287970"/>
                <a:gd name="connsiteX9" fmla="*/ 130896 w 130895"/>
                <a:gd name="connsiteY9" fmla="*/ 235612 h 287970"/>
                <a:gd name="connsiteX10" fmla="*/ 130896 w 130895"/>
                <a:gd name="connsiteY10" fmla="*/ 65448 h 287970"/>
                <a:gd name="connsiteX11" fmla="*/ 65448 w 130895"/>
                <a:gd name="connsiteY11" fmla="*/ 0 h 287970"/>
                <a:gd name="connsiteX12" fmla="*/ 0 w 130895"/>
                <a:gd name="connsiteY12" fmla="*/ 65448 h 287970"/>
                <a:gd name="connsiteX13" fmla="*/ 0 w 130895"/>
                <a:gd name="connsiteY13" fmla="*/ 261791 h 287970"/>
                <a:gd name="connsiteX14" fmla="*/ 26179 w 130895"/>
                <a:gd name="connsiteY14" fmla="*/ 287971 h 287970"/>
                <a:gd name="connsiteX15" fmla="*/ 26179 w 130895"/>
                <a:gd name="connsiteY15" fmla="*/ 65448 h 287970"/>
                <a:gd name="connsiteX16" fmla="*/ 65448 w 130895"/>
                <a:gd name="connsiteY16" fmla="*/ 26179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87970">
                  <a:moveTo>
                    <a:pt x="65448" y="26179"/>
                  </a:moveTo>
                  <a:cubicBezTo>
                    <a:pt x="87177" y="26179"/>
                    <a:pt x="104717" y="43686"/>
                    <a:pt x="104717" y="65448"/>
                  </a:cubicBezTo>
                  <a:lnTo>
                    <a:pt x="104717" y="235612"/>
                  </a:lnTo>
                  <a:lnTo>
                    <a:pt x="78537" y="235612"/>
                  </a:lnTo>
                  <a:lnTo>
                    <a:pt x="78537" y="104717"/>
                  </a:lnTo>
                  <a:lnTo>
                    <a:pt x="52358" y="104717"/>
                  </a:lnTo>
                  <a:lnTo>
                    <a:pt x="52358" y="235612"/>
                  </a:lnTo>
                  <a:lnTo>
                    <a:pt x="78537" y="261791"/>
                  </a:lnTo>
                  <a:lnTo>
                    <a:pt x="104717" y="261791"/>
                  </a:lnTo>
                  <a:lnTo>
                    <a:pt x="130896" y="235612"/>
                  </a:lnTo>
                  <a:lnTo>
                    <a:pt x="130896" y="65448"/>
                  </a:lnTo>
                  <a:cubicBezTo>
                    <a:pt x="130896" y="29196"/>
                    <a:pt x="101575" y="0"/>
                    <a:pt x="65448" y="0"/>
                  </a:cubicBezTo>
                  <a:cubicBezTo>
                    <a:pt x="29321" y="0"/>
                    <a:pt x="0" y="29196"/>
                    <a:pt x="0" y="65448"/>
                  </a:cubicBezTo>
                  <a:lnTo>
                    <a:pt x="0" y="261791"/>
                  </a:lnTo>
                  <a:lnTo>
                    <a:pt x="26179" y="287971"/>
                  </a:lnTo>
                  <a:lnTo>
                    <a:pt x="26179" y="65448"/>
                  </a:lnTo>
                  <a:cubicBezTo>
                    <a:pt x="26179" y="43686"/>
                    <a:pt x="43719" y="26179"/>
                    <a:pt x="6544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98" name="Dowolny kształt: kształt 1297">
            <a:extLst>
              <a:ext uri="{FF2B5EF4-FFF2-40B4-BE49-F238E27FC236}">
                <a16:creationId xmlns:a16="http://schemas.microsoft.com/office/drawing/2014/main" id="{A6D40791-CF42-51B5-C1F7-E2D6B61F3F6A}"/>
              </a:ext>
            </a:extLst>
          </p:cNvPr>
          <p:cNvSpPr/>
          <p:nvPr userDrawn="1"/>
        </p:nvSpPr>
        <p:spPr>
          <a:xfrm>
            <a:off x="16632291" y="890874"/>
            <a:ext cx="495260" cy="309527"/>
          </a:xfrm>
          <a:custGeom>
            <a:avLst/>
            <a:gdLst>
              <a:gd name="connsiteX0" fmla="*/ 0 w 314149"/>
              <a:gd name="connsiteY0" fmla="*/ 0 h 196343"/>
              <a:gd name="connsiteX1" fmla="*/ 0 w 314149"/>
              <a:gd name="connsiteY1" fmla="*/ 196344 h 196343"/>
              <a:gd name="connsiteX2" fmla="*/ 314150 w 314149"/>
              <a:gd name="connsiteY2" fmla="*/ 196344 h 196343"/>
              <a:gd name="connsiteX3" fmla="*/ 314150 w 314149"/>
              <a:gd name="connsiteY3" fmla="*/ 0 h 196343"/>
              <a:gd name="connsiteX4" fmla="*/ 0 w 314149"/>
              <a:gd name="connsiteY4" fmla="*/ 0 h 196343"/>
              <a:gd name="connsiteX5" fmla="*/ 98087 w 314149"/>
              <a:gd name="connsiteY5" fmla="*/ 97563 h 196343"/>
              <a:gd name="connsiteX6" fmla="*/ 26179 w 314149"/>
              <a:gd name="connsiteY6" fmla="*/ 157487 h 196343"/>
              <a:gd name="connsiteX7" fmla="*/ 26179 w 314149"/>
              <a:gd name="connsiteY7" fmla="*/ 40977 h 196343"/>
              <a:gd name="connsiteX8" fmla="*/ 98087 w 314149"/>
              <a:gd name="connsiteY8" fmla="*/ 97563 h 196343"/>
              <a:gd name="connsiteX9" fmla="*/ 119122 w 314149"/>
              <a:gd name="connsiteY9" fmla="*/ 114115 h 196343"/>
              <a:gd name="connsiteX10" fmla="*/ 157081 w 314149"/>
              <a:gd name="connsiteY10" fmla="*/ 143985 h 196343"/>
              <a:gd name="connsiteX11" fmla="*/ 195035 w 314149"/>
              <a:gd name="connsiteY11" fmla="*/ 114115 h 196343"/>
              <a:gd name="connsiteX12" fmla="*/ 262289 w 314149"/>
              <a:gd name="connsiteY12" fmla="*/ 170164 h 196343"/>
              <a:gd name="connsiteX13" fmla="*/ 51861 w 314149"/>
              <a:gd name="connsiteY13" fmla="*/ 170164 h 196343"/>
              <a:gd name="connsiteX14" fmla="*/ 119115 w 314149"/>
              <a:gd name="connsiteY14" fmla="*/ 114115 h 196343"/>
              <a:gd name="connsiteX15" fmla="*/ 216063 w 314149"/>
              <a:gd name="connsiteY15" fmla="*/ 97563 h 196343"/>
              <a:gd name="connsiteX16" fmla="*/ 287971 w 314149"/>
              <a:gd name="connsiteY16" fmla="*/ 40977 h 196343"/>
              <a:gd name="connsiteX17" fmla="*/ 287971 w 314149"/>
              <a:gd name="connsiteY17" fmla="*/ 157487 h 196343"/>
              <a:gd name="connsiteX18" fmla="*/ 216063 w 314149"/>
              <a:gd name="connsiteY18" fmla="*/ 97563 h 1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149" h="196343">
                <a:moveTo>
                  <a:pt x="0" y="0"/>
                </a:moveTo>
                <a:lnTo>
                  <a:pt x="0" y="196344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98087" y="97563"/>
                </a:moveTo>
                <a:lnTo>
                  <a:pt x="26179" y="157487"/>
                </a:lnTo>
                <a:lnTo>
                  <a:pt x="26179" y="40977"/>
                </a:lnTo>
                <a:lnTo>
                  <a:pt x="98087" y="97563"/>
                </a:lnTo>
                <a:close/>
                <a:moveTo>
                  <a:pt x="119122" y="114115"/>
                </a:moveTo>
                <a:lnTo>
                  <a:pt x="157081" y="143985"/>
                </a:lnTo>
                <a:lnTo>
                  <a:pt x="195035" y="114115"/>
                </a:lnTo>
                <a:lnTo>
                  <a:pt x="262289" y="170164"/>
                </a:lnTo>
                <a:lnTo>
                  <a:pt x="51861" y="170164"/>
                </a:lnTo>
                <a:lnTo>
                  <a:pt x="119115" y="114115"/>
                </a:lnTo>
                <a:close/>
                <a:moveTo>
                  <a:pt x="216063" y="97563"/>
                </a:moveTo>
                <a:lnTo>
                  <a:pt x="287971" y="40977"/>
                </a:lnTo>
                <a:lnTo>
                  <a:pt x="287971" y="157487"/>
                </a:lnTo>
                <a:lnTo>
                  <a:pt x="216063" y="975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99" name="Grupa 1298">
            <a:extLst>
              <a:ext uri="{FF2B5EF4-FFF2-40B4-BE49-F238E27FC236}">
                <a16:creationId xmlns:a16="http://schemas.microsoft.com/office/drawing/2014/main" id="{D18BC68D-66F8-EDF6-C35D-14EC495021AF}"/>
              </a:ext>
            </a:extLst>
          </p:cNvPr>
          <p:cNvGrpSpPr/>
          <p:nvPr userDrawn="1"/>
        </p:nvGrpSpPr>
        <p:grpSpPr>
          <a:xfrm>
            <a:off x="24783468" y="767064"/>
            <a:ext cx="495260" cy="371432"/>
            <a:chOff x="9850364" y="2578645"/>
            <a:chExt cx="314149" cy="235612"/>
          </a:xfrm>
        </p:grpSpPr>
        <p:sp>
          <p:nvSpPr>
            <p:cNvPr id="1300" name="Dowolny kształt: kształt 1299">
              <a:extLst>
                <a:ext uri="{FF2B5EF4-FFF2-40B4-BE49-F238E27FC236}">
                  <a16:creationId xmlns:a16="http://schemas.microsoft.com/office/drawing/2014/main" id="{BF622721-7DAE-FD71-2709-095D67F8E856}"/>
                </a:ext>
              </a:extLst>
            </p:cNvPr>
            <p:cNvSpPr/>
            <p:nvPr/>
          </p:nvSpPr>
          <p:spPr>
            <a:xfrm>
              <a:off x="10044220" y="2636291"/>
              <a:ext cx="120293" cy="120319"/>
            </a:xfrm>
            <a:custGeom>
              <a:avLst/>
              <a:gdLst>
                <a:gd name="connsiteX0" fmla="*/ 120293 w 120293"/>
                <a:gd name="connsiteY0" fmla="*/ 101811 h 120319"/>
                <a:gd name="connsiteX1" fmla="*/ 101771 w 120293"/>
                <a:gd name="connsiteY1" fmla="*/ 120319 h 120319"/>
                <a:gd name="connsiteX2" fmla="*/ 60146 w 120293"/>
                <a:gd name="connsiteY2" fmla="*/ 78668 h 120319"/>
                <a:gd name="connsiteX3" fmla="*/ 18456 w 120293"/>
                <a:gd name="connsiteY3" fmla="*/ 120319 h 120319"/>
                <a:gd name="connsiteX4" fmla="*/ 0 w 120293"/>
                <a:gd name="connsiteY4" fmla="*/ 101811 h 120319"/>
                <a:gd name="connsiteX5" fmla="*/ 41625 w 120293"/>
                <a:gd name="connsiteY5" fmla="*/ 60160 h 120319"/>
                <a:gd name="connsiteX6" fmla="*/ 0 w 120293"/>
                <a:gd name="connsiteY6" fmla="*/ 18509 h 120319"/>
                <a:gd name="connsiteX7" fmla="*/ 18456 w 120293"/>
                <a:gd name="connsiteY7" fmla="*/ 0 h 120319"/>
                <a:gd name="connsiteX8" fmla="*/ 60146 w 120293"/>
                <a:gd name="connsiteY8" fmla="*/ 41651 h 120319"/>
                <a:gd name="connsiteX9" fmla="*/ 101771 w 120293"/>
                <a:gd name="connsiteY9" fmla="*/ 0 h 120319"/>
                <a:gd name="connsiteX10" fmla="*/ 120293 w 120293"/>
                <a:gd name="connsiteY10" fmla="*/ 18509 h 120319"/>
                <a:gd name="connsiteX11" fmla="*/ 78668 w 120293"/>
                <a:gd name="connsiteY11" fmla="*/ 60160 h 120319"/>
                <a:gd name="connsiteX12" fmla="*/ 120293 w 120293"/>
                <a:gd name="connsiteY12" fmla="*/ 101811 h 12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293" h="120319">
                  <a:moveTo>
                    <a:pt x="120293" y="101811"/>
                  </a:moveTo>
                  <a:lnTo>
                    <a:pt x="101771" y="120319"/>
                  </a:lnTo>
                  <a:lnTo>
                    <a:pt x="60146" y="78668"/>
                  </a:lnTo>
                  <a:lnTo>
                    <a:pt x="18456" y="120319"/>
                  </a:lnTo>
                  <a:lnTo>
                    <a:pt x="0" y="101811"/>
                  </a:lnTo>
                  <a:lnTo>
                    <a:pt x="41625" y="60160"/>
                  </a:lnTo>
                  <a:lnTo>
                    <a:pt x="0" y="18509"/>
                  </a:lnTo>
                  <a:lnTo>
                    <a:pt x="18456" y="0"/>
                  </a:lnTo>
                  <a:lnTo>
                    <a:pt x="60146" y="41651"/>
                  </a:lnTo>
                  <a:lnTo>
                    <a:pt x="101771" y="0"/>
                  </a:lnTo>
                  <a:lnTo>
                    <a:pt x="120293" y="18509"/>
                  </a:lnTo>
                  <a:lnTo>
                    <a:pt x="78668" y="60160"/>
                  </a:lnTo>
                  <a:lnTo>
                    <a:pt x="120293" y="1018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01" name="Dowolny kształt: kształt 1300">
              <a:extLst>
                <a:ext uri="{FF2B5EF4-FFF2-40B4-BE49-F238E27FC236}">
                  <a16:creationId xmlns:a16="http://schemas.microsoft.com/office/drawing/2014/main" id="{9ABEC211-208E-D3F4-2D03-282D845CCF88}"/>
                </a:ext>
              </a:extLst>
            </p:cNvPr>
            <p:cNvSpPr/>
            <p:nvPr/>
          </p:nvSpPr>
          <p:spPr>
            <a:xfrm>
              <a:off x="9850364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02" name="Grupa 1301">
            <a:extLst>
              <a:ext uri="{FF2B5EF4-FFF2-40B4-BE49-F238E27FC236}">
                <a16:creationId xmlns:a16="http://schemas.microsoft.com/office/drawing/2014/main" id="{CA5DB9F6-DA84-578D-763E-E26569D1A88F}"/>
              </a:ext>
            </a:extLst>
          </p:cNvPr>
          <p:cNvGrpSpPr/>
          <p:nvPr userDrawn="1"/>
        </p:nvGrpSpPr>
        <p:grpSpPr>
          <a:xfrm>
            <a:off x="25320002" y="767064"/>
            <a:ext cx="407067" cy="371432"/>
            <a:chOff x="10190693" y="2578645"/>
            <a:chExt cx="258207" cy="235612"/>
          </a:xfrm>
        </p:grpSpPr>
        <p:sp>
          <p:nvSpPr>
            <p:cNvPr id="1303" name="Dowolny kształt: kształt 1302">
              <a:extLst>
                <a:ext uri="{FF2B5EF4-FFF2-40B4-BE49-F238E27FC236}">
                  <a16:creationId xmlns:a16="http://schemas.microsoft.com/office/drawing/2014/main" id="{F43621C8-48CB-C052-372D-F9CA27BA896C}"/>
                </a:ext>
              </a:extLst>
            </p:cNvPr>
            <p:cNvSpPr/>
            <p:nvPr/>
          </p:nvSpPr>
          <p:spPr>
            <a:xfrm>
              <a:off x="10395479" y="2625008"/>
              <a:ext cx="53421" cy="142983"/>
            </a:xfrm>
            <a:custGeom>
              <a:avLst/>
              <a:gdLst>
                <a:gd name="connsiteX0" fmla="*/ 23823 w 53421"/>
                <a:gd name="connsiteY0" fmla="*/ 0 h 142983"/>
                <a:gd name="connsiteX1" fmla="*/ 0 w 53421"/>
                <a:gd name="connsiteY1" fmla="*/ 23830 h 142983"/>
                <a:gd name="connsiteX2" fmla="*/ 0 w 53421"/>
                <a:gd name="connsiteY2" fmla="*/ 119154 h 142983"/>
                <a:gd name="connsiteX3" fmla="*/ 23823 w 53421"/>
                <a:gd name="connsiteY3" fmla="*/ 142984 h 142983"/>
                <a:gd name="connsiteX4" fmla="*/ 23823 w 53421"/>
                <a:gd name="connsiteY4" fmla="*/ 0 h 14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21" h="142983">
                  <a:moveTo>
                    <a:pt x="23823" y="0"/>
                  </a:moveTo>
                  <a:lnTo>
                    <a:pt x="0" y="23830"/>
                  </a:lnTo>
                  <a:cubicBezTo>
                    <a:pt x="26310" y="50153"/>
                    <a:pt x="26310" y="92831"/>
                    <a:pt x="0" y="119154"/>
                  </a:cubicBezTo>
                  <a:lnTo>
                    <a:pt x="23823" y="142984"/>
                  </a:lnTo>
                  <a:cubicBezTo>
                    <a:pt x="63288" y="103499"/>
                    <a:pt x="63288" y="39485"/>
                    <a:pt x="23823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04" name="Dowolny kształt: kształt 1303">
              <a:extLst>
                <a:ext uri="{FF2B5EF4-FFF2-40B4-BE49-F238E27FC236}">
                  <a16:creationId xmlns:a16="http://schemas.microsoft.com/office/drawing/2014/main" id="{0CA39669-57AF-722D-D261-C11C02211C72}"/>
                </a:ext>
              </a:extLst>
            </p:cNvPr>
            <p:cNvSpPr/>
            <p:nvPr/>
          </p:nvSpPr>
          <p:spPr>
            <a:xfrm>
              <a:off x="10190693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05" name="Grupa 1304">
            <a:extLst>
              <a:ext uri="{FF2B5EF4-FFF2-40B4-BE49-F238E27FC236}">
                <a16:creationId xmlns:a16="http://schemas.microsoft.com/office/drawing/2014/main" id="{64ADB746-1707-CCD4-705B-FBD8821A77AE}"/>
              </a:ext>
            </a:extLst>
          </p:cNvPr>
          <p:cNvGrpSpPr/>
          <p:nvPr userDrawn="1"/>
        </p:nvGrpSpPr>
        <p:grpSpPr>
          <a:xfrm>
            <a:off x="23710401" y="1303579"/>
            <a:ext cx="495623" cy="371432"/>
            <a:chOff x="9169706" y="2918974"/>
            <a:chExt cx="314379" cy="235612"/>
          </a:xfrm>
        </p:grpSpPr>
        <p:sp>
          <p:nvSpPr>
            <p:cNvPr id="1306" name="Dowolny kształt: kształt 1305">
              <a:extLst>
                <a:ext uri="{FF2B5EF4-FFF2-40B4-BE49-F238E27FC236}">
                  <a16:creationId xmlns:a16="http://schemas.microsoft.com/office/drawing/2014/main" id="{C4D1D977-09D6-6DA7-66AB-185E010E916E}"/>
                </a:ext>
              </a:extLst>
            </p:cNvPr>
            <p:cNvSpPr/>
            <p:nvPr/>
          </p:nvSpPr>
          <p:spPr>
            <a:xfrm>
              <a:off x="9169706" y="2918974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1307" name="Grafika 52">
              <a:extLst>
                <a:ext uri="{FF2B5EF4-FFF2-40B4-BE49-F238E27FC236}">
                  <a16:creationId xmlns:a16="http://schemas.microsoft.com/office/drawing/2014/main" id="{A45A5250-0D16-6C14-CCFD-4A6D47571B99}"/>
                </a:ext>
              </a:extLst>
            </p:cNvPr>
            <p:cNvGrpSpPr/>
            <p:nvPr/>
          </p:nvGrpSpPr>
          <p:grpSpPr>
            <a:xfrm>
              <a:off x="9374493" y="2925610"/>
              <a:ext cx="109592" cy="222424"/>
              <a:chOff x="9374493" y="2925610"/>
              <a:chExt cx="109592" cy="222424"/>
            </a:xfrm>
            <a:solidFill>
              <a:srgbClr val="212E39"/>
            </a:solidFill>
          </p:grpSpPr>
          <p:sp>
            <p:nvSpPr>
              <p:cNvPr id="1308" name="Dowolny kształt: kształt 1307">
                <a:extLst>
                  <a:ext uri="{FF2B5EF4-FFF2-40B4-BE49-F238E27FC236}">
                    <a16:creationId xmlns:a16="http://schemas.microsoft.com/office/drawing/2014/main" id="{38E3D94F-3234-E3F6-4C92-72386F167AA6}"/>
                  </a:ext>
                </a:extLst>
              </p:cNvPr>
              <p:cNvSpPr/>
              <p:nvPr/>
            </p:nvSpPr>
            <p:spPr>
              <a:xfrm>
                <a:off x="9374493" y="2965337"/>
                <a:ext cx="53421" cy="142984"/>
              </a:xfrm>
              <a:custGeom>
                <a:avLst/>
                <a:gdLst>
                  <a:gd name="connsiteX0" fmla="*/ 23823 w 53421"/>
                  <a:gd name="connsiteY0" fmla="*/ 0 h 142984"/>
                  <a:gd name="connsiteX1" fmla="*/ 0 w 53421"/>
                  <a:gd name="connsiteY1" fmla="*/ 23830 h 142984"/>
                  <a:gd name="connsiteX2" fmla="*/ 0 w 53421"/>
                  <a:gd name="connsiteY2" fmla="*/ 119154 h 142984"/>
                  <a:gd name="connsiteX3" fmla="*/ 23823 w 53421"/>
                  <a:gd name="connsiteY3" fmla="*/ 142984 h 142984"/>
                  <a:gd name="connsiteX4" fmla="*/ 23823 w 53421"/>
                  <a:gd name="connsiteY4" fmla="*/ 0 h 14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21" h="142984">
                    <a:moveTo>
                      <a:pt x="23823" y="0"/>
                    </a:moveTo>
                    <a:lnTo>
                      <a:pt x="0" y="23830"/>
                    </a:lnTo>
                    <a:cubicBezTo>
                      <a:pt x="26310" y="50153"/>
                      <a:pt x="26310" y="92831"/>
                      <a:pt x="0" y="119154"/>
                    </a:cubicBezTo>
                    <a:lnTo>
                      <a:pt x="23823" y="142984"/>
                    </a:lnTo>
                    <a:cubicBezTo>
                      <a:pt x="63288" y="103499"/>
                      <a:pt x="63288" y="39485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309" name="Dowolny kształt: kształt 1308">
                <a:extLst>
                  <a:ext uri="{FF2B5EF4-FFF2-40B4-BE49-F238E27FC236}">
                    <a16:creationId xmlns:a16="http://schemas.microsoft.com/office/drawing/2014/main" id="{84433A3D-B4D3-3C5A-8BCC-80F6CC328BD5}"/>
                  </a:ext>
                </a:extLst>
              </p:cNvPr>
              <p:cNvSpPr/>
              <p:nvPr/>
            </p:nvSpPr>
            <p:spPr>
              <a:xfrm>
                <a:off x="9414219" y="2925610"/>
                <a:ext cx="69865" cy="222424"/>
              </a:xfrm>
              <a:custGeom>
                <a:avLst/>
                <a:gdLst>
                  <a:gd name="connsiteX0" fmla="*/ 23823 w 69865"/>
                  <a:gd name="connsiteY0" fmla="*/ 6 h 222424"/>
                  <a:gd name="connsiteX1" fmla="*/ 0 w 69865"/>
                  <a:gd name="connsiteY1" fmla="*/ 23836 h 222424"/>
                  <a:gd name="connsiteX2" fmla="*/ 0 w 69865"/>
                  <a:gd name="connsiteY2" fmla="*/ 198595 h 222424"/>
                  <a:gd name="connsiteX3" fmla="*/ 23823 w 69865"/>
                  <a:gd name="connsiteY3" fmla="*/ 222425 h 222424"/>
                  <a:gd name="connsiteX4" fmla="*/ 23823 w 69865"/>
                  <a:gd name="connsiteY4" fmla="*/ 0 h 22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65" h="222424">
                    <a:moveTo>
                      <a:pt x="23823" y="6"/>
                    </a:moveTo>
                    <a:lnTo>
                      <a:pt x="0" y="23836"/>
                    </a:lnTo>
                    <a:cubicBezTo>
                      <a:pt x="48235" y="72097"/>
                      <a:pt x="48235" y="150340"/>
                      <a:pt x="0" y="198595"/>
                    </a:cubicBezTo>
                    <a:lnTo>
                      <a:pt x="23823" y="222425"/>
                    </a:lnTo>
                    <a:cubicBezTo>
                      <a:pt x="85213" y="161002"/>
                      <a:pt x="85213" y="61423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sp>
        <p:nvSpPr>
          <p:cNvPr id="1310" name="Dowolny kształt: kształt 1309">
            <a:extLst>
              <a:ext uri="{FF2B5EF4-FFF2-40B4-BE49-F238E27FC236}">
                <a16:creationId xmlns:a16="http://schemas.microsoft.com/office/drawing/2014/main" id="{53FE071E-41C4-219F-1F0B-AB35C3959BFA}"/>
              </a:ext>
            </a:extLst>
          </p:cNvPr>
          <p:cNvSpPr/>
          <p:nvPr userDrawn="1"/>
        </p:nvSpPr>
        <p:spPr>
          <a:xfrm>
            <a:off x="17168824" y="705158"/>
            <a:ext cx="495260" cy="495243"/>
          </a:xfrm>
          <a:custGeom>
            <a:avLst/>
            <a:gdLst>
              <a:gd name="connsiteX0" fmla="*/ 261791 w 314149"/>
              <a:gd name="connsiteY0" fmla="*/ 78537 h 314149"/>
              <a:gd name="connsiteX1" fmla="*/ 261791 w 314149"/>
              <a:gd name="connsiteY1" fmla="*/ 13090 h 314149"/>
              <a:gd name="connsiteX2" fmla="*/ 174530 w 314149"/>
              <a:gd name="connsiteY2" fmla="*/ 13090 h 314149"/>
              <a:gd name="connsiteX3" fmla="*/ 157075 w 314149"/>
              <a:gd name="connsiteY3" fmla="*/ 0 h 314149"/>
              <a:gd name="connsiteX4" fmla="*/ 139620 w 314149"/>
              <a:gd name="connsiteY4" fmla="*/ 13090 h 314149"/>
              <a:gd name="connsiteX5" fmla="*/ 52358 w 314149"/>
              <a:gd name="connsiteY5" fmla="*/ 13090 h 314149"/>
              <a:gd name="connsiteX6" fmla="*/ 52358 w 314149"/>
              <a:gd name="connsiteY6" fmla="*/ 78537 h 314149"/>
              <a:gd name="connsiteX7" fmla="*/ 0 w 314149"/>
              <a:gd name="connsiteY7" fmla="*/ 117806 h 314149"/>
              <a:gd name="connsiteX8" fmla="*/ 0 w 314149"/>
              <a:gd name="connsiteY8" fmla="*/ 314150 h 314149"/>
              <a:gd name="connsiteX9" fmla="*/ 314150 w 314149"/>
              <a:gd name="connsiteY9" fmla="*/ 314150 h 314149"/>
              <a:gd name="connsiteX10" fmla="*/ 314150 w 314149"/>
              <a:gd name="connsiteY10" fmla="*/ 117806 h 314149"/>
              <a:gd name="connsiteX11" fmla="*/ 261791 w 314149"/>
              <a:gd name="connsiteY11" fmla="*/ 78537 h 314149"/>
              <a:gd name="connsiteX12" fmla="*/ 26179 w 314149"/>
              <a:gd name="connsiteY12" fmla="*/ 158790 h 314149"/>
              <a:gd name="connsiteX13" fmla="*/ 98087 w 314149"/>
              <a:gd name="connsiteY13" fmla="*/ 215376 h 314149"/>
              <a:gd name="connsiteX14" fmla="*/ 26179 w 314149"/>
              <a:gd name="connsiteY14" fmla="*/ 275300 h 314149"/>
              <a:gd name="connsiteX15" fmla="*/ 26179 w 314149"/>
              <a:gd name="connsiteY15" fmla="*/ 158790 h 314149"/>
              <a:gd name="connsiteX16" fmla="*/ 119121 w 314149"/>
              <a:gd name="connsiteY16" fmla="*/ 231928 h 314149"/>
              <a:gd name="connsiteX17" fmla="*/ 157081 w 314149"/>
              <a:gd name="connsiteY17" fmla="*/ 261798 h 314149"/>
              <a:gd name="connsiteX18" fmla="*/ 195035 w 314149"/>
              <a:gd name="connsiteY18" fmla="*/ 231928 h 314149"/>
              <a:gd name="connsiteX19" fmla="*/ 262289 w 314149"/>
              <a:gd name="connsiteY19" fmla="*/ 287977 h 314149"/>
              <a:gd name="connsiteX20" fmla="*/ 51861 w 314149"/>
              <a:gd name="connsiteY20" fmla="*/ 287977 h 314149"/>
              <a:gd name="connsiteX21" fmla="*/ 119115 w 314149"/>
              <a:gd name="connsiteY21" fmla="*/ 231928 h 314149"/>
              <a:gd name="connsiteX22" fmla="*/ 216063 w 314149"/>
              <a:gd name="connsiteY22" fmla="*/ 215376 h 314149"/>
              <a:gd name="connsiteX23" fmla="*/ 287971 w 314149"/>
              <a:gd name="connsiteY23" fmla="*/ 158790 h 314149"/>
              <a:gd name="connsiteX24" fmla="*/ 287971 w 314149"/>
              <a:gd name="connsiteY24" fmla="*/ 275300 h 314149"/>
              <a:gd name="connsiteX25" fmla="*/ 216063 w 314149"/>
              <a:gd name="connsiteY25" fmla="*/ 215376 h 314149"/>
              <a:gd name="connsiteX26" fmla="*/ 78537 w 314149"/>
              <a:gd name="connsiteY26" fmla="*/ 166735 h 314149"/>
              <a:gd name="connsiteX27" fmla="*/ 78537 w 314149"/>
              <a:gd name="connsiteY27" fmla="*/ 39275 h 314149"/>
              <a:gd name="connsiteX28" fmla="*/ 235612 w 314149"/>
              <a:gd name="connsiteY28" fmla="*/ 39275 h 314149"/>
              <a:gd name="connsiteX29" fmla="*/ 235612 w 314149"/>
              <a:gd name="connsiteY29" fmla="*/ 166735 h 314149"/>
              <a:gd name="connsiteX30" fmla="*/ 261791 w 314149"/>
              <a:gd name="connsiteY30" fmla="*/ 146112 h 314149"/>
              <a:gd name="connsiteX31" fmla="*/ 261791 w 314149"/>
              <a:gd name="connsiteY31" fmla="*/ 111386 h 314149"/>
              <a:gd name="connsiteX32" fmla="*/ 284423 w 314149"/>
              <a:gd name="connsiteY32" fmla="*/ 128284 h 314149"/>
              <a:gd name="connsiteX33" fmla="*/ 284423 w 314149"/>
              <a:gd name="connsiteY33" fmla="*/ 128284 h 314149"/>
              <a:gd name="connsiteX34" fmla="*/ 157075 w 314149"/>
              <a:gd name="connsiteY34" fmla="*/ 228609 h 314149"/>
              <a:gd name="connsiteX35" fmla="*/ 29726 w 314149"/>
              <a:gd name="connsiteY35" fmla="*/ 128278 h 314149"/>
              <a:gd name="connsiteX36" fmla="*/ 52358 w 314149"/>
              <a:gd name="connsiteY36" fmla="*/ 111379 h 314149"/>
              <a:gd name="connsiteX37" fmla="*/ 52358 w 314149"/>
              <a:gd name="connsiteY37" fmla="*/ 146106 h 314149"/>
              <a:gd name="connsiteX38" fmla="*/ 78537 w 314149"/>
              <a:gd name="connsiteY38" fmla="*/ 16672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4149" h="314149">
                <a:moveTo>
                  <a:pt x="261791" y="78537"/>
                </a:moveTo>
                <a:lnTo>
                  <a:pt x="261791" y="13090"/>
                </a:lnTo>
                <a:lnTo>
                  <a:pt x="174530" y="13090"/>
                </a:lnTo>
                <a:lnTo>
                  <a:pt x="157075" y="0"/>
                </a:lnTo>
                <a:lnTo>
                  <a:pt x="139620" y="13090"/>
                </a:lnTo>
                <a:lnTo>
                  <a:pt x="52358" y="13090"/>
                </a:lnTo>
                <a:lnTo>
                  <a:pt x="52358" y="78537"/>
                </a:lnTo>
                <a:lnTo>
                  <a:pt x="0" y="117806"/>
                </a:lnTo>
                <a:lnTo>
                  <a:pt x="0" y="314150"/>
                </a:lnTo>
                <a:lnTo>
                  <a:pt x="314150" y="314150"/>
                </a:lnTo>
                <a:lnTo>
                  <a:pt x="314150" y="117806"/>
                </a:lnTo>
                <a:lnTo>
                  <a:pt x="261791" y="78537"/>
                </a:lnTo>
                <a:close/>
                <a:moveTo>
                  <a:pt x="26179" y="158790"/>
                </a:moveTo>
                <a:lnTo>
                  <a:pt x="98087" y="215376"/>
                </a:lnTo>
                <a:lnTo>
                  <a:pt x="26179" y="275300"/>
                </a:lnTo>
                <a:lnTo>
                  <a:pt x="26179" y="158790"/>
                </a:lnTo>
                <a:close/>
                <a:moveTo>
                  <a:pt x="119121" y="231928"/>
                </a:moveTo>
                <a:lnTo>
                  <a:pt x="157081" y="261798"/>
                </a:lnTo>
                <a:lnTo>
                  <a:pt x="195035" y="231928"/>
                </a:lnTo>
                <a:lnTo>
                  <a:pt x="262289" y="287977"/>
                </a:lnTo>
                <a:lnTo>
                  <a:pt x="51861" y="287977"/>
                </a:lnTo>
                <a:lnTo>
                  <a:pt x="119115" y="231928"/>
                </a:lnTo>
                <a:close/>
                <a:moveTo>
                  <a:pt x="216063" y="215376"/>
                </a:moveTo>
                <a:lnTo>
                  <a:pt x="287971" y="158790"/>
                </a:lnTo>
                <a:lnTo>
                  <a:pt x="287971" y="275300"/>
                </a:lnTo>
                <a:lnTo>
                  <a:pt x="216063" y="215376"/>
                </a:lnTo>
                <a:close/>
                <a:moveTo>
                  <a:pt x="78537" y="166735"/>
                </a:moveTo>
                <a:lnTo>
                  <a:pt x="78537" y="39275"/>
                </a:lnTo>
                <a:lnTo>
                  <a:pt x="235612" y="39275"/>
                </a:lnTo>
                <a:lnTo>
                  <a:pt x="235612" y="166735"/>
                </a:lnTo>
                <a:lnTo>
                  <a:pt x="261791" y="146112"/>
                </a:lnTo>
                <a:lnTo>
                  <a:pt x="261791" y="111386"/>
                </a:lnTo>
                <a:lnTo>
                  <a:pt x="284423" y="128284"/>
                </a:lnTo>
                <a:lnTo>
                  <a:pt x="284423" y="128284"/>
                </a:lnTo>
                <a:lnTo>
                  <a:pt x="157075" y="228609"/>
                </a:lnTo>
                <a:lnTo>
                  <a:pt x="29726" y="128278"/>
                </a:lnTo>
                <a:lnTo>
                  <a:pt x="52358" y="111379"/>
                </a:lnTo>
                <a:lnTo>
                  <a:pt x="52358" y="146106"/>
                </a:lnTo>
                <a:lnTo>
                  <a:pt x="78537" y="16672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311" name="Grupa 1310">
            <a:extLst>
              <a:ext uri="{FF2B5EF4-FFF2-40B4-BE49-F238E27FC236}">
                <a16:creationId xmlns:a16="http://schemas.microsoft.com/office/drawing/2014/main" id="{67A9AF0F-A8C1-30E4-2367-45547BD6FA31}"/>
              </a:ext>
            </a:extLst>
          </p:cNvPr>
          <p:cNvGrpSpPr/>
          <p:nvPr userDrawn="1"/>
        </p:nvGrpSpPr>
        <p:grpSpPr>
          <a:xfrm>
            <a:off x="28973792" y="189413"/>
            <a:ext cx="267026" cy="474473"/>
            <a:chOff x="12508332" y="2212222"/>
            <a:chExt cx="169378" cy="300974"/>
          </a:xfrm>
        </p:grpSpPr>
        <p:sp>
          <p:nvSpPr>
            <p:cNvPr id="1312" name="Dowolny kształt: kształt 1311">
              <a:extLst>
                <a:ext uri="{FF2B5EF4-FFF2-40B4-BE49-F238E27FC236}">
                  <a16:creationId xmlns:a16="http://schemas.microsoft.com/office/drawing/2014/main" id="{6FCB8A5D-F926-77DE-283A-452F6B7ACA8E}"/>
                </a:ext>
              </a:extLst>
            </p:cNvPr>
            <p:cNvSpPr/>
            <p:nvPr/>
          </p:nvSpPr>
          <p:spPr>
            <a:xfrm>
              <a:off x="12546684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13" name="Dowolny kształt: kształt 1312">
              <a:extLst>
                <a:ext uri="{FF2B5EF4-FFF2-40B4-BE49-F238E27FC236}">
                  <a16:creationId xmlns:a16="http://schemas.microsoft.com/office/drawing/2014/main" id="{B1840FFC-FD8F-897B-9135-84CB5DF8427E}"/>
                </a:ext>
              </a:extLst>
            </p:cNvPr>
            <p:cNvSpPr/>
            <p:nvPr/>
          </p:nvSpPr>
          <p:spPr>
            <a:xfrm>
              <a:off x="12508332" y="2212222"/>
              <a:ext cx="143199" cy="143900"/>
            </a:xfrm>
            <a:custGeom>
              <a:avLst/>
              <a:gdLst>
                <a:gd name="connsiteX0" fmla="*/ 123565 w 143199"/>
                <a:gd name="connsiteY0" fmla="*/ 52273 h 143900"/>
                <a:gd name="connsiteX1" fmla="*/ 123565 w 143199"/>
                <a:gd name="connsiteY1" fmla="*/ 58910 h 143900"/>
                <a:gd name="connsiteX2" fmla="*/ 114861 w 143199"/>
                <a:gd name="connsiteY2" fmla="*/ 58910 h 143900"/>
                <a:gd name="connsiteX3" fmla="*/ 114861 w 143199"/>
                <a:gd name="connsiteY3" fmla="*/ 52273 h 143900"/>
                <a:gd name="connsiteX4" fmla="*/ 95227 w 143199"/>
                <a:gd name="connsiteY4" fmla="*/ 52273 h 143900"/>
                <a:gd name="connsiteX5" fmla="*/ 95227 w 143199"/>
                <a:gd name="connsiteY5" fmla="*/ 58910 h 143900"/>
                <a:gd name="connsiteX6" fmla="*/ 86456 w 143199"/>
                <a:gd name="connsiteY6" fmla="*/ 58910 h 143900"/>
                <a:gd name="connsiteX7" fmla="*/ 86456 w 143199"/>
                <a:gd name="connsiteY7" fmla="*/ 52273 h 143900"/>
                <a:gd name="connsiteX8" fmla="*/ 66822 w 143199"/>
                <a:gd name="connsiteY8" fmla="*/ 52273 h 143900"/>
                <a:gd name="connsiteX9" fmla="*/ 66822 w 143199"/>
                <a:gd name="connsiteY9" fmla="*/ 58910 h 143900"/>
                <a:gd name="connsiteX10" fmla="*/ 58118 w 143199"/>
                <a:gd name="connsiteY10" fmla="*/ 58910 h 143900"/>
                <a:gd name="connsiteX11" fmla="*/ 58118 w 143199"/>
                <a:gd name="connsiteY11" fmla="*/ 0 h 143900"/>
                <a:gd name="connsiteX12" fmla="*/ 38483 w 143199"/>
                <a:gd name="connsiteY12" fmla="*/ 0 h 143900"/>
                <a:gd name="connsiteX13" fmla="*/ 38483 w 143199"/>
                <a:gd name="connsiteY13" fmla="*/ 58910 h 143900"/>
                <a:gd name="connsiteX14" fmla="*/ 38483 w 143199"/>
                <a:gd name="connsiteY14" fmla="*/ 58995 h 143900"/>
                <a:gd name="connsiteX15" fmla="*/ 38483 w 143199"/>
                <a:gd name="connsiteY15" fmla="*/ 91542 h 143900"/>
                <a:gd name="connsiteX16" fmla="*/ 13221 w 143199"/>
                <a:gd name="connsiteY16" fmla="*/ 65454 h 143900"/>
                <a:gd name="connsiteX17" fmla="*/ 0 w 143199"/>
                <a:gd name="connsiteY17" fmla="*/ 77405 h 143900"/>
                <a:gd name="connsiteX18" fmla="*/ 51573 w 143199"/>
                <a:gd name="connsiteY18" fmla="*/ 143900 h 143900"/>
                <a:gd name="connsiteX19" fmla="*/ 130110 w 143199"/>
                <a:gd name="connsiteY19" fmla="*/ 143900 h 143900"/>
                <a:gd name="connsiteX20" fmla="*/ 143200 w 143199"/>
                <a:gd name="connsiteY20" fmla="*/ 130811 h 143900"/>
                <a:gd name="connsiteX21" fmla="*/ 143200 w 143199"/>
                <a:gd name="connsiteY21" fmla="*/ 58995 h 143900"/>
                <a:gd name="connsiteX22" fmla="*/ 143200 w 143199"/>
                <a:gd name="connsiteY22" fmla="*/ 58910 h 143900"/>
                <a:gd name="connsiteX23" fmla="*/ 143200 w 143199"/>
                <a:gd name="connsiteY23" fmla="*/ 52273 h 143900"/>
                <a:gd name="connsiteX24" fmla="*/ 123565 w 143199"/>
                <a:gd name="connsiteY24" fmla="*/ 52273 h 14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43900">
                  <a:moveTo>
                    <a:pt x="123565" y="52273"/>
                  </a:moveTo>
                  <a:lnTo>
                    <a:pt x="123565" y="58910"/>
                  </a:lnTo>
                  <a:lnTo>
                    <a:pt x="114861" y="58910"/>
                  </a:lnTo>
                  <a:lnTo>
                    <a:pt x="114861" y="52273"/>
                  </a:lnTo>
                  <a:lnTo>
                    <a:pt x="95227" y="52273"/>
                  </a:lnTo>
                  <a:lnTo>
                    <a:pt x="95227" y="58910"/>
                  </a:lnTo>
                  <a:lnTo>
                    <a:pt x="86456" y="58910"/>
                  </a:lnTo>
                  <a:lnTo>
                    <a:pt x="86456" y="52273"/>
                  </a:lnTo>
                  <a:lnTo>
                    <a:pt x="66822" y="52273"/>
                  </a:lnTo>
                  <a:lnTo>
                    <a:pt x="66822" y="58910"/>
                  </a:lnTo>
                  <a:lnTo>
                    <a:pt x="58118" y="58910"/>
                  </a:lnTo>
                  <a:lnTo>
                    <a:pt x="58118" y="0"/>
                  </a:lnTo>
                  <a:lnTo>
                    <a:pt x="38483" y="0"/>
                  </a:lnTo>
                  <a:lnTo>
                    <a:pt x="38483" y="58910"/>
                  </a:lnTo>
                  <a:lnTo>
                    <a:pt x="38483" y="58995"/>
                  </a:lnTo>
                  <a:lnTo>
                    <a:pt x="38483" y="91542"/>
                  </a:lnTo>
                  <a:lnTo>
                    <a:pt x="13221" y="65454"/>
                  </a:lnTo>
                  <a:lnTo>
                    <a:pt x="0" y="77405"/>
                  </a:lnTo>
                  <a:lnTo>
                    <a:pt x="51573" y="143900"/>
                  </a:lnTo>
                  <a:lnTo>
                    <a:pt x="130110" y="143900"/>
                  </a:lnTo>
                  <a:lnTo>
                    <a:pt x="143200" y="130811"/>
                  </a:lnTo>
                  <a:lnTo>
                    <a:pt x="143200" y="58995"/>
                  </a:lnTo>
                  <a:lnTo>
                    <a:pt x="143200" y="58910"/>
                  </a:lnTo>
                  <a:lnTo>
                    <a:pt x="143200" y="52273"/>
                  </a:lnTo>
                  <a:lnTo>
                    <a:pt x="123565" y="5227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14" name="Grafika 52">
            <a:extLst>
              <a:ext uri="{FF2B5EF4-FFF2-40B4-BE49-F238E27FC236}">
                <a16:creationId xmlns:a16="http://schemas.microsoft.com/office/drawing/2014/main" id="{E9A72999-7DBC-022F-1C16-D528A6E68B28}"/>
              </a:ext>
            </a:extLst>
          </p:cNvPr>
          <p:cNvGrpSpPr/>
          <p:nvPr userDrawn="1"/>
        </p:nvGrpSpPr>
        <p:grpSpPr>
          <a:xfrm>
            <a:off x="27887414" y="725794"/>
            <a:ext cx="300974" cy="475133"/>
            <a:chOff x="11819231" y="2552466"/>
            <a:chExt cx="190911" cy="301393"/>
          </a:xfrm>
          <a:solidFill>
            <a:srgbClr val="212E39"/>
          </a:solidFill>
        </p:grpSpPr>
        <p:sp>
          <p:nvSpPr>
            <p:cNvPr id="1315" name="Dowolny kształt: kształt 1314">
              <a:extLst>
                <a:ext uri="{FF2B5EF4-FFF2-40B4-BE49-F238E27FC236}">
                  <a16:creationId xmlns:a16="http://schemas.microsoft.com/office/drawing/2014/main" id="{95B12654-02E3-FE02-6BC5-BF8DFBDB1919}"/>
                </a:ext>
              </a:extLst>
            </p:cNvPr>
            <p:cNvSpPr/>
            <p:nvPr/>
          </p:nvSpPr>
          <p:spPr>
            <a:xfrm>
              <a:off x="11819231" y="2552466"/>
              <a:ext cx="190911" cy="196677"/>
            </a:xfrm>
            <a:custGeom>
              <a:avLst/>
              <a:gdLst>
                <a:gd name="connsiteX0" fmla="*/ 164732 w 190911"/>
                <a:gd name="connsiteY0" fmla="*/ 73838 h 196677"/>
                <a:gd name="connsiteX1" fmla="*/ 164732 w 190911"/>
                <a:gd name="connsiteY1" fmla="*/ 78662 h 196677"/>
                <a:gd name="connsiteX2" fmla="*/ 156028 w 190911"/>
                <a:gd name="connsiteY2" fmla="*/ 78662 h 196677"/>
                <a:gd name="connsiteX3" fmla="*/ 156028 w 190911"/>
                <a:gd name="connsiteY3" fmla="*/ 73838 h 196677"/>
                <a:gd name="connsiteX4" fmla="*/ 129849 w 190911"/>
                <a:gd name="connsiteY4" fmla="*/ 73838 h 196677"/>
                <a:gd name="connsiteX5" fmla="*/ 129849 w 190911"/>
                <a:gd name="connsiteY5" fmla="*/ 78662 h 196677"/>
                <a:gd name="connsiteX6" fmla="*/ 121079 w 190911"/>
                <a:gd name="connsiteY6" fmla="*/ 78662 h 196677"/>
                <a:gd name="connsiteX7" fmla="*/ 121079 w 190911"/>
                <a:gd name="connsiteY7" fmla="*/ 73838 h 196677"/>
                <a:gd name="connsiteX8" fmla="*/ 94899 w 190911"/>
                <a:gd name="connsiteY8" fmla="*/ 73838 h 196677"/>
                <a:gd name="connsiteX9" fmla="*/ 94899 w 190911"/>
                <a:gd name="connsiteY9" fmla="*/ 78662 h 196677"/>
                <a:gd name="connsiteX10" fmla="*/ 86195 w 190911"/>
                <a:gd name="connsiteY10" fmla="*/ 78662 h 196677"/>
                <a:gd name="connsiteX11" fmla="*/ 86195 w 190911"/>
                <a:gd name="connsiteY11" fmla="*/ 0 h 196677"/>
                <a:gd name="connsiteX12" fmla="*/ 60016 w 190911"/>
                <a:gd name="connsiteY12" fmla="*/ 0 h 196677"/>
                <a:gd name="connsiteX13" fmla="*/ 60016 w 190911"/>
                <a:gd name="connsiteY13" fmla="*/ 78662 h 196677"/>
                <a:gd name="connsiteX14" fmla="*/ 60016 w 190911"/>
                <a:gd name="connsiteY14" fmla="*/ 126864 h 196677"/>
                <a:gd name="connsiteX15" fmla="*/ 17540 w 190911"/>
                <a:gd name="connsiteY15" fmla="*/ 92085 h 196677"/>
                <a:gd name="connsiteX16" fmla="*/ 0 w 190911"/>
                <a:gd name="connsiteY16" fmla="*/ 108022 h 196677"/>
                <a:gd name="connsiteX17" fmla="*/ 60016 w 190911"/>
                <a:gd name="connsiteY17" fmla="*/ 196344 h 196677"/>
                <a:gd name="connsiteX18" fmla="*/ 190912 w 190911"/>
                <a:gd name="connsiteY18" fmla="*/ 196677 h 196677"/>
                <a:gd name="connsiteX19" fmla="*/ 190912 w 190911"/>
                <a:gd name="connsiteY19" fmla="*/ 78662 h 196677"/>
                <a:gd name="connsiteX20" fmla="*/ 190912 w 190911"/>
                <a:gd name="connsiteY20" fmla="*/ 73838 h 196677"/>
                <a:gd name="connsiteX21" fmla="*/ 164732 w 190911"/>
                <a:gd name="connsiteY21" fmla="*/ 73838 h 19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6677">
                  <a:moveTo>
                    <a:pt x="164732" y="73838"/>
                  </a:moveTo>
                  <a:lnTo>
                    <a:pt x="164732" y="78662"/>
                  </a:lnTo>
                  <a:lnTo>
                    <a:pt x="156028" y="78662"/>
                  </a:lnTo>
                  <a:lnTo>
                    <a:pt x="156028" y="73838"/>
                  </a:lnTo>
                  <a:lnTo>
                    <a:pt x="129849" y="73838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73838"/>
                  </a:lnTo>
                  <a:lnTo>
                    <a:pt x="94899" y="73838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6864"/>
                  </a:lnTo>
                  <a:lnTo>
                    <a:pt x="17540" y="92085"/>
                  </a:lnTo>
                  <a:lnTo>
                    <a:pt x="0" y="108022"/>
                  </a:lnTo>
                  <a:lnTo>
                    <a:pt x="60016" y="196344"/>
                  </a:lnTo>
                  <a:lnTo>
                    <a:pt x="190912" y="196677"/>
                  </a:lnTo>
                  <a:lnTo>
                    <a:pt x="190912" y="78662"/>
                  </a:lnTo>
                  <a:lnTo>
                    <a:pt x="190912" y="73838"/>
                  </a:lnTo>
                  <a:lnTo>
                    <a:pt x="164732" y="738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16" name="Dowolny kształt: kształt 1315">
              <a:extLst>
                <a:ext uri="{FF2B5EF4-FFF2-40B4-BE49-F238E27FC236}">
                  <a16:creationId xmlns:a16="http://schemas.microsoft.com/office/drawing/2014/main" id="{80F52105-4821-5A94-F9E2-F3FB3B93C2BC}"/>
                </a:ext>
              </a:extLst>
            </p:cNvPr>
            <p:cNvSpPr/>
            <p:nvPr/>
          </p:nvSpPr>
          <p:spPr>
            <a:xfrm>
              <a:off x="11879247" y="2749143"/>
              <a:ext cx="130895" cy="104716"/>
            </a:xfrm>
            <a:custGeom>
              <a:avLst/>
              <a:gdLst>
                <a:gd name="connsiteX0" fmla="*/ 0 w 130895"/>
                <a:gd name="connsiteY0" fmla="*/ 104717 h 104716"/>
                <a:gd name="connsiteX1" fmla="*/ 130896 w 130895"/>
                <a:gd name="connsiteY1" fmla="*/ 104507 h 104716"/>
                <a:gd name="connsiteX2" fmla="*/ 130896 w 130895"/>
                <a:gd name="connsiteY2" fmla="*/ 0 h 104716"/>
                <a:gd name="connsiteX3" fmla="*/ 0 w 130895"/>
                <a:gd name="connsiteY3" fmla="*/ 52025 h 104716"/>
                <a:gd name="connsiteX4" fmla="*/ 0 w 130895"/>
                <a:gd name="connsiteY4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104717"/>
                  </a:moveTo>
                  <a:lnTo>
                    <a:pt x="130896" y="104507"/>
                  </a:lnTo>
                  <a:lnTo>
                    <a:pt x="130896" y="0"/>
                  </a:lnTo>
                  <a:lnTo>
                    <a:pt x="0" y="52025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17" name="Dowolny kształt: kształt 1316">
              <a:extLst>
                <a:ext uri="{FF2B5EF4-FFF2-40B4-BE49-F238E27FC236}">
                  <a16:creationId xmlns:a16="http://schemas.microsoft.com/office/drawing/2014/main" id="{8E2A790F-D6C1-28A7-BD7E-461849D11E27}"/>
                </a:ext>
              </a:extLst>
            </p:cNvPr>
            <p:cNvSpPr/>
            <p:nvPr/>
          </p:nvSpPr>
          <p:spPr>
            <a:xfrm>
              <a:off x="11879247" y="2761899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0 h 26179"/>
                <a:gd name="connsiteX2" fmla="*/ 0 w 26179"/>
                <a:gd name="connsiteY2" fmla="*/ 13090 h 26179"/>
                <a:gd name="connsiteX3" fmla="*/ 13090 w 26179"/>
                <a:gd name="connsiteY3" fmla="*/ 26179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5858"/>
                    <a:pt x="20289" y="0"/>
                    <a:pt x="13090" y="0"/>
                  </a:cubicBezTo>
                  <a:cubicBezTo>
                    <a:pt x="5890" y="0"/>
                    <a:pt x="0" y="5858"/>
                    <a:pt x="0" y="13090"/>
                  </a:cubicBezTo>
                  <a:cubicBezTo>
                    <a:pt x="0" y="20321"/>
                    <a:pt x="5890" y="26179"/>
                    <a:pt x="13090" y="26179"/>
                  </a:cubicBezTo>
                  <a:cubicBezTo>
                    <a:pt x="20289" y="26179"/>
                    <a:pt x="26179" y="20321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18" name="Grafika 52">
            <a:extLst>
              <a:ext uri="{FF2B5EF4-FFF2-40B4-BE49-F238E27FC236}">
                <a16:creationId xmlns:a16="http://schemas.microsoft.com/office/drawing/2014/main" id="{2AFA66DB-31DF-C334-EDF9-06558EF8953B}"/>
              </a:ext>
            </a:extLst>
          </p:cNvPr>
          <p:cNvGrpSpPr/>
          <p:nvPr userDrawn="1"/>
        </p:nvGrpSpPr>
        <p:grpSpPr>
          <a:xfrm>
            <a:off x="28332738" y="705158"/>
            <a:ext cx="495363" cy="495243"/>
            <a:chOff x="12101705" y="2539376"/>
            <a:chExt cx="314214" cy="314149"/>
          </a:xfrm>
          <a:solidFill>
            <a:srgbClr val="212E39"/>
          </a:solidFill>
        </p:grpSpPr>
        <p:sp>
          <p:nvSpPr>
            <p:cNvPr id="1319" name="Dowolny kształt: kształt 1318">
              <a:extLst>
                <a:ext uri="{FF2B5EF4-FFF2-40B4-BE49-F238E27FC236}">
                  <a16:creationId xmlns:a16="http://schemas.microsoft.com/office/drawing/2014/main" id="{4A76CFF0-BD91-0DC8-D8F4-5C2954895C9E}"/>
                </a:ext>
              </a:extLst>
            </p:cNvPr>
            <p:cNvSpPr/>
            <p:nvPr/>
          </p:nvSpPr>
          <p:spPr>
            <a:xfrm>
              <a:off x="12101705" y="2774988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20" name="Dowolny kształt: kształt 1319">
              <a:extLst>
                <a:ext uri="{FF2B5EF4-FFF2-40B4-BE49-F238E27FC236}">
                  <a16:creationId xmlns:a16="http://schemas.microsoft.com/office/drawing/2014/main" id="{581667AC-BACF-A160-C13D-13C49566F8B3}"/>
                </a:ext>
              </a:extLst>
            </p:cNvPr>
            <p:cNvSpPr/>
            <p:nvPr/>
          </p:nvSpPr>
          <p:spPr>
            <a:xfrm>
              <a:off x="12101705" y="2539376"/>
              <a:ext cx="78537" cy="78537"/>
            </a:xfrm>
            <a:custGeom>
              <a:avLst/>
              <a:gdLst>
                <a:gd name="connsiteX0" fmla="*/ 0 w 78537"/>
                <a:gd name="connsiteY0" fmla="*/ 13090 h 78537"/>
                <a:gd name="connsiteX1" fmla="*/ 0 w 78537"/>
                <a:gd name="connsiteY1" fmla="*/ 78537 h 78537"/>
                <a:gd name="connsiteX2" fmla="*/ 26179 w 78537"/>
                <a:gd name="connsiteY2" fmla="*/ 78537 h 78537"/>
                <a:gd name="connsiteX3" fmla="*/ 26179 w 78537"/>
                <a:gd name="connsiteY3" fmla="*/ 26179 h 78537"/>
                <a:gd name="connsiteX4" fmla="*/ 78537 w 78537"/>
                <a:gd name="connsiteY4" fmla="*/ 26179 h 78537"/>
                <a:gd name="connsiteX5" fmla="*/ 78537 w 78537"/>
                <a:gd name="connsiteY5" fmla="*/ 0 h 78537"/>
                <a:gd name="connsiteX6" fmla="*/ 13090 w 78537"/>
                <a:gd name="connsiteY6" fmla="*/ 0 h 78537"/>
                <a:gd name="connsiteX7" fmla="*/ 0 w 78537"/>
                <a:gd name="connsiteY7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13090"/>
                  </a:move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21" name="Dowolny kształt: kształt 1320">
              <a:extLst>
                <a:ext uri="{FF2B5EF4-FFF2-40B4-BE49-F238E27FC236}">
                  <a16:creationId xmlns:a16="http://schemas.microsoft.com/office/drawing/2014/main" id="{3CCB5E8A-A123-EF7B-1D81-DCF885689921}"/>
                </a:ext>
              </a:extLst>
            </p:cNvPr>
            <p:cNvSpPr/>
            <p:nvPr/>
          </p:nvSpPr>
          <p:spPr>
            <a:xfrm>
              <a:off x="12337382" y="2539376"/>
              <a:ext cx="78537" cy="78537"/>
            </a:xfrm>
            <a:custGeom>
              <a:avLst/>
              <a:gdLst>
                <a:gd name="connsiteX0" fmla="*/ 65448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26179 h 78537"/>
                <a:gd name="connsiteX3" fmla="*/ 52358 w 78537"/>
                <a:gd name="connsiteY3" fmla="*/ 26179 h 78537"/>
                <a:gd name="connsiteX4" fmla="*/ 52358 w 78537"/>
                <a:gd name="connsiteY4" fmla="*/ 78537 h 78537"/>
                <a:gd name="connsiteX5" fmla="*/ 78537 w 78537"/>
                <a:gd name="connsiteY5" fmla="*/ 78537 h 78537"/>
                <a:gd name="connsiteX6" fmla="*/ 78537 w 78537"/>
                <a:gd name="connsiteY6" fmla="*/ 13090 h 78537"/>
                <a:gd name="connsiteX7" fmla="*/ 65448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65448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22" name="Dowolny kształt: kształt 1321">
              <a:extLst>
                <a:ext uri="{FF2B5EF4-FFF2-40B4-BE49-F238E27FC236}">
                  <a16:creationId xmlns:a16="http://schemas.microsoft.com/office/drawing/2014/main" id="{7EC560FC-0D46-746D-F85E-491FF8E236D8}"/>
                </a:ext>
              </a:extLst>
            </p:cNvPr>
            <p:cNvSpPr/>
            <p:nvPr/>
          </p:nvSpPr>
          <p:spPr>
            <a:xfrm>
              <a:off x="12198829" y="2583010"/>
              <a:ext cx="190911" cy="191978"/>
            </a:xfrm>
            <a:custGeom>
              <a:avLst/>
              <a:gdLst>
                <a:gd name="connsiteX0" fmla="*/ 164732 w 190911"/>
                <a:gd name="connsiteY0" fmla="*/ 78662 h 191978"/>
                <a:gd name="connsiteX1" fmla="*/ 156028 w 190911"/>
                <a:gd name="connsiteY1" fmla="*/ 78662 h 191978"/>
                <a:gd name="connsiteX2" fmla="*/ 156028 w 190911"/>
                <a:gd name="connsiteY2" fmla="*/ 60749 h 191978"/>
                <a:gd name="connsiteX3" fmla="*/ 129849 w 190911"/>
                <a:gd name="connsiteY3" fmla="*/ 60749 h 191978"/>
                <a:gd name="connsiteX4" fmla="*/ 129849 w 190911"/>
                <a:gd name="connsiteY4" fmla="*/ 78662 h 191978"/>
                <a:gd name="connsiteX5" fmla="*/ 121079 w 190911"/>
                <a:gd name="connsiteY5" fmla="*/ 78662 h 191978"/>
                <a:gd name="connsiteX6" fmla="*/ 121079 w 190911"/>
                <a:gd name="connsiteY6" fmla="*/ 60749 h 191978"/>
                <a:gd name="connsiteX7" fmla="*/ 94899 w 190911"/>
                <a:gd name="connsiteY7" fmla="*/ 60749 h 191978"/>
                <a:gd name="connsiteX8" fmla="*/ 94899 w 190911"/>
                <a:gd name="connsiteY8" fmla="*/ 78662 h 191978"/>
                <a:gd name="connsiteX9" fmla="*/ 86195 w 190911"/>
                <a:gd name="connsiteY9" fmla="*/ 78662 h 191978"/>
                <a:gd name="connsiteX10" fmla="*/ 86195 w 190911"/>
                <a:gd name="connsiteY10" fmla="*/ 0 h 191978"/>
                <a:gd name="connsiteX11" fmla="*/ 60016 w 190911"/>
                <a:gd name="connsiteY11" fmla="*/ 0 h 191978"/>
                <a:gd name="connsiteX12" fmla="*/ 60016 w 190911"/>
                <a:gd name="connsiteY12" fmla="*/ 78662 h 191978"/>
                <a:gd name="connsiteX13" fmla="*/ 60016 w 190911"/>
                <a:gd name="connsiteY13" fmla="*/ 122165 h 191978"/>
                <a:gd name="connsiteX14" fmla="*/ 17540 w 190911"/>
                <a:gd name="connsiteY14" fmla="*/ 87379 h 191978"/>
                <a:gd name="connsiteX15" fmla="*/ 0 w 190911"/>
                <a:gd name="connsiteY15" fmla="*/ 103323 h 191978"/>
                <a:gd name="connsiteX16" fmla="*/ 60016 w 190911"/>
                <a:gd name="connsiteY16" fmla="*/ 191978 h 191978"/>
                <a:gd name="connsiteX17" fmla="*/ 190912 w 190911"/>
                <a:gd name="connsiteY17" fmla="*/ 191978 h 191978"/>
                <a:gd name="connsiteX18" fmla="*/ 190912 w 190911"/>
                <a:gd name="connsiteY18" fmla="*/ 78662 h 191978"/>
                <a:gd name="connsiteX19" fmla="*/ 190912 w 190911"/>
                <a:gd name="connsiteY19" fmla="*/ 60749 h 191978"/>
                <a:gd name="connsiteX20" fmla="*/ 164732 w 190911"/>
                <a:gd name="connsiteY20" fmla="*/ 60749 h 191978"/>
                <a:gd name="connsiteX21" fmla="*/ 164732 w 190911"/>
                <a:gd name="connsiteY21" fmla="*/ 78662 h 19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1978">
                  <a:moveTo>
                    <a:pt x="164732" y="78662"/>
                  </a:moveTo>
                  <a:lnTo>
                    <a:pt x="156028" y="78662"/>
                  </a:lnTo>
                  <a:lnTo>
                    <a:pt x="156028" y="60749"/>
                  </a:lnTo>
                  <a:lnTo>
                    <a:pt x="129849" y="60749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60749"/>
                  </a:lnTo>
                  <a:lnTo>
                    <a:pt x="94899" y="60749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2165"/>
                  </a:lnTo>
                  <a:lnTo>
                    <a:pt x="17540" y="87379"/>
                  </a:lnTo>
                  <a:lnTo>
                    <a:pt x="0" y="103323"/>
                  </a:lnTo>
                  <a:lnTo>
                    <a:pt x="60016" y="191978"/>
                  </a:lnTo>
                  <a:lnTo>
                    <a:pt x="190912" y="191978"/>
                  </a:lnTo>
                  <a:lnTo>
                    <a:pt x="190912" y="78662"/>
                  </a:lnTo>
                  <a:lnTo>
                    <a:pt x="190912" y="60749"/>
                  </a:lnTo>
                  <a:lnTo>
                    <a:pt x="164732" y="60749"/>
                  </a:lnTo>
                  <a:lnTo>
                    <a:pt x="164732" y="7866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23" name="Dowolny kształt: kształt 1322">
              <a:extLst>
                <a:ext uri="{FF2B5EF4-FFF2-40B4-BE49-F238E27FC236}">
                  <a16:creationId xmlns:a16="http://schemas.microsoft.com/office/drawing/2014/main" id="{429E3ED0-E7F8-1DAE-72FD-6DE4AE4DF2BD}"/>
                </a:ext>
              </a:extLst>
            </p:cNvPr>
            <p:cNvSpPr/>
            <p:nvPr/>
          </p:nvSpPr>
          <p:spPr>
            <a:xfrm>
              <a:off x="12206487" y="2774988"/>
              <a:ext cx="183253" cy="78537"/>
            </a:xfrm>
            <a:custGeom>
              <a:avLst/>
              <a:gdLst>
                <a:gd name="connsiteX0" fmla="*/ 183254 w 183253"/>
                <a:gd name="connsiteY0" fmla="*/ 78537 h 78537"/>
                <a:gd name="connsiteX1" fmla="*/ 183254 w 183253"/>
                <a:gd name="connsiteY1" fmla="*/ 0 h 78537"/>
                <a:gd name="connsiteX2" fmla="*/ 0 w 183253"/>
                <a:gd name="connsiteY2" fmla="*/ 78537 h 78537"/>
                <a:gd name="connsiteX3" fmla="*/ 183254 w 183253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78537">
                  <a:moveTo>
                    <a:pt x="183254" y="78537"/>
                  </a:moveTo>
                  <a:lnTo>
                    <a:pt x="183254" y="0"/>
                  </a:lnTo>
                  <a:lnTo>
                    <a:pt x="0" y="78537"/>
                  </a:lnTo>
                  <a:lnTo>
                    <a:pt x="183254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324" name="Dowolny kształt: kształt 1323">
            <a:extLst>
              <a:ext uri="{FF2B5EF4-FFF2-40B4-BE49-F238E27FC236}">
                <a16:creationId xmlns:a16="http://schemas.microsoft.com/office/drawing/2014/main" id="{31216AA3-5A51-6E6D-5F79-9CA909F30E53}"/>
              </a:ext>
            </a:extLst>
          </p:cNvPr>
          <p:cNvSpPr/>
          <p:nvPr userDrawn="1"/>
        </p:nvSpPr>
        <p:spPr>
          <a:xfrm>
            <a:off x="28890009" y="746428"/>
            <a:ext cx="453989" cy="412703"/>
          </a:xfrm>
          <a:custGeom>
            <a:avLst/>
            <a:gdLst>
              <a:gd name="connsiteX0" fmla="*/ 130896 w 287970"/>
              <a:gd name="connsiteY0" fmla="*/ 261791 h 261791"/>
              <a:gd name="connsiteX1" fmla="*/ 182468 w 287970"/>
              <a:gd name="connsiteY1" fmla="*/ 170164 h 261791"/>
              <a:gd name="connsiteX2" fmla="*/ 183254 w 287970"/>
              <a:gd name="connsiteY2" fmla="*/ 130896 h 261791"/>
              <a:gd name="connsiteX3" fmla="*/ 261791 w 287970"/>
              <a:gd name="connsiteY3" fmla="*/ 130896 h 261791"/>
              <a:gd name="connsiteX4" fmla="*/ 287512 w 287970"/>
              <a:gd name="connsiteY4" fmla="*/ 104717 h 261791"/>
              <a:gd name="connsiteX5" fmla="*/ 287971 w 287970"/>
              <a:gd name="connsiteY5" fmla="*/ 78537 h 261791"/>
              <a:gd name="connsiteX6" fmla="*/ 104717 w 287970"/>
              <a:gd name="connsiteY6" fmla="*/ 78537 h 261791"/>
              <a:gd name="connsiteX7" fmla="*/ 143985 w 287970"/>
              <a:gd name="connsiteY7" fmla="*/ 13090 h 261791"/>
              <a:gd name="connsiteX8" fmla="*/ 117806 w 287970"/>
              <a:gd name="connsiteY8" fmla="*/ 0 h 261791"/>
              <a:gd name="connsiteX9" fmla="*/ 0 w 287970"/>
              <a:gd name="connsiteY9" fmla="*/ 78537 h 261791"/>
              <a:gd name="connsiteX10" fmla="*/ 0 w 287970"/>
              <a:gd name="connsiteY10" fmla="*/ 235612 h 261791"/>
              <a:gd name="connsiteX11" fmla="*/ 26179 w 287970"/>
              <a:gd name="connsiteY11" fmla="*/ 261791 h 261791"/>
              <a:gd name="connsiteX12" fmla="*/ 130896 w 287970"/>
              <a:gd name="connsiteY12" fmla="*/ 261791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970" h="261791">
                <a:moveTo>
                  <a:pt x="130896" y="261791"/>
                </a:moveTo>
                <a:lnTo>
                  <a:pt x="182468" y="170164"/>
                </a:lnTo>
                <a:lnTo>
                  <a:pt x="183254" y="130896"/>
                </a:lnTo>
                <a:lnTo>
                  <a:pt x="261791" y="130896"/>
                </a:lnTo>
                <a:lnTo>
                  <a:pt x="287512" y="104717"/>
                </a:lnTo>
                <a:lnTo>
                  <a:pt x="287971" y="78537"/>
                </a:lnTo>
                <a:lnTo>
                  <a:pt x="104717" y="78537"/>
                </a:lnTo>
                <a:lnTo>
                  <a:pt x="143985" y="13090"/>
                </a:lnTo>
                <a:lnTo>
                  <a:pt x="117806" y="0"/>
                </a:lnTo>
                <a:lnTo>
                  <a:pt x="0" y="78537"/>
                </a:lnTo>
                <a:lnTo>
                  <a:pt x="0" y="235612"/>
                </a:lnTo>
                <a:lnTo>
                  <a:pt x="26179" y="261791"/>
                </a:lnTo>
                <a:lnTo>
                  <a:pt x="130896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325" name="Dowolny kształt: kształt 1324">
            <a:extLst>
              <a:ext uri="{FF2B5EF4-FFF2-40B4-BE49-F238E27FC236}">
                <a16:creationId xmlns:a16="http://schemas.microsoft.com/office/drawing/2014/main" id="{F4A05C3F-2D4B-8097-B381-8F147F419FC9}"/>
              </a:ext>
            </a:extLst>
          </p:cNvPr>
          <p:cNvSpPr/>
          <p:nvPr userDrawn="1"/>
        </p:nvSpPr>
        <p:spPr>
          <a:xfrm>
            <a:off x="17230733" y="6214748"/>
            <a:ext cx="371445" cy="474609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209433 h 301060"/>
              <a:gd name="connsiteX10" fmla="*/ 26179 w 235612"/>
              <a:gd name="connsiteY10" fmla="*/ 117806 h 301060"/>
              <a:gd name="connsiteX11" fmla="*/ 117806 w 235612"/>
              <a:gd name="connsiteY11" fmla="*/ 26179 h 301060"/>
              <a:gd name="connsiteX12" fmla="*/ 209433 w 235612"/>
              <a:gd name="connsiteY12" fmla="*/ 117806 h 301060"/>
              <a:gd name="connsiteX13" fmla="*/ 117806 w 235612"/>
              <a:gd name="connsiteY13" fmla="*/ 20943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209433"/>
                </a:moveTo>
                <a:cubicBezTo>
                  <a:pt x="67202" y="209433"/>
                  <a:pt x="26179" y="168411"/>
                  <a:pt x="26179" y="117806"/>
                </a:cubicBezTo>
                <a:cubicBezTo>
                  <a:pt x="26179" y="67202"/>
                  <a:pt x="67202" y="26179"/>
                  <a:pt x="117806" y="26179"/>
                </a:cubicBezTo>
                <a:cubicBezTo>
                  <a:pt x="168410" y="26179"/>
                  <a:pt x="209433" y="67202"/>
                  <a:pt x="209433" y="117806"/>
                </a:cubicBezTo>
                <a:cubicBezTo>
                  <a:pt x="209433" y="168411"/>
                  <a:pt x="168410" y="209433"/>
                  <a:pt x="117806" y="20943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326" name="Dowolny kształt: kształt 1325">
            <a:extLst>
              <a:ext uri="{FF2B5EF4-FFF2-40B4-BE49-F238E27FC236}">
                <a16:creationId xmlns:a16="http://schemas.microsoft.com/office/drawing/2014/main" id="{3B3910AF-AEE3-5AD2-CB7B-06D9977BCF46}"/>
              </a:ext>
            </a:extLst>
          </p:cNvPr>
          <p:cNvSpPr/>
          <p:nvPr userDrawn="1"/>
        </p:nvSpPr>
        <p:spPr>
          <a:xfrm>
            <a:off x="16694199" y="6214748"/>
            <a:ext cx="371445" cy="474609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183254 h 301060"/>
              <a:gd name="connsiteX10" fmla="*/ 52358 w 235612"/>
              <a:gd name="connsiteY10" fmla="*/ 117806 h 301060"/>
              <a:gd name="connsiteX11" fmla="*/ 117806 w 235612"/>
              <a:gd name="connsiteY11" fmla="*/ 52358 h 301060"/>
              <a:gd name="connsiteX12" fmla="*/ 183254 w 235612"/>
              <a:gd name="connsiteY12" fmla="*/ 117806 h 301060"/>
              <a:gd name="connsiteX13" fmla="*/ 117806 w 235612"/>
              <a:gd name="connsiteY13" fmla="*/ 183254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183254"/>
                </a:moveTo>
                <a:cubicBezTo>
                  <a:pt x="81659" y="183254"/>
                  <a:pt x="52358" y="153953"/>
                  <a:pt x="52358" y="117806"/>
                </a:cubicBezTo>
                <a:cubicBezTo>
                  <a:pt x="52358" y="81659"/>
                  <a:pt x="81659" y="52358"/>
                  <a:pt x="117806" y="52358"/>
                </a:cubicBezTo>
                <a:cubicBezTo>
                  <a:pt x="153953" y="52358"/>
                  <a:pt x="183254" y="81659"/>
                  <a:pt x="183254" y="117806"/>
                </a:cubicBezTo>
                <a:cubicBezTo>
                  <a:pt x="183254" y="153953"/>
                  <a:pt x="153953" y="183254"/>
                  <a:pt x="117806" y="183254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327" name="Dowolny kształt: kształt 1326">
            <a:extLst>
              <a:ext uri="{FF2B5EF4-FFF2-40B4-BE49-F238E27FC236}">
                <a16:creationId xmlns:a16="http://schemas.microsoft.com/office/drawing/2014/main" id="{7EF6F2FB-4467-4CC0-3590-9CD4070E5B62}"/>
              </a:ext>
            </a:extLst>
          </p:cNvPr>
          <p:cNvSpPr/>
          <p:nvPr userDrawn="1"/>
        </p:nvSpPr>
        <p:spPr>
          <a:xfrm>
            <a:off x="17767267" y="6214748"/>
            <a:ext cx="371445" cy="474609"/>
          </a:xfrm>
          <a:custGeom>
            <a:avLst/>
            <a:gdLst>
              <a:gd name="connsiteX0" fmla="*/ 209250 w 235612"/>
              <a:gd name="connsiteY0" fmla="*/ 192083 h 301060"/>
              <a:gd name="connsiteX1" fmla="*/ 209243 w 235612"/>
              <a:gd name="connsiteY1" fmla="*/ 192083 h 301060"/>
              <a:gd name="connsiteX2" fmla="*/ 235612 w 235612"/>
              <a:gd name="connsiteY2" fmla="*/ 117806 h 301060"/>
              <a:gd name="connsiteX3" fmla="*/ 117806 w 235612"/>
              <a:gd name="connsiteY3" fmla="*/ 0 h 301060"/>
              <a:gd name="connsiteX4" fmla="*/ 0 w 235612"/>
              <a:gd name="connsiteY4" fmla="*/ 117806 h 301060"/>
              <a:gd name="connsiteX5" fmla="*/ 26369 w 235612"/>
              <a:gd name="connsiteY5" fmla="*/ 192083 h 301060"/>
              <a:gd name="connsiteX6" fmla="*/ 26362 w 235612"/>
              <a:gd name="connsiteY6" fmla="*/ 192083 h 301060"/>
              <a:gd name="connsiteX7" fmla="*/ 117806 w 235612"/>
              <a:gd name="connsiteY7" fmla="*/ 301060 h 301060"/>
              <a:gd name="connsiteX8" fmla="*/ 209250 w 235612"/>
              <a:gd name="connsiteY8" fmla="*/ 19208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612" h="301060">
                <a:moveTo>
                  <a:pt x="209250" y="192083"/>
                </a:move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328" name="Grupa 1327">
            <a:extLst>
              <a:ext uri="{FF2B5EF4-FFF2-40B4-BE49-F238E27FC236}">
                <a16:creationId xmlns:a16="http://schemas.microsoft.com/office/drawing/2014/main" id="{7A62FE80-5FDD-EAFF-0E00-BEAF9050116F}"/>
              </a:ext>
            </a:extLst>
          </p:cNvPr>
          <p:cNvGrpSpPr/>
          <p:nvPr userDrawn="1"/>
        </p:nvGrpSpPr>
        <p:grpSpPr>
          <a:xfrm>
            <a:off x="16632291" y="6744380"/>
            <a:ext cx="495260" cy="481490"/>
            <a:chOff x="4679983" y="6370255"/>
            <a:chExt cx="314149" cy="305425"/>
          </a:xfrm>
        </p:grpSpPr>
        <p:sp>
          <p:nvSpPr>
            <p:cNvPr id="1329" name="Dowolny kształt: kształt 1328">
              <a:extLst>
                <a:ext uri="{FF2B5EF4-FFF2-40B4-BE49-F238E27FC236}">
                  <a16:creationId xmlns:a16="http://schemas.microsoft.com/office/drawing/2014/main" id="{9150E206-380A-0931-16A3-E2F2244549BB}"/>
                </a:ext>
              </a:extLst>
            </p:cNvPr>
            <p:cNvSpPr/>
            <p:nvPr/>
          </p:nvSpPr>
          <p:spPr>
            <a:xfrm>
              <a:off x="4758521" y="6370255"/>
              <a:ext cx="157087" cy="200708"/>
            </a:xfrm>
            <a:custGeom>
              <a:avLst/>
              <a:gdLst>
                <a:gd name="connsiteX0" fmla="*/ 157075 w 157087"/>
                <a:gd name="connsiteY0" fmla="*/ 78537 h 200708"/>
                <a:gd name="connsiteX1" fmla="*/ 78537 w 157087"/>
                <a:gd name="connsiteY1" fmla="*/ 0 h 200708"/>
                <a:gd name="connsiteX2" fmla="*/ 0 w 157087"/>
                <a:gd name="connsiteY2" fmla="*/ 78537 h 200708"/>
                <a:gd name="connsiteX3" fmla="*/ 17579 w 157087"/>
                <a:gd name="connsiteY3" fmla="*/ 128055 h 200708"/>
                <a:gd name="connsiteX4" fmla="*/ 17579 w 157087"/>
                <a:gd name="connsiteY4" fmla="*/ 128055 h 200708"/>
                <a:gd name="connsiteX5" fmla="*/ 78544 w 157087"/>
                <a:gd name="connsiteY5" fmla="*/ 200709 h 200708"/>
                <a:gd name="connsiteX6" fmla="*/ 139509 w 157087"/>
                <a:gd name="connsiteY6" fmla="*/ 128055 h 200708"/>
                <a:gd name="connsiteX7" fmla="*/ 139509 w 157087"/>
                <a:gd name="connsiteY7" fmla="*/ 128055 h 200708"/>
                <a:gd name="connsiteX8" fmla="*/ 157088 w 157087"/>
                <a:gd name="connsiteY8" fmla="*/ 78537 h 200708"/>
                <a:gd name="connsiteX9" fmla="*/ 78537 w 157087"/>
                <a:gd name="connsiteY9" fmla="*/ 122171 h 200708"/>
                <a:gd name="connsiteX10" fmla="*/ 34903 w 157087"/>
                <a:gd name="connsiteY10" fmla="*/ 78537 h 200708"/>
                <a:gd name="connsiteX11" fmla="*/ 78537 w 157087"/>
                <a:gd name="connsiteY11" fmla="*/ 34903 h 200708"/>
                <a:gd name="connsiteX12" fmla="*/ 122171 w 157087"/>
                <a:gd name="connsiteY12" fmla="*/ 78537 h 200708"/>
                <a:gd name="connsiteX13" fmla="*/ 78537 w 157087"/>
                <a:gd name="connsiteY13" fmla="*/ 122171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87" h="200708">
                  <a:moveTo>
                    <a:pt x="157075" y="78537"/>
                  </a:move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79" y="128055"/>
                  </a:cubicBezTo>
                  <a:lnTo>
                    <a:pt x="17579" y="128055"/>
                  </a:lnTo>
                  <a:lnTo>
                    <a:pt x="78544" y="200709"/>
                  </a:lnTo>
                  <a:lnTo>
                    <a:pt x="139509" y="128055"/>
                  </a:lnTo>
                  <a:lnTo>
                    <a:pt x="139509" y="128055"/>
                  </a:lnTo>
                  <a:cubicBezTo>
                    <a:pt x="150497" y="114547"/>
                    <a:pt x="157088" y="97314"/>
                    <a:pt x="157088" y="78537"/>
                  </a:cubicBezTo>
                  <a:close/>
                  <a:moveTo>
                    <a:pt x="78537" y="122171"/>
                  </a:moveTo>
                  <a:cubicBezTo>
                    <a:pt x="54439" y="122171"/>
                    <a:pt x="34903" y="102636"/>
                    <a:pt x="34903" y="78537"/>
                  </a:cubicBezTo>
                  <a:cubicBezTo>
                    <a:pt x="34903" y="54439"/>
                    <a:pt x="54439" y="34903"/>
                    <a:pt x="78537" y="34903"/>
                  </a:cubicBezTo>
                  <a:cubicBezTo>
                    <a:pt x="102635" y="34903"/>
                    <a:pt x="122171" y="54439"/>
                    <a:pt x="122171" y="78537"/>
                  </a:cubicBezTo>
                  <a:cubicBezTo>
                    <a:pt x="122171" y="102636"/>
                    <a:pt x="102635" y="122171"/>
                    <a:pt x="78537" y="12217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30" name="Dowolny kształt: kształt 1329">
              <a:extLst>
                <a:ext uri="{FF2B5EF4-FFF2-40B4-BE49-F238E27FC236}">
                  <a16:creationId xmlns:a16="http://schemas.microsoft.com/office/drawing/2014/main" id="{A4DE3765-A462-BD3A-68BD-EDE248578154}"/>
                </a:ext>
              </a:extLst>
            </p:cNvPr>
            <p:cNvSpPr/>
            <p:nvPr/>
          </p:nvSpPr>
          <p:spPr>
            <a:xfrm>
              <a:off x="4679983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42923 w 314149"/>
                <a:gd name="connsiteY3" fmla="*/ 26179 h 157074"/>
                <a:gd name="connsiteX4" fmla="*/ 277826 w 314149"/>
                <a:gd name="connsiteY4" fmla="*/ 130896 h 157074"/>
                <a:gd name="connsiteX5" fmla="*/ 157075 w 314149"/>
                <a:gd name="connsiteY5" fmla="*/ 130896 h 157074"/>
                <a:gd name="connsiteX6" fmla="*/ 36324 w 314149"/>
                <a:gd name="connsiteY6" fmla="*/ 130896 h 157074"/>
                <a:gd name="connsiteX7" fmla="*/ 71227 w 314149"/>
                <a:gd name="connsiteY7" fmla="*/ 26179 h 157074"/>
                <a:gd name="connsiteX8" fmla="*/ 91627 w 314149"/>
                <a:gd name="connsiteY8" fmla="*/ 26179 h 157074"/>
                <a:gd name="connsiteX9" fmla="*/ 91627 w 314149"/>
                <a:gd name="connsiteY9" fmla="*/ 0 h 157074"/>
                <a:gd name="connsiteX10" fmla="*/ 52358 w 314149"/>
                <a:gd name="connsiteY10" fmla="*/ 0 h 157074"/>
                <a:gd name="connsiteX11" fmla="*/ 0 w 314149"/>
                <a:gd name="connsiteY11" fmla="*/ 157075 h 157074"/>
                <a:gd name="connsiteX12" fmla="*/ 157075 w 314149"/>
                <a:gd name="connsiteY12" fmla="*/ 157075 h 157074"/>
                <a:gd name="connsiteX13" fmla="*/ 314150 w 314149"/>
                <a:gd name="connsiteY13" fmla="*/ 157075 h 157074"/>
                <a:gd name="connsiteX14" fmla="*/ 261791 w 314149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42923" y="26179"/>
                  </a:lnTo>
                  <a:lnTo>
                    <a:pt x="277826" y="130896"/>
                  </a:lnTo>
                  <a:lnTo>
                    <a:pt x="157075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31" name="Grafika 52">
            <a:extLst>
              <a:ext uri="{FF2B5EF4-FFF2-40B4-BE49-F238E27FC236}">
                <a16:creationId xmlns:a16="http://schemas.microsoft.com/office/drawing/2014/main" id="{B9C88C0C-E536-FED8-8E2A-6A282F77328A}"/>
              </a:ext>
            </a:extLst>
          </p:cNvPr>
          <p:cNvGrpSpPr/>
          <p:nvPr userDrawn="1"/>
        </p:nvGrpSpPr>
        <p:grpSpPr>
          <a:xfrm>
            <a:off x="17168824" y="6744380"/>
            <a:ext cx="495260" cy="481490"/>
            <a:chOff x="5020312" y="6370255"/>
            <a:chExt cx="314149" cy="305425"/>
          </a:xfrm>
          <a:solidFill>
            <a:srgbClr val="212E39"/>
          </a:solidFill>
        </p:grpSpPr>
        <p:sp>
          <p:nvSpPr>
            <p:cNvPr id="1332" name="Dowolny kształt: kształt 1331">
              <a:extLst>
                <a:ext uri="{FF2B5EF4-FFF2-40B4-BE49-F238E27FC236}">
                  <a16:creationId xmlns:a16="http://schemas.microsoft.com/office/drawing/2014/main" id="{707BF7B1-9543-BBF8-6E30-FA66CE568C39}"/>
                </a:ext>
              </a:extLst>
            </p:cNvPr>
            <p:cNvSpPr/>
            <p:nvPr/>
          </p:nvSpPr>
          <p:spPr>
            <a:xfrm>
              <a:off x="5098856" y="6370255"/>
              <a:ext cx="157074" cy="200708"/>
            </a:xfrm>
            <a:custGeom>
              <a:avLst/>
              <a:gdLst>
                <a:gd name="connsiteX0" fmla="*/ 17566 w 157074"/>
                <a:gd name="connsiteY0" fmla="*/ 128055 h 200708"/>
                <a:gd name="connsiteX1" fmla="*/ 78531 w 157074"/>
                <a:gd name="connsiteY1" fmla="*/ 200709 h 200708"/>
                <a:gd name="connsiteX2" fmla="*/ 139496 w 157074"/>
                <a:gd name="connsiteY2" fmla="*/ 128055 h 200708"/>
                <a:gd name="connsiteX3" fmla="*/ 139496 w 157074"/>
                <a:gd name="connsiteY3" fmla="*/ 128055 h 200708"/>
                <a:gd name="connsiteX4" fmla="*/ 157075 w 157074"/>
                <a:gd name="connsiteY4" fmla="*/ 78537 h 200708"/>
                <a:gd name="connsiteX5" fmla="*/ 78537 w 157074"/>
                <a:gd name="connsiteY5" fmla="*/ 0 h 200708"/>
                <a:gd name="connsiteX6" fmla="*/ 0 w 157074"/>
                <a:gd name="connsiteY6" fmla="*/ 78537 h 200708"/>
                <a:gd name="connsiteX7" fmla="*/ 17580 w 157074"/>
                <a:gd name="connsiteY7" fmla="*/ 128055 h 200708"/>
                <a:gd name="connsiteX8" fmla="*/ 17580 w 157074"/>
                <a:gd name="connsiteY8" fmla="*/ 128055 h 200708"/>
                <a:gd name="connsiteX9" fmla="*/ 78531 w 157074"/>
                <a:gd name="connsiteY9" fmla="*/ 34903 h 200708"/>
                <a:gd name="connsiteX10" fmla="*/ 122165 w 157074"/>
                <a:gd name="connsiteY10" fmla="*/ 78537 h 200708"/>
                <a:gd name="connsiteX11" fmla="*/ 78531 w 157074"/>
                <a:gd name="connsiteY11" fmla="*/ 122171 h 200708"/>
                <a:gd name="connsiteX12" fmla="*/ 34897 w 157074"/>
                <a:gd name="connsiteY12" fmla="*/ 78537 h 200708"/>
                <a:gd name="connsiteX13" fmla="*/ 78531 w 157074"/>
                <a:gd name="connsiteY13" fmla="*/ 34903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74" h="200708">
                  <a:moveTo>
                    <a:pt x="17566" y="128055"/>
                  </a:moveTo>
                  <a:lnTo>
                    <a:pt x="78531" y="200709"/>
                  </a:lnTo>
                  <a:lnTo>
                    <a:pt x="139496" y="128055"/>
                  </a:lnTo>
                  <a:lnTo>
                    <a:pt x="139496" y="128055"/>
                  </a:lnTo>
                  <a:cubicBezTo>
                    <a:pt x="150484" y="114547"/>
                    <a:pt x="157075" y="97314"/>
                    <a:pt x="157075" y="78537"/>
                  </a:cubicBez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80" y="128055"/>
                  </a:cubicBezTo>
                  <a:lnTo>
                    <a:pt x="17580" y="128055"/>
                  </a:lnTo>
                  <a:close/>
                  <a:moveTo>
                    <a:pt x="78531" y="34903"/>
                  </a:moveTo>
                  <a:cubicBezTo>
                    <a:pt x="102629" y="34903"/>
                    <a:pt x="122165" y="54439"/>
                    <a:pt x="122165" y="78537"/>
                  </a:cubicBezTo>
                  <a:cubicBezTo>
                    <a:pt x="122165" y="102636"/>
                    <a:pt x="102629" y="122171"/>
                    <a:pt x="78531" y="122171"/>
                  </a:cubicBezTo>
                  <a:cubicBezTo>
                    <a:pt x="54433" y="122171"/>
                    <a:pt x="34897" y="102636"/>
                    <a:pt x="34897" y="78537"/>
                  </a:cubicBezTo>
                  <a:cubicBezTo>
                    <a:pt x="34897" y="54439"/>
                    <a:pt x="54433" y="34903"/>
                    <a:pt x="78531" y="349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33" name="Dowolny kształt: kształt 1332">
              <a:extLst>
                <a:ext uri="{FF2B5EF4-FFF2-40B4-BE49-F238E27FC236}">
                  <a16:creationId xmlns:a16="http://schemas.microsoft.com/office/drawing/2014/main" id="{3ACDB33E-17AA-8697-1EC3-71ADC8727F1B}"/>
                </a:ext>
              </a:extLst>
            </p:cNvPr>
            <p:cNvSpPr/>
            <p:nvPr/>
          </p:nvSpPr>
          <p:spPr>
            <a:xfrm>
              <a:off x="5020312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36921 w 314149"/>
                <a:gd name="connsiteY3" fmla="*/ 26179 h 157074"/>
                <a:gd name="connsiteX4" fmla="*/ 37960 w 314149"/>
                <a:gd name="connsiteY4" fmla="*/ 130896 h 157074"/>
                <a:gd name="connsiteX5" fmla="*/ 36324 w 314149"/>
                <a:gd name="connsiteY5" fmla="*/ 130896 h 157074"/>
                <a:gd name="connsiteX6" fmla="*/ 71227 w 314149"/>
                <a:gd name="connsiteY6" fmla="*/ 26179 h 157074"/>
                <a:gd name="connsiteX7" fmla="*/ 91627 w 314149"/>
                <a:gd name="connsiteY7" fmla="*/ 26179 h 157074"/>
                <a:gd name="connsiteX8" fmla="*/ 91627 w 314149"/>
                <a:gd name="connsiteY8" fmla="*/ 0 h 157074"/>
                <a:gd name="connsiteX9" fmla="*/ 52358 w 314149"/>
                <a:gd name="connsiteY9" fmla="*/ 0 h 157074"/>
                <a:gd name="connsiteX10" fmla="*/ 0 w 314149"/>
                <a:gd name="connsiteY10" fmla="*/ 157075 h 157074"/>
                <a:gd name="connsiteX11" fmla="*/ 157075 w 314149"/>
                <a:gd name="connsiteY11" fmla="*/ 157075 h 157074"/>
                <a:gd name="connsiteX12" fmla="*/ 314150 w 314149"/>
                <a:gd name="connsiteY12" fmla="*/ 157075 h 157074"/>
                <a:gd name="connsiteX13" fmla="*/ 261791 w 314149"/>
                <a:gd name="connsiteY13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36921" y="26179"/>
                  </a:lnTo>
                  <a:lnTo>
                    <a:pt x="37960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334" name="Dowolny kształt: kształt 1333">
            <a:extLst>
              <a:ext uri="{FF2B5EF4-FFF2-40B4-BE49-F238E27FC236}">
                <a16:creationId xmlns:a16="http://schemas.microsoft.com/office/drawing/2014/main" id="{D9D7A06A-0969-F9B3-24EF-04D9AAABFCEA}"/>
              </a:ext>
            </a:extLst>
          </p:cNvPr>
          <p:cNvSpPr/>
          <p:nvPr userDrawn="1"/>
        </p:nvSpPr>
        <p:spPr>
          <a:xfrm>
            <a:off x="24267570" y="705158"/>
            <a:ext cx="453989" cy="495243"/>
          </a:xfrm>
          <a:custGeom>
            <a:avLst/>
            <a:gdLst>
              <a:gd name="connsiteX0" fmla="*/ 52358 w 287970"/>
              <a:gd name="connsiteY0" fmla="*/ 78537 h 314149"/>
              <a:gd name="connsiteX1" fmla="*/ 52358 w 287970"/>
              <a:gd name="connsiteY1" fmla="*/ 143985 h 314149"/>
              <a:gd name="connsiteX2" fmla="*/ 52358 w 287970"/>
              <a:gd name="connsiteY2" fmla="*/ 183254 h 314149"/>
              <a:gd name="connsiteX3" fmla="*/ 52358 w 287970"/>
              <a:gd name="connsiteY3" fmla="*/ 222523 h 314149"/>
              <a:gd name="connsiteX4" fmla="*/ 26834 w 287970"/>
              <a:gd name="connsiteY4" fmla="*/ 222523 h 314149"/>
              <a:gd name="connsiteX5" fmla="*/ 0 w 287970"/>
              <a:gd name="connsiteY5" fmla="*/ 249363 h 314149"/>
              <a:gd name="connsiteX6" fmla="*/ 0 w 287970"/>
              <a:gd name="connsiteY6" fmla="*/ 287310 h 314149"/>
              <a:gd name="connsiteX7" fmla="*/ 26834 w 287970"/>
              <a:gd name="connsiteY7" fmla="*/ 314150 h 314149"/>
              <a:gd name="connsiteX8" fmla="*/ 64793 w 287970"/>
              <a:gd name="connsiteY8" fmla="*/ 314150 h 314149"/>
              <a:gd name="connsiteX9" fmla="*/ 91627 w 287970"/>
              <a:gd name="connsiteY9" fmla="*/ 287310 h 314149"/>
              <a:gd name="connsiteX10" fmla="*/ 91627 w 287970"/>
              <a:gd name="connsiteY10" fmla="*/ 274881 h 314149"/>
              <a:gd name="connsiteX11" fmla="*/ 91627 w 287970"/>
              <a:gd name="connsiteY11" fmla="*/ 249363 h 314149"/>
              <a:gd name="connsiteX12" fmla="*/ 91627 w 287970"/>
              <a:gd name="connsiteY12" fmla="*/ 170164 h 314149"/>
              <a:gd name="connsiteX13" fmla="*/ 248702 w 287970"/>
              <a:gd name="connsiteY13" fmla="*/ 117806 h 314149"/>
              <a:gd name="connsiteX14" fmla="*/ 248702 w 287970"/>
              <a:gd name="connsiteY14" fmla="*/ 183254 h 314149"/>
              <a:gd name="connsiteX15" fmla="*/ 223177 w 287970"/>
              <a:gd name="connsiteY15" fmla="*/ 183254 h 314149"/>
              <a:gd name="connsiteX16" fmla="*/ 196344 w 287970"/>
              <a:gd name="connsiteY16" fmla="*/ 210094 h 314149"/>
              <a:gd name="connsiteX17" fmla="*/ 196344 w 287970"/>
              <a:gd name="connsiteY17" fmla="*/ 248041 h 314149"/>
              <a:gd name="connsiteX18" fmla="*/ 223177 w 287970"/>
              <a:gd name="connsiteY18" fmla="*/ 274881 h 314149"/>
              <a:gd name="connsiteX19" fmla="*/ 261137 w 287970"/>
              <a:gd name="connsiteY19" fmla="*/ 274881 h 314149"/>
              <a:gd name="connsiteX20" fmla="*/ 287971 w 287970"/>
              <a:gd name="connsiteY20" fmla="*/ 248041 h 314149"/>
              <a:gd name="connsiteX21" fmla="*/ 287971 w 287970"/>
              <a:gd name="connsiteY21" fmla="*/ 235612 h 314149"/>
              <a:gd name="connsiteX22" fmla="*/ 287971 w 287970"/>
              <a:gd name="connsiteY22" fmla="*/ 210094 h 314149"/>
              <a:gd name="connsiteX23" fmla="*/ 287971 w 287970"/>
              <a:gd name="connsiteY23" fmla="*/ 104717 h 314149"/>
              <a:gd name="connsiteX24" fmla="*/ 287971 w 287970"/>
              <a:gd name="connsiteY24" fmla="*/ 78537 h 314149"/>
              <a:gd name="connsiteX25" fmla="*/ 287971 w 287970"/>
              <a:gd name="connsiteY25" fmla="*/ 0 h 314149"/>
              <a:gd name="connsiteX26" fmla="*/ 52358 w 287970"/>
              <a:gd name="connsiteY26" fmla="*/ 7853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7970" h="314149">
                <a:moveTo>
                  <a:pt x="52358" y="78537"/>
                </a:moveTo>
                <a:lnTo>
                  <a:pt x="52358" y="143985"/>
                </a:lnTo>
                <a:lnTo>
                  <a:pt x="52358" y="183254"/>
                </a:lnTo>
                <a:lnTo>
                  <a:pt x="52358" y="222523"/>
                </a:lnTo>
                <a:lnTo>
                  <a:pt x="26834" y="222523"/>
                </a:lnTo>
                <a:lnTo>
                  <a:pt x="0" y="249363"/>
                </a:lnTo>
                <a:lnTo>
                  <a:pt x="0" y="287310"/>
                </a:lnTo>
                <a:lnTo>
                  <a:pt x="26834" y="314150"/>
                </a:lnTo>
                <a:lnTo>
                  <a:pt x="64793" y="314150"/>
                </a:lnTo>
                <a:lnTo>
                  <a:pt x="91627" y="287310"/>
                </a:lnTo>
                <a:lnTo>
                  <a:pt x="91627" y="274881"/>
                </a:lnTo>
                <a:lnTo>
                  <a:pt x="91627" y="249363"/>
                </a:lnTo>
                <a:lnTo>
                  <a:pt x="91627" y="170164"/>
                </a:lnTo>
                <a:lnTo>
                  <a:pt x="248702" y="117806"/>
                </a:lnTo>
                <a:lnTo>
                  <a:pt x="248702" y="183254"/>
                </a:lnTo>
                <a:lnTo>
                  <a:pt x="223177" y="183254"/>
                </a:lnTo>
                <a:lnTo>
                  <a:pt x="196344" y="210094"/>
                </a:lnTo>
                <a:lnTo>
                  <a:pt x="196344" y="248041"/>
                </a:lnTo>
                <a:lnTo>
                  <a:pt x="223177" y="274881"/>
                </a:lnTo>
                <a:lnTo>
                  <a:pt x="261137" y="274881"/>
                </a:lnTo>
                <a:lnTo>
                  <a:pt x="287971" y="248041"/>
                </a:lnTo>
                <a:lnTo>
                  <a:pt x="287971" y="235612"/>
                </a:lnTo>
                <a:lnTo>
                  <a:pt x="287971" y="210094"/>
                </a:lnTo>
                <a:lnTo>
                  <a:pt x="287971" y="104717"/>
                </a:lnTo>
                <a:lnTo>
                  <a:pt x="287971" y="78537"/>
                </a:lnTo>
                <a:lnTo>
                  <a:pt x="287971" y="0"/>
                </a:lnTo>
                <a:lnTo>
                  <a:pt x="52358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335" name="Grafika 52">
            <a:extLst>
              <a:ext uri="{FF2B5EF4-FFF2-40B4-BE49-F238E27FC236}">
                <a16:creationId xmlns:a16="http://schemas.microsoft.com/office/drawing/2014/main" id="{4A4F79A0-B97B-1ADD-B31B-813429EB37AB}"/>
              </a:ext>
            </a:extLst>
          </p:cNvPr>
          <p:cNvGrpSpPr/>
          <p:nvPr userDrawn="1"/>
        </p:nvGrpSpPr>
        <p:grpSpPr>
          <a:xfrm>
            <a:off x="23731038" y="209913"/>
            <a:ext cx="453989" cy="412703"/>
            <a:chOff x="9182796" y="2225226"/>
            <a:chExt cx="287970" cy="261791"/>
          </a:xfrm>
          <a:solidFill>
            <a:srgbClr val="212E39"/>
          </a:solidFill>
        </p:grpSpPr>
        <p:sp>
          <p:nvSpPr>
            <p:cNvPr id="1336" name="Dowolny kształt: kształt 1335">
              <a:extLst>
                <a:ext uri="{FF2B5EF4-FFF2-40B4-BE49-F238E27FC236}">
                  <a16:creationId xmlns:a16="http://schemas.microsoft.com/office/drawing/2014/main" id="{64EB9D99-36AF-7E85-4554-FAB7E841AFA2}"/>
                </a:ext>
              </a:extLst>
            </p:cNvPr>
            <p:cNvSpPr/>
            <p:nvPr/>
          </p:nvSpPr>
          <p:spPr>
            <a:xfrm>
              <a:off x="9418408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37" name="Dowolny kształt: kształt 1336">
              <a:extLst>
                <a:ext uri="{FF2B5EF4-FFF2-40B4-BE49-F238E27FC236}">
                  <a16:creationId xmlns:a16="http://schemas.microsoft.com/office/drawing/2014/main" id="{80C70D14-598D-6ED0-B592-4DDDC9CA5AFD}"/>
                </a:ext>
              </a:extLst>
            </p:cNvPr>
            <p:cNvSpPr/>
            <p:nvPr/>
          </p:nvSpPr>
          <p:spPr>
            <a:xfrm>
              <a:off x="9182796" y="2225226"/>
              <a:ext cx="248701" cy="261791"/>
            </a:xfrm>
            <a:custGeom>
              <a:avLst/>
              <a:gdLst>
                <a:gd name="connsiteX0" fmla="*/ 248702 w 248701"/>
                <a:gd name="connsiteY0" fmla="*/ 65448 h 261791"/>
                <a:gd name="connsiteX1" fmla="*/ 183254 w 248701"/>
                <a:gd name="connsiteY1" fmla="*/ 0 h 261791"/>
                <a:gd name="connsiteX2" fmla="*/ 117806 w 248701"/>
                <a:gd name="connsiteY2" fmla="*/ 65448 h 261791"/>
                <a:gd name="connsiteX3" fmla="*/ 143985 w 248701"/>
                <a:gd name="connsiteY3" fmla="*/ 117806 h 261791"/>
                <a:gd name="connsiteX4" fmla="*/ 114469 w 248701"/>
                <a:gd name="connsiteY4" fmla="*/ 117806 h 261791"/>
                <a:gd name="connsiteX5" fmla="*/ 117806 w 248701"/>
                <a:gd name="connsiteY5" fmla="*/ 98172 h 261791"/>
                <a:gd name="connsiteX6" fmla="*/ 58903 w 248701"/>
                <a:gd name="connsiteY6" fmla="*/ 39269 h 261791"/>
                <a:gd name="connsiteX7" fmla="*/ 0 w 248701"/>
                <a:gd name="connsiteY7" fmla="*/ 98172 h 261791"/>
                <a:gd name="connsiteX8" fmla="*/ 13090 w 248701"/>
                <a:gd name="connsiteY8" fmla="*/ 135189 h 261791"/>
                <a:gd name="connsiteX9" fmla="*/ 13090 w 248701"/>
                <a:gd name="connsiteY9" fmla="*/ 261791 h 261791"/>
                <a:gd name="connsiteX10" fmla="*/ 183254 w 248701"/>
                <a:gd name="connsiteY10" fmla="*/ 261791 h 261791"/>
                <a:gd name="connsiteX11" fmla="*/ 222523 w 248701"/>
                <a:gd name="connsiteY11" fmla="*/ 222523 h 261791"/>
                <a:gd name="connsiteX12" fmla="*/ 222523 w 248701"/>
                <a:gd name="connsiteY12" fmla="*/ 117806 h 261791"/>
                <a:gd name="connsiteX13" fmla="*/ 248702 w 248701"/>
                <a:gd name="connsiteY13" fmla="*/ 65448 h 261791"/>
                <a:gd name="connsiteX14" fmla="*/ 183254 w 248701"/>
                <a:gd name="connsiteY14" fmla="*/ 39269 h 261791"/>
                <a:gd name="connsiteX15" fmla="*/ 209433 w 248701"/>
                <a:gd name="connsiteY15" fmla="*/ 65448 h 261791"/>
                <a:gd name="connsiteX16" fmla="*/ 183254 w 248701"/>
                <a:gd name="connsiteY16" fmla="*/ 91627 h 261791"/>
                <a:gd name="connsiteX17" fmla="*/ 157075 w 248701"/>
                <a:gd name="connsiteY17" fmla="*/ 65448 h 261791"/>
                <a:gd name="connsiteX18" fmla="*/ 183254 w 248701"/>
                <a:gd name="connsiteY18" fmla="*/ 39269 h 261791"/>
                <a:gd name="connsiteX19" fmla="*/ 58903 w 248701"/>
                <a:gd name="connsiteY19" fmla="*/ 78537 h 261791"/>
                <a:gd name="connsiteX20" fmla="*/ 78537 w 248701"/>
                <a:gd name="connsiteY20" fmla="*/ 98172 h 261791"/>
                <a:gd name="connsiteX21" fmla="*/ 58903 w 248701"/>
                <a:gd name="connsiteY21" fmla="*/ 117806 h 261791"/>
                <a:gd name="connsiteX22" fmla="*/ 39269 w 248701"/>
                <a:gd name="connsiteY22" fmla="*/ 98172 h 261791"/>
                <a:gd name="connsiteX23" fmla="*/ 58903 w 248701"/>
                <a:gd name="connsiteY23" fmla="*/ 78537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8701" h="261791">
                  <a:moveTo>
                    <a:pt x="248702" y="65448"/>
                  </a:moveTo>
                  <a:cubicBezTo>
                    <a:pt x="248702" y="29301"/>
                    <a:pt x="219381" y="0"/>
                    <a:pt x="183254" y="0"/>
                  </a:cubicBezTo>
                  <a:cubicBezTo>
                    <a:pt x="147127" y="0"/>
                    <a:pt x="117806" y="29301"/>
                    <a:pt x="117806" y="65448"/>
                  </a:cubicBezTo>
                  <a:cubicBezTo>
                    <a:pt x="117806" y="86856"/>
                    <a:pt x="128082" y="105868"/>
                    <a:pt x="143985" y="117806"/>
                  </a:cubicBezTo>
                  <a:lnTo>
                    <a:pt x="114469" y="117806"/>
                  </a:lnTo>
                  <a:cubicBezTo>
                    <a:pt x="116628" y="111667"/>
                    <a:pt x="117806" y="105057"/>
                    <a:pt x="117806" y="98172"/>
                  </a:cubicBezTo>
                  <a:cubicBezTo>
                    <a:pt x="117806" y="65638"/>
                    <a:pt x="91431" y="39269"/>
                    <a:pt x="58903" y="39269"/>
                  </a:cubicBezTo>
                  <a:cubicBezTo>
                    <a:pt x="26375" y="39269"/>
                    <a:pt x="0" y="65638"/>
                    <a:pt x="0" y="98172"/>
                  </a:cubicBezTo>
                  <a:cubicBezTo>
                    <a:pt x="0" y="112197"/>
                    <a:pt x="4909" y="125077"/>
                    <a:pt x="13090" y="135189"/>
                  </a:cubicBezTo>
                  <a:lnTo>
                    <a:pt x="13090" y="261791"/>
                  </a:lnTo>
                  <a:lnTo>
                    <a:pt x="183254" y="261791"/>
                  </a:lnTo>
                  <a:lnTo>
                    <a:pt x="222523" y="222523"/>
                  </a:lnTo>
                  <a:lnTo>
                    <a:pt x="222523" y="117806"/>
                  </a:lnTo>
                  <a:cubicBezTo>
                    <a:pt x="238426" y="105868"/>
                    <a:pt x="248702" y="86856"/>
                    <a:pt x="248702" y="65448"/>
                  </a:cubicBezTo>
                  <a:close/>
                  <a:moveTo>
                    <a:pt x="183254" y="39269"/>
                  </a:moveTo>
                  <a:cubicBezTo>
                    <a:pt x="197718" y="39269"/>
                    <a:pt x="209433" y="50990"/>
                    <a:pt x="209433" y="65448"/>
                  </a:cubicBezTo>
                  <a:cubicBezTo>
                    <a:pt x="209433" y="79905"/>
                    <a:pt x="197718" y="91627"/>
                    <a:pt x="183254" y="91627"/>
                  </a:cubicBezTo>
                  <a:cubicBezTo>
                    <a:pt x="168790" y="91627"/>
                    <a:pt x="157075" y="79905"/>
                    <a:pt x="157075" y="65448"/>
                  </a:cubicBezTo>
                  <a:cubicBezTo>
                    <a:pt x="157075" y="50990"/>
                    <a:pt x="168790" y="39269"/>
                    <a:pt x="183254" y="39269"/>
                  </a:cubicBezTo>
                  <a:close/>
                  <a:moveTo>
                    <a:pt x="58903" y="78537"/>
                  </a:moveTo>
                  <a:cubicBezTo>
                    <a:pt x="69767" y="78537"/>
                    <a:pt x="78537" y="87327"/>
                    <a:pt x="78537" y="98172"/>
                  </a:cubicBezTo>
                  <a:cubicBezTo>
                    <a:pt x="78537" y="109017"/>
                    <a:pt x="69767" y="117806"/>
                    <a:pt x="58903" y="117806"/>
                  </a:cubicBezTo>
                  <a:cubicBezTo>
                    <a:pt x="48039" y="117806"/>
                    <a:pt x="39269" y="109017"/>
                    <a:pt x="39269" y="98172"/>
                  </a:cubicBezTo>
                  <a:cubicBezTo>
                    <a:pt x="39269" y="87327"/>
                    <a:pt x="48039" y="78537"/>
                    <a:pt x="58903" y="7853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38" name="Grafika 52">
            <a:extLst>
              <a:ext uri="{FF2B5EF4-FFF2-40B4-BE49-F238E27FC236}">
                <a16:creationId xmlns:a16="http://schemas.microsoft.com/office/drawing/2014/main" id="{76448A5B-1D60-0AF4-F72A-F4497FAC9DA8}"/>
              </a:ext>
            </a:extLst>
          </p:cNvPr>
          <p:cNvGrpSpPr/>
          <p:nvPr userDrawn="1"/>
        </p:nvGrpSpPr>
        <p:grpSpPr>
          <a:xfrm>
            <a:off x="24804103" y="313090"/>
            <a:ext cx="474625" cy="330151"/>
            <a:chOff x="9863453" y="2290674"/>
            <a:chExt cx="301060" cy="209426"/>
          </a:xfrm>
          <a:solidFill>
            <a:srgbClr val="212E39"/>
          </a:solidFill>
        </p:grpSpPr>
        <p:sp>
          <p:nvSpPr>
            <p:cNvPr id="1339" name="Dowolny kształt: kształt 1338">
              <a:extLst>
                <a:ext uri="{FF2B5EF4-FFF2-40B4-BE49-F238E27FC236}">
                  <a16:creationId xmlns:a16="http://schemas.microsoft.com/office/drawing/2014/main" id="{6AD56C3E-D5F5-9C19-7B5C-02B7DE6E1729}"/>
                </a:ext>
              </a:extLst>
            </p:cNvPr>
            <p:cNvSpPr/>
            <p:nvPr/>
          </p:nvSpPr>
          <p:spPr>
            <a:xfrm>
              <a:off x="9863453" y="2290674"/>
              <a:ext cx="301060" cy="209426"/>
            </a:xfrm>
            <a:custGeom>
              <a:avLst/>
              <a:gdLst>
                <a:gd name="connsiteX0" fmla="*/ 235612 w 301060"/>
                <a:gd name="connsiteY0" fmla="*/ 39269 h 209426"/>
                <a:gd name="connsiteX1" fmla="*/ 209433 w 301060"/>
                <a:gd name="connsiteY1" fmla="*/ 0 h 209426"/>
                <a:gd name="connsiteX2" fmla="*/ 130896 w 301060"/>
                <a:gd name="connsiteY2" fmla="*/ 0 h 209426"/>
                <a:gd name="connsiteX3" fmla="*/ 104717 w 301060"/>
                <a:gd name="connsiteY3" fmla="*/ 39269 h 209426"/>
                <a:gd name="connsiteX4" fmla="*/ 0 w 301060"/>
                <a:gd name="connsiteY4" fmla="*/ 39269 h 209426"/>
                <a:gd name="connsiteX5" fmla="*/ 0 w 301060"/>
                <a:gd name="connsiteY5" fmla="*/ 183254 h 209426"/>
                <a:gd name="connsiteX6" fmla="*/ 91627 w 301060"/>
                <a:gd name="connsiteY6" fmla="*/ 183254 h 209426"/>
                <a:gd name="connsiteX7" fmla="*/ 78537 w 301060"/>
                <a:gd name="connsiteY7" fmla="*/ 157075 h 209426"/>
                <a:gd name="connsiteX8" fmla="*/ 26179 w 301060"/>
                <a:gd name="connsiteY8" fmla="*/ 157075 h 209426"/>
                <a:gd name="connsiteX9" fmla="*/ 26179 w 301060"/>
                <a:gd name="connsiteY9" fmla="*/ 65448 h 209426"/>
                <a:gd name="connsiteX10" fmla="*/ 118723 w 301060"/>
                <a:gd name="connsiteY10" fmla="*/ 65448 h 209426"/>
                <a:gd name="connsiteX11" fmla="*/ 130896 w 301060"/>
                <a:gd name="connsiteY11" fmla="*/ 47181 h 209426"/>
                <a:gd name="connsiteX12" fmla="*/ 130896 w 301060"/>
                <a:gd name="connsiteY12" fmla="*/ 62863 h 209426"/>
                <a:gd name="connsiteX13" fmla="*/ 91627 w 301060"/>
                <a:gd name="connsiteY13" fmla="*/ 130889 h 209426"/>
                <a:gd name="connsiteX14" fmla="*/ 170164 w 301060"/>
                <a:gd name="connsiteY14" fmla="*/ 209427 h 209426"/>
                <a:gd name="connsiteX15" fmla="*/ 248702 w 301060"/>
                <a:gd name="connsiteY15" fmla="*/ 130889 h 209426"/>
                <a:gd name="connsiteX16" fmla="*/ 209433 w 301060"/>
                <a:gd name="connsiteY16" fmla="*/ 62863 h 209426"/>
                <a:gd name="connsiteX17" fmla="*/ 209433 w 301060"/>
                <a:gd name="connsiteY17" fmla="*/ 47188 h 209426"/>
                <a:gd name="connsiteX18" fmla="*/ 221606 w 301060"/>
                <a:gd name="connsiteY18" fmla="*/ 65441 h 209426"/>
                <a:gd name="connsiteX19" fmla="*/ 274881 w 301060"/>
                <a:gd name="connsiteY19" fmla="*/ 65441 h 209426"/>
                <a:gd name="connsiteX20" fmla="*/ 274881 w 301060"/>
                <a:gd name="connsiteY20" fmla="*/ 157068 h 209426"/>
                <a:gd name="connsiteX21" fmla="*/ 261791 w 301060"/>
                <a:gd name="connsiteY21" fmla="*/ 157068 h 209426"/>
                <a:gd name="connsiteX22" fmla="*/ 248702 w 301060"/>
                <a:gd name="connsiteY22" fmla="*/ 183247 h 209426"/>
                <a:gd name="connsiteX23" fmla="*/ 301060 w 301060"/>
                <a:gd name="connsiteY23" fmla="*/ 183247 h 209426"/>
                <a:gd name="connsiteX24" fmla="*/ 301060 w 301060"/>
                <a:gd name="connsiteY24" fmla="*/ 39262 h 209426"/>
                <a:gd name="connsiteX25" fmla="*/ 235612 w 301060"/>
                <a:gd name="connsiteY25" fmla="*/ 39262 h 209426"/>
                <a:gd name="connsiteX26" fmla="*/ 157075 w 301060"/>
                <a:gd name="connsiteY26" fmla="*/ 39269 h 209426"/>
                <a:gd name="connsiteX27" fmla="*/ 183254 w 301060"/>
                <a:gd name="connsiteY27" fmla="*/ 39269 h 209426"/>
                <a:gd name="connsiteX28" fmla="*/ 183254 w 301060"/>
                <a:gd name="connsiteY28" fmla="*/ 52358 h 209426"/>
                <a:gd name="connsiteX29" fmla="*/ 157075 w 301060"/>
                <a:gd name="connsiteY29" fmla="*/ 52358 h 209426"/>
                <a:gd name="connsiteX30" fmla="*/ 157075 w 301060"/>
                <a:gd name="connsiteY30" fmla="*/ 39269 h 209426"/>
                <a:gd name="connsiteX31" fmla="*/ 222523 w 301060"/>
                <a:gd name="connsiteY31" fmla="*/ 130896 h 209426"/>
                <a:gd name="connsiteX32" fmla="*/ 170164 w 301060"/>
                <a:gd name="connsiteY32" fmla="*/ 183254 h 209426"/>
                <a:gd name="connsiteX33" fmla="*/ 117806 w 301060"/>
                <a:gd name="connsiteY33" fmla="*/ 130896 h 209426"/>
                <a:gd name="connsiteX34" fmla="*/ 170164 w 301060"/>
                <a:gd name="connsiteY34" fmla="*/ 78537 h 209426"/>
                <a:gd name="connsiteX35" fmla="*/ 222523 w 301060"/>
                <a:gd name="connsiteY35" fmla="*/ 130896 h 20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1060" h="209426">
                  <a:moveTo>
                    <a:pt x="235612" y="39269"/>
                  </a:moveTo>
                  <a:lnTo>
                    <a:pt x="209433" y="0"/>
                  </a:lnTo>
                  <a:lnTo>
                    <a:pt x="130896" y="0"/>
                  </a:lnTo>
                  <a:lnTo>
                    <a:pt x="104717" y="39269"/>
                  </a:lnTo>
                  <a:lnTo>
                    <a:pt x="0" y="39269"/>
                  </a:lnTo>
                  <a:lnTo>
                    <a:pt x="0" y="183254"/>
                  </a:lnTo>
                  <a:lnTo>
                    <a:pt x="91627" y="183254"/>
                  </a:lnTo>
                  <a:lnTo>
                    <a:pt x="78537" y="157075"/>
                  </a:lnTo>
                  <a:lnTo>
                    <a:pt x="26179" y="157075"/>
                  </a:lnTo>
                  <a:lnTo>
                    <a:pt x="26179" y="65448"/>
                  </a:lnTo>
                  <a:lnTo>
                    <a:pt x="118723" y="65448"/>
                  </a:lnTo>
                  <a:lnTo>
                    <a:pt x="130896" y="47181"/>
                  </a:lnTo>
                  <a:lnTo>
                    <a:pt x="130896" y="62863"/>
                  </a:lnTo>
                  <a:cubicBezTo>
                    <a:pt x="107400" y="76443"/>
                    <a:pt x="91627" y="101824"/>
                    <a:pt x="91627" y="130889"/>
                  </a:cubicBezTo>
                  <a:cubicBezTo>
                    <a:pt x="91627" y="174261"/>
                    <a:pt x="126773" y="209427"/>
                    <a:pt x="170164" y="209427"/>
                  </a:cubicBezTo>
                  <a:cubicBezTo>
                    <a:pt x="213556" y="209427"/>
                    <a:pt x="248702" y="174261"/>
                    <a:pt x="248702" y="130889"/>
                  </a:cubicBezTo>
                  <a:cubicBezTo>
                    <a:pt x="248702" y="101817"/>
                    <a:pt x="232929" y="76443"/>
                    <a:pt x="209433" y="62863"/>
                  </a:cubicBezTo>
                  <a:lnTo>
                    <a:pt x="209433" y="47188"/>
                  </a:lnTo>
                  <a:lnTo>
                    <a:pt x="221606" y="65441"/>
                  </a:lnTo>
                  <a:lnTo>
                    <a:pt x="274881" y="65441"/>
                  </a:lnTo>
                  <a:lnTo>
                    <a:pt x="274881" y="157068"/>
                  </a:lnTo>
                  <a:lnTo>
                    <a:pt x="261791" y="157068"/>
                  </a:lnTo>
                  <a:lnTo>
                    <a:pt x="248702" y="183247"/>
                  </a:lnTo>
                  <a:lnTo>
                    <a:pt x="301060" y="183247"/>
                  </a:lnTo>
                  <a:lnTo>
                    <a:pt x="301060" y="39262"/>
                  </a:lnTo>
                  <a:lnTo>
                    <a:pt x="235612" y="39262"/>
                  </a:lnTo>
                  <a:close/>
                  <a:moveTo>
                    <a:pt x="157075" y="39269"/>
                  </a:moveTo>
                  <a:lnTo>
                    <a:pt x="183254" y="39269"/>
                  </a:lnTo>
                  <a:lnTo>
                    <a:pt x="183254" y="52358"/>
                  </a:lnTo>
                  <a:lnTo>
                    <a:pt x="157075" y="52358"/>
                  </a:lnTo>
                  <a:lnTo>
                    <a:pt x="157075" y="39269"/>
                  </a:lnTo>
                  <a:close/>
                  <a:moveTo>
                    <a:pt x="222523" y="130896"/>
                  </a:moveTo>
                  <a:cubicBezTo>
                    <a:pt x="222523" y="159811"/>
                    <a:pt x="199093" y="183254"/>
                    <a:pt x="170164" y="183254"/>
                  </a:cubicBezTo>
                  <a:cubicBezTo>
                    <a:pt x="141236" y="183254"/>
                    <a:pt x="117806" y="159811"/>
                    <a:pt x="117806" y="130896"/>
                  </a:cubicBezTo>
                  <a:cubicBezTo>
                    <a:pt x="117806" y="101981"/>
                    <a:pt x="141236" y="78537"/>
                    <a:pt x="170164" y="78537"/>
                  </a:cubicBezTo>
                  <a:cubicBezTo>
                    <a:pt x="199093" y="78537"/>
                    <a:pt x="222523" y="101981"/>
                    <a:pt x="222523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40" name="Dowolny kształt: kształt 1339">
              <a:extLst>
                <a:ext uri="{FF2B5EF4-FFF2-40B4-BE49-F238E27FC236}">
                  <a16:creationId xmlns:a16="http://schemas.microsoft.com/office/drawing/2014/main" id="{5EF5D4AA-7CE5-250B-D4CD-30A671DE4F05}"/>
                </a:ext>
              </a:extLst>
            </p:cNvPr>
            <p:cNvSpPr/>
            <p:nvPr/>
          </p:nvSpPr>
          <p:spPr>
            <a:xfrm>
              <a:off x="9902722" y="2303764"/>
              <a:ext cx="39268" cy="13089"/>
            </a:xfrm>
            <a:custGeom>
              <a:avLst/>
              <a:gdLst>
                <a:gd name="connsiteX0" fmla="*/ 0 w 39268"/>
                <a:gd name="connsiteY0" fmla="*/ 0 h 13089"/>
                <a:gd name="connsiteX1" fmla="*/ 39269 w 39268"/>
                <a:gd name="connsiteY1" fmla="*/ 0 h 13089"/>
                <a:gd name="connsiteX2" fmla="*/ 39269 w 39268"/>
                <a:gd name="connsiteY2" fmla="*/ 13090 h 13089"/>
                <a:gd name="connsiteX3" fmla="*/ 0 w 3926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13089">
                  <a:moveTo>
                    <a:pt x="0" y="0"/>
                  </a:moveTo>
                  <a:lnTo>
                    <a:pt x="39269" y="0"/>
                  </a:lnTo>
                  <a:lnTo>
                    <a:pt x="3926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41" name="Grafika 52">
            <a:extLst>
              <a:ext uri="{FF2B5EF4-FFF2-40B4-BE49-F238E27FC236}">
                <a16:creationId xmlns:a16="http://schemas.microsoft.com/office/drawing/2014/main" id="{3E6A6EAF-4D5B-5C10-0D2F-84934AA99C6F}"/>
              </a:ext>
            </a:extLst>
          </p:cNvPr>
          <p:cNvGrpSpPr/>
          <p:nvPr userDrawn="1"/>
        </p:nvGrpSpPr>
        <p:grpSpPr>
          <a:xfrm>
            <a:off x="24288206" y="292455"/>
            <a:ext cx="433352" cy="330163"/>
            <a:chOff x="9536214" y="2277585"/>
            <a:chExt cx="274880" cy="209433"/>
          </a:xfrm>
          <a:solidFill>
            <a:srgbClr val="212E39"/>
          </a:solidFill>
        </p:grpSpPr>
        <p:sp>
          <p:nvSpPr>
            <p:cNvPr id="1342" name="Dowolny kształt: kształt 1341">
              <a:extLst>
                <a:ext uri="{FF2B5EF4-FFF2-40B4-BE49-F238E27FC236}">
                  <a16:creationId xmlns:a16="http://schemas.microsoft.com/office/drawing/2014/main" id="{61B4B604-0B35-CE31-9729-C9692491E2F0}"/>
                </a:ext>
              </a:extLst>
            </p:cNvPr>
            <p:cNvSpPr/>
            <p:nvPr/>
          </p:nvSpPr>
          <p:spPr>
            <a:xfrm>
              <a:off x="9758737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43" name="Dowolny kształt: kształt 1342">
              <a:extLst>
                <a:ext uri="{FF2B5EF4-FFF2-40B4-BE49-F238E27FC236}">
                  <a16:creationId xmlns:a16="http://schemas.microsoft.com/office/drawing/2014/main" id="{DAFE12F6-9855-51AA-ADD5-FCD8616991A1}"/>
                </a:ext>
              </a:extLst>
            </p:cNvPr>
            <p:cNvSpPr/>
            <p:nvPr/>
          </p:nvSpPr>
          <p:spPr>
            <a:xfrm>
              <a:off x="9536214" y="2277585"/>
              <a:ext cx="248701" cy="209433"/>
            </a:xfrm>
            <a:custGeom>
              <a:avLst/>
              <a:gdLst>
                <a:gd name="connsiteX0" fmla="*/ 157075 w 248701"/>
                <a:gd name="connsiteY0" fmla="*/ 39269 h 209433"/>
                <a:gd name="connsiteX1" fmla="*/ 248702 w 248701"/>
                <a:gd name="connsiteY1" fmla="*/ 39269 h 209433"/>
                <a:gd name="connsiteX2" fmla="*/ 248702 w 248701"/>
                <a:gd name="connsiteY2" fmla="*/ 13090 h 209433"/>
                <a:gd name="connsiteX3" fmla="*/ 157075 w 248701"/>
                <a:gd name="connsiteY3" fmla="*/ 0 h 209433"/>
                <a:gd name="connsiteX4" fmla="*/ 157075 w 248701"/>
                <a:gd name="connsiteY4" fmla="*/ 13090 h 209433"/>
                <a:gd name="connsiteX5" fmla="*/ 26179 w 248701"/>
                <a:gd name="connsiteY5" fmla="*/ 13090 h 209433"/>
                <a:gd name="connsiteX6" fmla="*/ 26179 w 248701"/>
                <a:gd name="connsiteY6" fmla="*/ 65448 h 209433"/>
                <a:gd name="connsiteX7" fmla="*/ 13090 w 248701"/>
                <a:gd name="connsiteY7" fmla="*/ 65448 h 209433"/>
                <a:gd name="connsiteX8" fmla="*/ 15904 w 248701"/>
                <a:gd name="connsiteY8" fmla="*/ 96752 h 209433"/>
                <a:gd name="connsiteX9" fmla="*/ 0 w 248701"/>
                <a:gd name="connsiteY9" fmla="*/ 104717 h 209433"/>
                <a:gd name="connsiteX10" fmla="*/ 0 w 248701"/>
                <a:gd name="connsiteY10" fmla="*/ 209433 h 209433"/>
                <a:gd name="connsiteX11" fmla="*/ 170164 w 248701"/>
                <a:gd name="connsiteY11" fmla="*/ 209433 h 209433"/>
                <a:gd name="connsiteX12" fmla="*/ 209433 w 248701"/>
                <a:gd name="connsiteY12" fmla="*/ 170164 h 209433"/>
                <a:gd name="connsiteX13" fmla="*/ 209433 w 248701"/>
                <a:gd name="connsiteY13" fmla="*/ 65448 h 209433"/>
                <a:gd name="connsiteX14" fmla="*/ 157075 w 248701"/>
                <a:gd name="connsiteY14" fmla="*/ 65448 h 209433"/>
                <a:gd name="connsiteX15" fmla="*/ 157075 w 248701"/>
                <a:gd name="connsiteY15" fmla="*/ 39269 h 209433"/>
                <a:gd name="connsiteX16" fmla="*/ 52358 w 248701"/>
                <a:gd name="connsiteY16" fmla="*/ 39269 h 209433"/>
                <a:gd name="connsiteX17" fmla="*/ 130896 w 248701"/>
                <a:gd name="connsiteY17" fmla="*/ 39269 h 209433"/>
                <a:gd name="connsiteX18" fmla="*/ 130896 w 248701"/>
                <a:gd name="connsiteY18" fmla="*/ 65448 h 209433"/>
                <a:gd name="connsiteX19" fmla="*/ 52358 w 248701"/>
                <a:gd name="connsiteY19" fmla="*/ 65448 h 209433"/>
                <a:gd name="connsiteX20" fmla="*/ 52358 w 248701"/>
                <a:gd name="connsiteY20" fmla="*/ 39269 h 209433"/>
                <a:gd name="connsiteX21" fmla="*/ 78537 w 248701"/>
                <a:gd name="connsiteY21" fmla="*/ 183254 h 209433"/>
                <a:gd name="connsiteX22" fmla="*/ 39269 w 248701"/>
                <a:gd name="connsiteY22" fmla="*/ 183254 h 209433"/>
                <a:gd name="connsiteX23" fmla="*/ 39269 w 248701"/>
                <a:gd name="connsiteY23" fmla="*/ 104717 h 209433"/>
                <a:gd name="connsiteX24" fmla="*/ 78537 w 248701"/>
                <a:gd name="connsiteY24" fmla="*/ 104717 h 209433"/>
                <a:gd name="connsiteX25" fmla="*/ 78537 w 248701"/>
                <a:gd name="connsiteY25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8701" h="209433">
                  <a:moveTo>
                    <a:pt x="157075" y="39269"/>
                  </a:moveTo>
                  <a:lnTo>
                    <a:pt x="248702" y="39269"/>
                  </a:lnTo>
                  <a:lnTo>
                    <a:pt x="248702" y="13090"/>
                  </a:lnTo>
                  <a:lnTo>
                    <a:pt x="157075" y="0"/>
                  </a:lnTo>
                  <a:lnTo>
                    <a:pt x="157075" y="13090"/>
                  </a:lnTo>
                  <a:lnTo>
                    <a:pt x="26179" y="13090"/>
                  </a:lnTo>
                  <a:lnTo>
                    <a:pt x="26179" y="65448"/>
                  </a:lnTo>
                  <a:lnTo>
                    <a:pt x="13090" y="65448"/>
                  </a:lnTo>
                  <a:lnTo>
                    <a:pt x="15904" y="96752"/>
                  </a:lnTo>
                  <a:lnTo>
                    <a:pt x="0" y="104717"/>
                  </a:lnTo>
                  <a:lnTo>
                    <a:pt x="0" y="209433"/>
                  </a:lnTo>
                  <a:lnTo>
                    <a:pt x="170164" y="209433"/>
                  </a:lnTo>
                  <a:lnTo>
                    <a:pt x="209433" y="170164"/>
                  </a:lnTo>
                  <a:lnTo>
                    <a:pt x="209433" y="65448"/>
                  </a:lnTo>
                  <a:lnTo>
                    <a:pt x="157075" y="65448"/>
                  </a:lnTo>
                  <a:lnTo>
                    <a:pt x="157075" y="39269"/>
                  </a:lnTo>
                  <a:close/>
                  <a:moveTo>
                    <a:pt x="52358" y="39269"/>
                  </a:moveTo>
                  <a:lnTo>
                    <a:pt x="130896" y="39269"/>
                  </a:lnTo>
                  <a:lnTo>
                    <a:pt x="130896" y="65448"/>
                  </a:lnTo>
                  <a:lnTo>
                    <a:pt x="52358" y="65448"/>
                  </a:lnTo>
                  <a:lnTo>
                    <a:pt x="52358" y="39269"/>
                  </a:lnTo>
                  <a:close/>
                  <a:moveTo>
                    <a:pt x="78537" y="183254"/>
                  </a:moveTo>
                  <a:lnTo>
                    <a:pt x="39269" y="183254"/>
                  </a:lnTo>
                  <a:lnTo>
                    <a:pt x="39269" y="104717"/>
                  </a:lnTo>
                  <a:lnTo>
                    <a:pt x="78537" y="104717"/>
                  </a:lnTo>
                  <a:lnTo>
                    <a:pt x="78537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44" name="Grafika 52">
            <a:extLst>
              <a:ext uri="{FF2B5EF4-FFF2-40B4-BE49-F238E27FC236}">
                <a16:creationId xmlns:a16="http://schemas.microsoft.com/office/drawing/2014/main" id="{C898627F-6E4F-0043-8C9E-8C8FE7F3C755}"/>
              </a:ext>
            </a:extLst>
          </p:cNvPr>
          <p:cNvGrpSpPr/>
          <p:nvPr userDrawn="1"/>
        </p:nvGrpSpPr>
        <p:grpSpPr>
          <a:xfrm>
            <a:off x="25320001" y="168643"/>
            <a:ext cx="495260" cy="474609"/>
            <a:chOff x="10190693" y="2199047"/>
            <a:chExt cx="314149" cy="301060"/>
          </a:xfrm>
          <a:solidFill>
            <a:srgbClr val="212E39"/>
          </a:solidFill>
        </p:grpSpPr>
        <p:sp>
          <p:nvSpPr>
            <p:cNvPr id="1345" name="Dowolny kształt: kształt 1344">
              <a:extLst>
                <a:ext uri="{FF2B5EF4-FFF2-40B4-BE49-F238E27FC236}">
                  <a16:creationId xmlns:a16="http://schemas.microsoft.com/office/drawing/2014/main" id="{01E6D5E7-4441-D1B8-A799-C093A61D98B4}"/>
                </a:ext>
              </a:extLst>
            </p:cNvPr>
            <p:cNvSpPr/>
            <p:nvPr/>
          </p:nvSpPr>
          <p:spPr>
            <a:xfrm>
              <a:off x="10190693" y="2199047"/>
              <a:ext cx="314149" cy="260953"/>
            </a:xfrm>
            <a:custGeom>
              <a:avLst/>
              <a:gdLst>
                <a:gd name="connsiteX0" fmla="*/ 274881 w 314149"/>
                <a:gd name="connsiteY0" fmla="*/ 260954 h 260953"/>
                <a:gd name="connsiteX1" fmla="*/ 314150 w 314149"/>
                <a:gd name="connsiteY1" fmla="*/ 157075 h 260953"/>
                <a:gd name="connsiteX2" fmla="*/ 157075 w 314149"/>
                <a:gd name="connsiteY2" fmla="*/ 0 h 260953"/>
                <a:gd name="connsiteX3" fmla="*/ 0 w 314149"/>
                <a:gd name="connsiteY3" fmla="*/ 157075 h 260953"/>
                <a:gd name="connsiteX4" fmla="*/ 39269 w 314149"/>
                <a:gd name="connsiteY4" fmla="*/ 260954 h 260953"/>
                <a:gd name="connsiteX5" fmla="*/ 39269 w 314149"/>
                <a:gd name="connsiteY5" fmla="*/ 214263 h 260953"/>
                <a:gd name="connsiteX6" fmla="*/ 26179 w 314149"/>
                <a:gd name="connsiteY6" fmla="*/ 157075 h 260953"/>
                <a:gd name="connsiteX7" fmla="*/ 64531 w 314149"/>
                <a:gd name="connsiteY7" fmla="*/ 64519 h 260953"/>
                <a:gd name="connsiteX8" fmla="*/ 157075 w 314149"/>
                <a:gd name="connsiteY8" fmla="*/ 26179 h 260953"/>
                <a:gd name="connsiteX9" fmla="*/ 249618 w 314149"/>
                <a:gd name="connsiteY9" fmla="*/ 64519 h 260953"/>
                <a:gd name="connsiteX10" fmla="*/ 287971 w 314149"/>
                <a:gd name="connsiteY10" fmla="*/ 157075 h 260953"/>
                <a:gd name="connsiteX11" fmla="*/ 274881 w 314149"/>
                <a:gd name="connsiteY11" fmla="*/ 214263 h 260953"/>
                <a:gd name="connsiteX12" fmla="*/ 274881 w 314149"/>
                <a:gd name="connsiteY12" fmla="*/ 260954 h 26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149" h="260953">
                  <a:moveTo>
                    <a:pt x="274881" y="260954"/>
                  </a:moveTo>
                  <a:cubicBezTo>
                    <a:pt x="299293" y="233263"/>
                    <a:pt x="314150" y="196906"/>
                    <a:pt x="314150" y="157075"/>
                  </a:cubicBezTo>
                  <a:cubicBezTo>
                    <a:pt x="314150" y="70324"/>
                    <a:pt x="243793" y="0"/>
                    <a:pt x="157075" y="0"/>
                  </a:cubicBezTo>
                  <a:cubicBezTo>
                    <a:pt x="70356" y="0"/>
                    <a:pt x="0" y="70324"/>
                    <a:pt x="0" y="157075"/>
                  </a:cubicBezTo>
                  <a:cubicBezTo>
                    <a:pt x="0" y="196906"/>
                    <a:pt x="14857" y="233269"/>
                    <a:pt x="39269" y="260954"/>
                  </a:cubicBezTo>
                  <a:lnTo>
                    <a:pt x="39269" y="214263"/>
                  </a:lnTo>
                  <a:cubicBezTo>
                    <a:pt x="30695" y="196664"/>
                    <a:pt x="26179" y="177220"/>
                    <a:pt x="26179" y="157075"/>
                  </a:cubicBezTo>
                  <a:cubicBezTo>
                    <a:pt x="26179" y="122113"/>
                    <a:pt x="39792" y="89238"/>
                    <a:pt x="64531" y="64519"/>
                  </a:cubicBezTo>
                  <a:cubicBezTo>
                    <a:pt x="89271" y="39799"/>
                    <a:pt x="122125" y="26179"/>
                    <a:pt x="157075" y="26179"/>
                  </a:cubicBezTo>
                  <a:cubicBezTo>
                    <a:pt x="192024" y="26179"/>
                    <a:pt x="224944" y="39792"/>
                    <a:pt x="249618" y="64519"/>
                  </a:cubicBezTo>
                  <a:cubicBezTo>
                    <a:pt x="274358" y="89238"/>
                    <a:pt x="287971" y="122113"/>
                    <a:pt x="287971" y="157075"/>
                  </a:cubicBezTo>
                  <a:cubicBezTo>
                    <a:pt x="287971" y="177220"/>
                    <a:pt x="283454" y="196664"/>
                    <a:pt x="274881" y="214263"/>
                  </a:cubicBezTo>
                  <a:lnTo>
                    <a:pt x="274881" y="2609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46" name="Dowolny kształt: kształt 1345">
              <a:extLst>
                <a:ext uri="{FF2B5EF4-FFF2-40B4-BE49-F238E27FC236}">
                  <a16:creationId xmlns:a16="http://schemas.microsoft.com/office/drawing/2014/main" id="{F7EB1586-7CE9-8324-8AA1-A3CD899876B6}"/>
                </a:ext>
              </a:extLst>
            </p:cNvPr>
            <p:cNvSpPr/>
            <p:nvPr/>
          </p:nvSpPr>
          <p:spPr>
            <a:xfrm>
              <a:off x="10243051" y="2369212"/>
              <a:ext cx="65447" cy="130895"/>
            </a:xfrm>
            <a:custGeom>
              <a:avLst/>
              <a:gdLst>
                <a:gd name="connsiteX0" fmla="*/ 39269 w 65447"/>
                <a:gd name="connsiteY0" fmla="*/ 0 h 130895"/>
                <a:gd name="connsiteX1" fmla="*/ 13090 w 65447"/>
                <a:gd name="connsiteY1" fmla="*/ 0 h 130895"/>
                <a:gd name="connsiteX2" fmla="*/ 13090 w 65447"/>
                <a:gd name="connsiteY2" fmla="*/ 13090 h 130895"/>
                <a:gd name="connsiteX3" fmla="*/ 0 w 65447"/>
                <a:gd name="connsiteY3" fmla="*/ 13090 h 130895"/>
                <a:gd name="connsiteX4" fmla="*/ 0 w 65447"/>
                <a:gd name="connsiteY4" fmla="*/ 117806 h 130895"/>
                <a:gd name="connsiteX5" fmla="*/ 13090 w 65447"/>
                <a:gd name="connsiteY5" fmla="*/ 117806 h 130895"/>
                <a:gd name="connsiteX6" fmla="*/ 13090 w 65447"/>
                <a:gd name="connsiteY6" fmla="*/ 130896 h 130895"/>
                <a:gd name="connsiteX7" fmla="*/ 52358 w 65447"/>
                <a:gd name="connsiteY7" fmla="*/ 130896 h 130895"/>
                <a:gd name="connsiteX8" fmla="*/ 65448 w 65447"/>
                <a:gd name="connsiteY8" fmla="*/ 117806 h 130895"/>
                <a:gd name="connsiteX9" fmla="*/ 65448 w 65447"/>
                <a:gd name="connsiteY9" fmla="*/ 26179 h 130895"/>
                <a:gd name="connsiteX10" fmla="*/ 39269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39269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65448" y="117806"/>
                  </a:lnTo>
                  <a:lnTo>
                    <a:pt x="65448" y="26179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47" name="Dowolny kształt: kształt 1346">
              <a:extLst>
                <a:ext uri="{FF2B5EF4-FFF2-40B4-BE49-F238E27FC236}">
                  <a16:creationId xmlns:a16="http://schemas.microsoft.com/office/drawing/2014/main" id="{BB0E1370-1624-2DF9-F3AC-A9121D641FEE}"/>
                </a:ext>
              </a:extLst>
            </p:cNvPr>
            <p:cNvSpPr/>
            <p:nvPr/>
          </p:nvSpPr>
          <p:spPr>
            <a:xfrm>
              <a:off x="10387036" y="2369212"/>
              <a:ext cx="65447" cy="130895"/>
            </a:xfrm>
            <a:custGeom>
              <a:avLst/>
              <a:gdLst>
                <a:gd name="connsiteX0" fmla="*/ 52358 w 65447"/>
                <a:gd name="connsiteY0" fmla="*/ 0 h 130895"/>
                <a:gd name="connsiteX1" fmla="*/ 26179 w 65447"/>
                <a:gd name="connsiteY1" fmla="*/ 0 h 130895"/>
                <a:gd name="connsiteX2" fmla="*/ 0 w 65447"/>
                <a:gd name="connsiteY2" fmla="*/ 26179 h 130895"/>
                <a:gd name="connsiteX3" fmla="*/ 0 w 65447"/>
                <a:gd name="connsiteY3" fmla="*/ 117806 h 130895"/>
                <a:gd name="connsiteX4" fmla="*/ 13090 w 65447"/>
                <a:gd name="connsiteY4" fmla="*/ 130896 h 130895"/>
                <a:gd name="connsiteX5" fmla="*/ 52358 w 65447"/>
                <a:gd name="connsiteY5" fmla="*/ 130896 h 130895"/>
                <a:gd name="connsiteX6" fmla="*/ 52358 w 65447"/>
                <a:gd name="connsiteY6" fmla="*/ 117806 h 130895"/>
                <a:gd name="connsiteX7" fmla="*/ 65448 w 65447"/>
                <a:gd name="connsiteY7" fmla="*/ 117806 h 130895"/>
                <a:gd name="connsiteX8" fmla="*/ 65448 w 65447"/>
                <a:gd name="connsiteY8" fmla="*/ 13090 h 130895"/>
                <a:gd name="connsiteX9" fmla="*/ 52358 w 65447"/>
                <a:gd name="connsiteY9" fmla="*/ 13090 h 130895"/>
                <a:gd name="connsiteX10" fmla="*/ 52358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52358" y="0"/>
                  </a:moveTo>
                  <a:lnTo>
                    <a:pt x="2617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52358" y="117806"/>
                  </a:lnTo>
                  <a:lnTo>
                    <a:pt x="65448" y="117806"/>
                  </a:lnTo>
                  <a:lnTo>
                    <a:pt x="65448" y="13090"/>
                  </a:lnTo>
                  <a:lnTo>
                    <a:pt x="52358" y="13090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48" name="Grafika 52">
            <a:extLst>
              <a:ext uri="{FF2B5EF4-FFF2-40B4-BE49-F238E27FC236}">
                <a16:creationId xmlns:a16="http://schemas.microsoft.com/office/drawing/2014/main" id="{2B7152DD-1EA1-6B91-F1B1-C3A01EEDA5F6}"/>
              </a:ext>
            </a:extLst>
          </p:cNvPr>
          <p:cNvGrpSpPr/>
          <p:nvPr userDrawn="1"/>
        </p:nvGrpSpPr>
        <p:grpSpPr>
          <a:xfrm>
            <a:off x="23719378" y="705158"/>
            <a:ext cx="465649" cy="495243"/>
            <a:chOff x="9175400" y="2539376"/>
            <a:chExt cx="295366" cy="314149"/>
          </a:xfrm>
          <a:solidFill>
            <a:srgbClr val="212E39"/>
          </a:solidFill>
        </p:grpSpPr>
        <p:sp>
          <p:nvSpPr>
            <p:cNvPr id="1349" name="Dowolny kształt: kształt 1348">
              <a:extLst>
                <a:ext uri="{FF2B5EF4-FFF2-40B4-BE49-F238E27FC236}">
                  <a16:creationId xmlns:a16="http://schemas.microsoft.com/office/drawing/2014/main" id="{FE851330-4210-D562-8CDE-120B21DBA9FE}"/>
                </a:ext>
              </a:extLst>
            </p:cNvPr>
            <p:cNvSpPr/>
            <p:nvPr/>
          </p:nvSpPr>
          <p:spPr>
            <a:xfrm>
              <a:off x="9175400" y="2539376"/>
              <a:ext cx="295366" cy="314149"/>
            </a:xfrm>
            <a:custGeom>
              <a:avLst/>
              <a:gdLst>
                <a:gd name="connsiteX0" fmla="*/ 134233 w 295366"/>
                <a:gd name="connsiteY0" fmla="*/ 104717 h 314149"/>
                <a:gd name="connsiteX1" fmla="*/ 288494 w 295366"/>
                <a:gd name="connsiteY1" fmla="*/ 49276 h 314149"/>
                <a:gd name="connsiteX2" fmla="*/ 270823 w 295366"/>
                <a:gd name="connsiteY2" fmla="*/ 0 h 314149"/>
                <a:gd name="connsiteX3" fmla="*/ 0 w 295366"/>
                <a:gd name="connsiteY3" fmla="*/ 97295 h 314149"/>
                <a:gd name="connsiteX4" fmla="*/ 7395 w 295366"/>
                <a:gd name="connsiteY4" fmla="*/ 117806 h 314149"/>
                <a:gd name="connsiteX5" fmla="*/ 7395 w 295366"/>
                <a:gd name="connsiteY5" fmla="*/ 314150 h 314149"/>
                <a:gd name="connsiteX6" fmla="*/ 295366 w 295366"/>
                <a:gd name="connsiteY6" fmla="*/ 314150 h 314149"/>
                <a:gd name="connsiteX7" fmla="*/ 295366 w 295366"/>
                <a:gd name="connsiteY7" fmla="*/ 104717 h 314149"/>
                <a:gd name="connsiteX8" fmla="*/ 134233 w 295366"/>
                <a:gd name="connsiteY8" fmla="*/ 104717 h 314149"/>
                <a:gd name="connsiteX9" fmla="*/ 269187 w 295366"/>
                <a:gd name="connsiteY9" fmla="*/ 287971 h 314149"/>
                <a:gd name="connsiteX10" fmla="*/ 33575 w 295366"/>
                <a:gd name="connsiteY10" fmla="*/ 287971 h 314149"/>
                <a:gd name="connsiteX11" fmla="*/ 33575 w 295366"/>
                <a:gd name="connsiteY11" fmla="*/ 157075 h 314149"/>
                <a:gd name="connsiteX12" fmla="*/ 269187 w 295366"/>
                <a:gd name="connsiteY12" fmla="*/ 157075 h 314149"/>
                <a:gd name="connsiteX13" fmla="*/ 269187 w 295366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366" h="314149">
                  <a:moveTo>
                    <a:pt x="134233" y="104717"/>
                  </a:moveTo>
                  <a:lnTo>
                    <a:pt x="288494" y="49276"/>
                  </a:lnTo>
                  <a:lnTo>
                    <a:pt x="270823" y="0"/>
                  </a:lnTo>
                  <a:lnTo>
                    <a:pt x="0" y="97295"/>
                  </a:lnTo>
                  <a:lnTo>
                    <a:pt x="7395" y="117806"/>
                  </a:lnTo>
                  <a:lnTo>
                    <a:pt x="7395" y="314150"/>
                  </a:lnTo>
                  <a:lnTo>
                    <a:pt x="295366" y="314150"/>
                  </a:lnTo>
                  <a:lnTo>
                    <a:pt x="295366" y="104717"/>
                  </a:lnTo>
                  <a:lnTo>
                    <a:pt x="134233" y="104717"/>
                  </a:lnTo>
                  <a:close/>
                  <a:moveTo>
                    <a:pt x="269187" y="287971"/>
                  </a:moveTo>
                  <a:lnTo>
                    <a:pt x="33575" y="287971"/>
                  </a:lnTo>
                  <a:lnTo>
                    <a:pt x="33575" y="157075"/>
                  </a:lnTo>
                  <a:lnTo>
                    <a:pt x="269187" y="157075"/>
                  </a:lnTo>
                  <a:lnTo>
                    <a:pt x="269187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0" name="Dowolny kształt: kształt 1349">
              <a:extLst>
                <a:ext uri="{FF2B5EF4-FFF2-40B4-BE49-F238E27FC236}">
                  <a16:creationId xmlns:a16="http://schemas.microsoft.com/office/drawing/2014/main" id="{4184DBD7-EEF7-ECC6-BCD1-690445E5A22F}"/>
                </a:ext>
              </a:extLst>
            </p:cNvPr>
            <p:cNvSpPr/>
            <p:nvPr/>
          </p:nvSpPr>
          <p:spPr>
            <a:xfrm>
              <a:off x="9287512" y="2709541"/>
              <a:ext cx="78537" cy="104716"/>
            </a:xfrm>
            <a:custGeom>
              <a:avLst/>
              <a:gdLst>
                <a:gd name="connsiteX0" fmla="*/ 78537 w 78537"/>
                <a:gd name="connsiteY0" fmla="*/ 52358 h 104716"/>
                <a:gd name="connsiteX1" fmla="*/ 0 w 78537"/>
                <a:gd name="connsiteY1" fmla="*/ 0 h 104716"/>
                <a:gd name="connsiteX2" fmla="*/ 0 w 78537"/>
                <a:gd name="connsiteY2" fmla="*/ 104717 h 104716"/>
                <a:gd name="connsiteX3" fmla="*/ 78537 w 78537"/>
                <a:gd name="connsiteY3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78537" y="52358"/>
                  </a:moveTo>
                  <a:lnTo>
                    <a:pt x="0" y="0"/>
                  </a:lnTo>
                  <a:lnTo>
                    <a:pt x="0" y="104717"/>
                  </a:lnTo>
                  <a:lnTo>
                    <a:pt x="78537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51" name="Grafika 52">
            <a:extLst>
              <a:ext uri="{FF2B5EF4-FFF2-40B4-BE49-F238E27FC236}">
                <a16:creationId xmlns:a16="http://schemas.microsoft.com/office/drawing/2014/main" id="{A7109E02-C126-871C-B38B-DD68A2279F56}"/>
              </a:ext>
            </a:extLst>
          </p:cNvPr>
          <p:cNvGrpSpPr/>
          <p:nvPr userDrawn="1"/>
        </p:nvGrpSpPr>
        <p:grpSpPr>
          <a:xfrm>
            <a:off x="13062283" y="-1647251"/>
            <a:ext cx="495260" cy="392067"/>
            <a:chOff x="2415488" y="1047165"/>
            <a:chExt cx="314149" cy="248701"/>
          </a:xfrm>
          <a:solidFill>
            <a:srgbClr val="212E39"/>
          </a:solidFill>
        </p:grpSpPr>
        <p:sp>
          <p:nvSpPr>
            <p:cNvPr id="1352" name="Dowolny kształt: kształt 1351">
              <a:extLst>
                <a:ext uri="{FF2B5EF4-FFF2-40B4-BE49-F238E27FC236}">
                  <a16:creationId xmlns:a16="http://schemas.microsoft.com/office/drawing/2014/main" id="{7F0DC341-434F-3C99-09A3-0E73B4E825CD}"/>
                </a:ext>
              </a:extLst>
            </p:cNvPr>
            <p:cNvSpPr/>
            <p:nvPr/>
          </p:nvSpPr>
          <p:spPr>
            <a:xfrm>
              <a:off x="2415488" y="1060255"/>
              <a:ext cx="130895" cy="39268"/>
            </a:xfrm>
            <a:custGeom>
              <a:avLst/>
              <a:gdLst>
                <a:gd name="connsiteX0" fmla="*/ 0 w 130895"/>
                <a:gd name="connsiteY0" fmla="*/ 0 h 39268"/>
                <a:gd name="connsiteX1" fmla="*/ 130896 w 130895"/>
                <a:gd name="connsiteY1" fmla="*/ 0 h 39268"/>
                <a:gd name="connsiteX2" fmla="*/ 130896 w 130895"/>
                <a:gd name="connsiteY2" fmla="*/ 39269 h 39268"/>
                <a:gd name="connsiteX3" fmla="*/ 0 w 130895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5" h="39268">
                  <a:moveTo>
                    <a:pt x="0" y="0"/>
                  </a:moveTo>
                  <a:lnTo>
                    <a:pt x="130896" y="0"/>
                  </a:lnTo>
                  <a:lnTo>
                    <a:pt x="130896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3" name="Dowolny kształt: kształt 1352">
              <a:extLst>
                <a:ext uri="{FF2B5EF4-FFF2-40B4-BE49-F238E27FC236}">
                  <a16:creationId xmlns:a16="http://schemas.microsoft.com/office/drawing/2014/main" id="{7BCD67C8-F72E-09CC-B2AA-EAF6D9F7FDC6}"/>
                </a:ext>
              </a:extLst>
            </p:cNvPr>
            <p:cNvSpPr/>
            <p:nvPr/>
          </p:nvSpPr>
          <p:spPr>
            <a:xfrm>
              <a:off x="2572562" y="1047165"/>
              <a:ext cx="157074" cy="65447"/>
            </a:xfrm>
            <a:custGeom>
              <a:avLst/>
              <a:gdLst>
                <a:gd name="connsiteX0" fmla="*/ 39269 w 157074"/>
                <a:gd name="connsiteY0" fmla="*/ 13090 h 65447"/>
                <a:gd name="connsiteX1" fmla="*/ 39269 w 157074"/>
                <a:gd name="connsiteY1" fmla="*/ 0 h 65447"/>
                <a:gd name="connsiteX2" fmla="*/ 0 w 157074"/>
                <a:gd name="connsiteY2" fmla="*/ 0 h 65447"/>
                <a:gd name="connsiteX3" fmla="*/ 0 w 157074"/>
                <a:gd name="connsiteY3" fmla="*/ 65448 h 65447"/>
                <a:gd name="connsiteX4" fmla="*/ 39269 w 157074"/>
                <a:gd name="connsiteY4" fmla="*/ 65448 h 65447"/>
                <a:gd name="connsiteX5" fmla="*/ 39269 w 157074"/>
                <a:gd name="connsiteY5" fmla="*/ 52358 h 65447"/>
                <a:gd name="connsiteX6" fmla="*/ 157075 w 157074"/>
                <a:gd name="connsiteY6" fmla="*/ 52358 h 65447"/>
                <a:gd name="connsiteX7" fmla="*/ 157075 w 157074"/>
                <a:gd name="connsiteY7" fmla="*/ 13090 h 65447"/>
                <a:gd name="connsiteX8" fmla="*/ 39269 w 157074"/>
                <a:gd name="connsiteY8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65447">
                  <a:moveTo>
                    <a:pt x="39269" y="13090"/>
                  </a:moveTo>
                  <a:lnTo>
                    <a:pt x="39269" y="0"/>
                  </a:ln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57075" y="52358"/>
                  </a:lnTo>
                  <a:lnTo>
                    <a:pt x="157075" y="13090"/>
                  </a:lnTo>
                  <a:lnTo>
                    <a:pt x="3926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4" name="Dowolny kształt: kształt 1353">
              <a:extLst>
                <a:ext uri="{FF2B5EF4-FFF2-40B4-BE49-F238E27FC236}">
                  <a16:creationId xmlns:a16="http://schemas.microsoft.com/office/drawing/2014/main" id="{AF6DBA05-A51E-730F-71B2-A4A23532D89A}"/>
                </a:ext>
              </a:extLst>
            </p:cNvPr>
            <p:cNvSpPr/>
            <p:nvPr/>
          </p:nvSpPr>
          <p:spPr>
            <a:xfrm>
              <a:off x="2415488" y="1139224"/>
              <a:ext cx="39268" cy="65447"/>
            </a:xfrm>
            <a:custGeom>
              <a:avLst/>
              <a:gdLst>
                <a:gd name="connsiteX0" fmla="*/ 0 w 39268"/>
                <a:gd name="connsiteY0" fmla="*/ 0 h 65447"/>
                <a:gd name="connsiteX1" fmla="*/ 39269 w 39268"/>
                <a:gd name="connsiteY1" fmla="*/ 0 h 65447"/>
                <a:gd name="connsiteX2" fmla="*/ 39269 w 39268"/>
                <a:gd name="connsiteY2" fmla="*/ 65448 h 65447"/>
                <a:gd name="connsiteX3" fmla="*/ 0 w 39268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65447">
                  <a:moveTo>
                    <a:pt x="0" y="0"/>
                  </a:moveTo>
                  <a:lnTo>
                    <a:pt x="39269" y="0"/>
                  </a:lnTo>
                  <a:lnTo>
                    <a:pt x="39269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5" name="Dowolny kształt: kształt 1354">
              <a:extLst>
                <a:ext uri="{FF2B5EF4-FFF2-40B4-BE49-F238E27FC236}">
                  <a16:creationId xmlns:a16="http://schemas.microsoft.com/office/drawing/2014/main" id="{45879B1B-34CA-3A8A-05A6-06080263C261}"/>
                </a:ext>
              </a:extLst>
            </p:cNvPr>
            <p:cNvSpPr/>
            <p:nvPr/>
          </p:nvSpPr>
          <p:spPr>
            <a:xfrm>
              <a:off x="2611831" y="1230419"/>
              <a:ext cx="117806" cy="65447"/>
            </a:xfrm>
            <a:custGeom>
              <a:avLst/>
              <a:gdLst>
                <a:gd name="connsiteX0" fmla="*/ 39269 w 117806"/>
                <a:gd name="connsiteY0" fmla="*/ 0 h 65447"/>
                <a:gd name="connsiteX1" fmla="*/ 0 w 117806"/>
                <a:gd name="connsiteY1" fmla="*/ 0 h 65447"/>
                <a:gd name="connsiteX2" fmla="*/ 0 w 117806"/>
                <a:gd name="connsiteY2" fmla="*/ 65448 h 65447"/>
                <a:gd name="connsiteX3" fmla="*/ 39269 w 117806"/>
                <a:gd name="connsiteY3" fmla="*/ 65448 h 65447"/>
                <a:gd name="connsiteX4" fmla="*/ 39269 w 117806"/>
                <a:gd name="connsiteY4" fmla="*/ 52358 h 65447"/>
                <a:gd name="connsiteX5" fmla="*/ 117806 w 117806"/>
                <a:gd name="connsiteY5" fmla="*/ 52358 h 65447"/>
                <a:gd name="connsiteX6" fmla="*/ 117806 w 117806"/>
                <a:gd name="connsiteY6" fmla="*/ 13090 h 65447"/>
                <a:gd name="connsiteX7" fmla="*/ 39269 w 117806"/>
                <a:gd name="connsiteY7" fmla="*/ 13090 h 65447"/>
                <a:gd name="connsiteX8" fmla="*/ 39269 w 117806"/>
                <a:gd name="connsiteY8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06" h="65447">
                  <a:moveTo>
                    <a:pt x="3926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17806" y="52358"/>
                  </a:lnTo>
                  <a:lnTo>
                    <a:pt x="117806" y="13090"/>
                  </a:lnTo>
                  <a:lnTo>
                    <a:pt x="39269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6" name="Dowolny kształt: kształt 1355">
              <a:extLst>
                <a:ext uri="{FF2B5EF4-FFF2-40B4-BE49-F238E27FC236}">
                  <a16:creationId xmlns:a16="http://schemas.microsoft.com/office/drawing/2014/main" id="{A989C7F5-3CA6-0F57-B63A-50DA1D00EFBC}"/>
                </a:ext>
              </a:extLst>
            </p:cNvPr>
            <p:cNvSpPr/>
            <p:nvPr/>
          </p:nvSpPr>
          <p:spPr>
            <a:xfrm>
              <a:off x="2480935" y="1151882"/>
              <a:ext cx="248701" cy="39268"/>
            </a:xfrm>
            <a:custGeom>
              <a:avLst/>
              <a:gdLst>
                <a:gd name="connsiteX0" fmla="*/ 0 w 248701"/>
                <a:gd name="connsiteY0" fmla="*/ 0 h 39268"/>
                <a:gd name="connsiteX1" fmla="*/ 248702 w 248701"/>
                <a:gd name="connsiteY1" fmla="*/ 0 h 39268"/>
                <a:gd name="connsiteX2" fmla="*/ 248702 w 248701"/>
                <a:gd name="connsiteY2" fmla="*/ 39269 h 39268"/>
                <a:gd name="connsiteX3" fmla="*/ 0 w 248701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701" h="39268">
                  <a:moveTo>
                    <a:pt x="0" y="0"/>
                  </a:moveTo>
                  <a:lnTo>
                    <a:pt x="248702" y="0"/>
                  </a:lnTo>
                  <a:lnTo>
                    <a:pt x="248702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7" name="Dowolny kształt: kształt 1356">
              <a:extLst>
                <a:ext uri="{FF2B5EF4-FFF2-40B4-BE49-F238E27FC236}">
                  <a16:creationId xmlns:a16="http://schemas.microsoft.com/office/drawing/2014/main" id="{FB315453-F524-CD8C-C7DA-9AF935F38C2D}"/>
                </a:ext>
              </a:extLst>
            </p:cNvPr>
            <p:cNvSpPr/>
            <p:nvPr/>
          </p:nvSpPr>
          <p:spPr>
            <a:xfrm>
              <a:off x="2415488" y="1243509"/>
              <a:ext cx="170164" cy="39268"/>
            </a:xfrm>
            <a:custGeom>
              <a:avLst/>
              <a:gdLst>
                <a:gd name="connsiteX0" fmla="*/ 0 w 170164"/>
                <a:gd name="connsiteY0" fmla="*/ 0 h 39268"/>
                <a:gd name="connsiteX1" fmla="*/ 170164 w 170164"/>
                <a:gd name="connsiteY1" fmla="*/ 0 h 39268"/>
                <a:gd name="connsiteX2" fmla="*/ 170164 w 170164"/>
                <a:gd name="connsiteY2" fmla="*/ 39269 h 39268"/>
                <a:gd name="connsiteX3" fmla="*/ 0 w 170164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64" h="39268">
                  <a:moveTo>
                    <a:pt x="0" y="0"/>
                  </a:moveTo>
                  <a:lnTo>
                    <a:pt x="170164" y="0"/>
                  </a:lnTo>
                  <a:lnTo>
                    <a:pt x="170164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58" name="Grupa 1357">
            <a:extLst>
              <a:ext uri="{FF2B5EF4-FFF2-40B4-BE49-F238E27FC236}">
                <a16:creationId xmlns:a16="http://schemas.microsoft.com/office/drawing/2014/main" id="{217C9373-7654-5DFE-A30D-96CA2FCC74F5}"/>
              </a:ext>
            </a:extLst>
          </p:cNvPr>
          <p:cNvGrpSpPr/>
          <p:nvPr userDrawn="1"/>
        </p:nvGrpSpPr>
        <p:grpSpPr>
          <a:xfrm>
            <a:off x="13062283" y="705158"/>
            <a:ext cx="474624" cy="495243"/>
            <a:chOff x="2415488" y="2539376"/>
            <a:chExt cx="301059" cy="314149"/>
          </a:xfrm>
        </p:grpSpPr>
        <p:sp>
          <p:nvSpPr>
            <p:cNvPr id="1359" name="Dowolny kształt: kształt 1358">
              <a:extLst>
                <a:ext uri="{FF2B5EF4-FFF2-40B4-BE49-F238E27FC236}">
                  <a16:creationId xmlns:a16="http://schemas.microsoft.com/office/drawing/2014/main" id="{8106898C-0F8B-22B7-0D89-F5721F11BF5D}"/>
                </a:ext>
              </a:extLst>
            </p:cNvPr>
            <p:cNvSpPr/>
            <p:nvPr/>
          </p:nvSpPr>
          <p:spPr>
            <a:xfrm>
              <a:off x="2415488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87971 w 287970"/>
                <a:gd name="connsiteY23" fmla="*/ 117806 h 268336"/>
                <a:gd name="connsiteX24" fmla="*/ 287971 w 287970"/>
                <a:gd name="connsiteY24" fmla="*/ 39269 h 268336"/>
                <a:gd name="connsiteX25" fmla="*/ 235612 w 287970"/>
                <a:gd name="connsiteY25" fmla="*/ 26179 h 268336"/>
                <a:gd name="connsiteX26" fmla="*/ 157075 w 287970"/>
                <a:gd name="connsiteY26" fmla="*/ 26179 h 268336"/>
                <a:gd name="connsiteX27" fmla="*/ 157075 w 287970"/>
                <a:gd name="connsiteY27" fmla="*/ 0 h 268336"/>
                <a:gd name="connsiteX28" fmla="*/ 117806 w 287970"/>
                <a:gd name="connsiteY28" fmla="*/ 0 h 268336"/>
                <a:gd name="connsiteX29" fmla="*/ 91627 w 287970"/>
                <a:gd name="connsiteY29" fmla="*/ 13090 h 268336"/>
                <a:gd name="connsiteX30" fmla="*/ 65448 w 287970"/>
                <a:gd name="connsiteY30" fmla="*/ 26179 h 268336"/>
                <a:gd name="connsiteX31" fmla="*/ 13090 w 287970"/>
                <a:gd name="connsiteY31" fmla="*/ 39269 h 268336"/>
                <a:gd name="connsiteX32" fmla="*/ 0 w 287970"/>
                <a:gd name="connsiteY32" fmla="*/ 117806 h 268336"/>
                <a:gd name="connsiteX33" fmla="*/ 12520 w 287970"/>
                <a:gd name="connsiteY33" fmla="*/ 170164 h 268336"/>
                <a:gd name="connsiteX34" fmla="*/ 12520 w 287970"/>
                <a:gd name="connsiteY34" fmla="*/ 212850 h 268336"/>
                <a:gd name="connsiteX35" fmla="*/ 104717 w 287970"/>
                <a:gd name="connsiteY35" fmla="*/ 248702 h 268336"/>
                <a:gd name="connsiteX36" fmla="*/ 117806 w 287970"/>
                <a:gd name="connsiteY36" fmla="*/ 261791 h 268336"/>
                <a:gd name="connsiteX37" fmla="*/ 143985 w 287970"/>
                <a:gd name="connsiteY37" fmla="*/ 268336 h 268336"/>
                <a:gd name="connsiteX38" fmla="*/ 143985 w 287970"/>
                <a:gd name="connsiteY38" fmla="*/ 241352 h 268336"/>
                <a:gd name="connsiteX39" fmla="*/ 131190 w 287970"/>
                <a:gd name="connsiteY39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1360" name="Grafika 52">
              <a:extLst>
                <a:ext uri="{FF2B5EF4-FFF2-40B4-BE49-F238E27FC236}">
                  <a16:creationId xmlns:a16="http://schemas.microsoft.com/office/drawing/2014/main" id="{D01D8AA5-534B-EAC3-CEFB-1B244A6A1EF7}"/>
                </a:ext>
              </a:extLst>
            </p:cNvPr>
            <p:cNvGrpSpPr/>
            <p:nvPr/>
          </p:nvGrpSpPr>
          <p:grpSpPr>
            <a:xfrm>
              <a:off x="2572562" y="2670272"/>
              <a:ext cx="143985" cy="183253"/>
              <a:chOff x="2572562" y="2670272"/>
              <a:chExt cx="143985" cy="183253"/>
            </a:xfrm>
            <a:solidFill>
              <a:srgbClr val="212E39"/>
            </a:solidFill>
          </p:grpSpPr>
          <p:sp>
            <p:nvSpPr>
              <p:cNvPr id="1361" name="Dowolny kształt: kształt 1360">
                <a:extLst>
                  <a:ext uri="{FF2B5EF4-FFF2-40B4-BE49-F238E27FC236}">
                    <a16:creationId xmlns:a16="http://schemas.microsoft.com/office/drawing/2014/main" id="{18F06F8C-0FB9-2763-19B8-F0A8A62BCEB6}"/>
                  </a:ext>
                </a:extLst>
              </p:cNvPr>
              <p:cNvSpPr/>
              <p:nvPr/>
            </p:nvSpPr>
            <p:spPr>
              <a:xfrm>
                <a:off x="2572562" y="2670272"/>
                <a:ext cx="143985" cy="183253"/>
              </a:xfrm>
              <a:custGeom>
                <a:avLst/>
                <a:gdLst>
                  <a:gd name="connsiteX0" fmla="*/ 0 w 143985"/>
                  <a:gd name="connsiteY0" fmla="*/ 0 h 183253"/>
                  <a:gd name="connsiteX1" fmla="*/ 0 w 143985"/>
                  <a:gd name="connsiteY1" fmla="*/ 183254 h 183253"/>
                  <a:gd name="connsiteX2" fmla="*/ 91627 w 143985"/>
                  <a:gd name="connsiteY2" fmla="*/ 183254 h 183253"/>
                  <a:gd name="connsiteX3" fmla="*/ 143985 w 143985"/>
                  <a:gd name="connsiteY3" fmla="*/ 130896 h 183253"/>
                  <a:gd name="connsiteX4" fmla="*/ 143985 w 143985"/>
                  <a:gd name="connsiteY4" fmla="*/ 0 h 183253"/>
                  <a:gd name="connsiteX5" fmla="*/ 0 w 143985"/>
                  <a:gd name="connsiteY5" fmla="*/ 0 h 183253"/>
                  <a:gd name="connsiteX6" fmla="*/ 117806 w 143985"/>
                  <a:gd name="connsiteY6" fmla="*/ 117806 h 183253"/>
                  <a:gd name="connsiteX7" fmla="*/ 78537 w 143985"/>
                  <a:gd name="connsiteY7" fmla="*/ 117806 h 183253"/>
                  <a:gd name="connsiteX8" fmla="*/ 78537 w 143985"/>
                  <a:gd name="connsiteY8" fmla="*/ 157075 h 183253"/>
                  <a:gd name="connsiteX9" fmla="*/ 26179 w 143985"/>
                  <a:gd name="connsiteY9" fmla="*/ 157075 h 183253"/>
                  <a:gd name="connsiteX10" fmla="*/ 26179 w 143985"/>
                  <a:gd name="connsiteY10" fmla="*/ 26179 h 183253"/>
                  <a:gd name="connsiteX11" fmla="*/ 117806 w 143985"/>
                  <a:gd name="connsiteY11" fmla="*/ 26179 h 183253"/>
                  <a:gd name="connsiteX12" fmla="*/ 117806 w 143985"/>
                  <a:gd name="connsiteY12" fmla="*/ 117806 h 18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3985" h="183253">
                    <a:moveTo>
                      <a:pt x="0" y="0"/>
                    </a:moveTo>
                    <a:lnTo>
                      <a:pt x="0" y="183254"/>
                    </a:lnTo>
                    <a:lnTo>
                      <a:pt x="91627" y="183254"/>
                    </a:lnTo>
                    <a:lnTo>
                      <a:pt x="143985" y="130896"/>
                    </a:lnTo>
                    <a:lnTo>
                      <a:pt x="143985" y="0"/>
                    </a:lnTo>
                    <a:lnTo>
                      <a:pt x="0" y="0"/>
                    </a:lnTo>
                    <a:close/>
                    <a:moveTo>
                      <a:pt x="117806" y="117806"/>
                    </a:moveTo>
                    <a:lnTo>
                      <a:pt x="78537" y="117806"/>
                    </a:lnTo>
                    <a:lnTo>
                      <a:pt x="78537" y="157075"/>
                    </a:lnTo>
                    <a:lnTo>
                      <a:pt x="26179" y="157075"/>
                    </a:lnTo>
                    <a:lnTo>
                      <a:pt x="26179" y="26179"/>
                    </a:lnTo>
                    <a:lnTo>
                      <a:pt x="117806" y="26179"/>
                    </a:lnTo>
                    <a:lnTo>
                      <a:pt x="117806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362" name="Dowolny kształt: kształt 1361">
                <a:extLst>
                  <a:ext uri="{FF2B5EF4-FFF2-40B4-BE49-F238E27FC236}">
                    <a16:creationId xmlns:a16="http://schemas.microsoft.com/office/drawing/2014/main" id="{395DABCE-4641-342B-6144-03EC962B3700}"/>
                  </a:ext>
                </a:extLst>
              </p:cNvPr>
              <p:cNvSpPr/>
              <p:nvPr/>
            </p:nvSpPr>
            <p:spPr>
              <a:xfrm>
                <a:off x="2611831" y="2709541"/>
                <a:ext cx="65447" cy="26179"/>
              </a:xfrm>
              <a:custGeom>
                <a:avLst/>
                <a:gdLst>
                  <a:gd name="connsiteX0" fmla="*/ 0 w 65447"/>
                  <a:gd name="connsiteY0" fmla="*/ 0 h 26179"/>
                  <a:gd name="connsiteX1" fmla="*/ 65448 w 65447"/>
                  <a:gd name="connsiteY1" fmla="*/ 0 h 26179"/>
                  <a:gd name="connsiteX2" fmla="*/ 65448 w 65447"/>
                  <a:gd name="connsiteY2" fmla="*/ 26179 h 26179"/>
                  <a:gd name="connsiteX3" fmla="*/ 0 w 65447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47" h="26179">
                    <a:moveTo>
                      <a:pt x="0" y="0"/>
                    </a:moveTo>
                    <a:lnTo>
                      <a:pt x="65448" y="0"/>
                    </a:lnTo>
                    <a:lnTo>
                      <a:pt x="65448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363" name="Dowolny kształt: kształt 1362">
                <a:extLst>
                  <a:ext uri="{FF2B5EF4-FFF2-40B4-BE49-F238E27FC236}">
                    <a16:creationId xmlns:a16="http://schemas.microsoft.com/office/drawing/2014/main" id="{FEA252F8-D417-7BB4-439C-CB1584446A66}"/>
                  </a:ext>
                </a:extLst>
              </p:cNvPr>
              <p:cNvSpPr/>
              <p:nvPr/>
            </p:nvSpPr>
            <p:spPr>
              <a:xfrm>
                <a:off x="2611831" y="2748809"/>
                <a:ext cx="39268" cy="26179"/>
              </a:xfrm>
              <a:custGeom>
                <a:avLst/>
                <a:gdLst>
                  <a:gd name="connsiteX0" fmla="*/ 0 w 39268"/>
                  <a:gd name="connsiteY0" fmla="*/ 0 h 26179"/>
                  <a:gd name="connsiteX1" fmla="*/ 39269 w 39268"/>
                  <a:gd name="connsiteY1" fmla="*/ 0 h 26179"/>
                  <a:gd name="connsiteX2" fmla="*/ 39269 w 39268"/>
                  <a:gd name="connsiteY2" fmla="*/ 26179 h 26179"/>
                  <a:gd name="connsiteX3" fmla="*/ 0 w 39268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68" h="26179">
                    <a:moveTo>
                      <a:pt x="0" y="0"/>
                    </a:moveTo>
                    <a:lnTo>
                      <a:pt x="39269" y="0"/>
                    </a:lnTo>
                    <a:lnTo>
                      <a:pt x="39269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grpSp>
        <p:nvGrpSpPr>
          <p:cNvPr id="1364" name="Grupa 1363">
            <a:extLst>
              <a:ext uri="{FF2B5EF4-FFF2-40B4-BE49-F238E27FC236}">
                <a16:creationId xmlns:a16="http://schemas.microsoft.com/office/drawing/2014/main" id="{7D8C2156-F156-9151-A5B9-07D7A6A1B7E0}"/>
              </a:ext>
            </a:extLst>
          </p:cNvPr>
          <p:cNvGrpSpPr/>
          <p:nvPr userDrawn="1"/>
        </p:nvGrpSpPr>
        <p:grpSpPr>
          <a:xfrm>
            <a:off x="13598815" y="705158"/>
            <a:ext cx="467733" cy="474607"/>
            <a:chOff x="2755816" y="2539376"/>
            <a:chExt cx="296688" cy="301059"/>
          </a:xfrm>
        </p:grpSpPr>
        <p:sp>
          <p:nvSpPr>
            <p:cNvPr id="1365" name="Dowolny kształt: kształt 1364">
              <a:extLst>
                <a:ext uri="{FF2B5EF4-FFF2-40B4-BE49-F238E27FC236}">
                  <a16:creationId xmlns:a16="http://schemas.microsoft.com/office/drawing/2014/main" id="{FCF162BB-B645-EAE2-4399-F3F07ADAE4D1}"/>
                </a:ext>
              </a:extLst>
            </p:cNvPr>
            <p:cNvSpPr/>
            <p:nvPr/>
          </p:nvSpPr>
          <p:spPr>
            <a:xfrm>
              <a:off x="2755816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5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66" name="Dowolny kształt: kształt 1365">
              <a:extLst>
                <a:ext uri="{FF2B5EF4-FFF2-40B4-BE49-F238E27FC236}">
                  <a16:creationId xmlns:a16="http://schemas.microsoft.com/office/drawing/2014/main" id="{E046968A-F284-078E-A504-E5E7F87759E4}"/>
                </a:ext>
              </a:extLst>
            </p:cNvPr>
            <p:cNvSpPr/>
            <p:nvPr/>
          </p:nvSpPr>
          <p:spPr>
            <a:xfrm>
              <a:off x="2899802" y="2657182"/>
              <a:ext cx="152702" cy="183253"/>
            </a:xfrm>
            <a:custGeom>
              <a:avLst/>
              <a:gdLst>
                <a:gd name="connsiteX0" fmla="*/ 76266 w 152702"/>
                <a:gd name="connsiteY0" fmla="*/ 0 h 183253"/>
                <a:gd name="connsiteX1" fmla="*/ 0 w 152702"/>
                <a:gd name="connsiteY1" fmla="*/ 30544 h 183253"/>
                <a:gd name="connsiteX2" fmla="*/ 15269 w 152702"/>
                <a:gd name="connsiteY2" fmla="*/ 137401 h 183253"/>
                <a:gd name="connsiteX3" fmla="*/ 76351 w 152702"/>
                <a:gd name="connsiteY3" fmla="*/ 183254 h 183253"/>
                <a:gd name="connsiteX4" fmla="*/ 137434 w 152702"/>
                <a:gd name="connsiteY4" fmla="*/ 137440 h 183253"/>
                <a:gd name="connsiteX5" fmla="*/ 152703 w 152702"/>
                <a:gd name="connsiteY5" fmla="*/ 30544 h 183253"/>
                <a:gd name="connsiteX6" fmla="*/ 76260 w 152702"/>
                <a:gd name="connsiteY6" fmla="*/ 0 h 183253"/>
                <a:gd name="connsiteX7" fmla="*/ 60160 w 152702"/>
                <a:gd name="connsiteY7" fmla="*/ 129423 h 183253"/>
                <a:gd name="connsiteX8" fmla="*/ 27763 w 152702"/>
                <a:gd name="connsiteY8" fmla="*/ 97026 h 183253"/>
                <a:gd name="connsiteX9" fmla="*/ 38562 w 152702"/>
                <a:gd name="connsiteY9" fmla="*/ 86228 h 183253"/>
                <a:gd name="connsiteX10" fmla="*/ 60160 w 152702"/>
                <a:gd name="connsiteY10" fmla="*/ 107825 h 183253"/>
                <a:gd name="connsiteX11" fmla="*/ 114154 w 152702"/>
                <a:gd name="connsiteY11" fmla="*/ 53831 h 183253"/>
                <a:gd name="connsiteX12" fmla="*/ 124953 w 152702"/>
                <a:gd name="connsiteY12" fmla="*/ 64630 h 183253"/>
                <a:gd name="connsiteX13" fmla="*/ 60166 w 152702"/>
                <a:gd name="connsiteY13" fmla="*/ 129423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702" h="183253">
                  <a:moveTo>
                    <a:pt x="76266" y="0"/>
                  </a:moveTo>
                  <a:lnTo>
                    <a:pt x="0" y="30544"/>
                  </a:lnTo>
                  <a:lnTo>
                    <a:pt x="15269" y="137401"/>
                  </a:lnTo>
                  <a:lnTo>
                    <a:pt x="76351" y="183254"/>
                  </a:lnTo>
                  <a:lnTo>
                    <a:pt x="137434" y="137440"/>
                  </a:lnTo>
                  <a:lnTo>
                    <a:pt x="152703" y="30544"/>
                  </a:lnTo>
                  <a:lnTo>
                    <a:pt x="76260" y="0"/>
                  </a:lnTo>
                  <a:close/>
                  <a:moveTo>
                    <a:pt x="60160" y="129423"/>
                  </a:moveTo>
                  <a:lnTo>
                    <a:pt x="27763" y="97026"/>
                  </a:lnTo>
                  <a:lnTo>
                    <a:pt x="38562" y="86228"/>
                  </a:lnTo>
                  <a:lnTo>
                    <a:pt x="60160" y="107825"/>
                  </a:lnTo>
                  <a:lnTo>
                    <a:pt x="114154" y="53831"/>
                  </a:lnTo>
                  <a:lnTo>
                    <a:pt x="124953" y="64630"/>
                  </a:lnTo>
                  <a:lnTo>
                    <a:pt x="60166" y="1294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67" name="Grupa 1366">
            <a:extLst>
              <a:ext uri="{FF2B5EF4-FFF2-40B4-BE49-F238E27FC236}">
                <a16:creationId xmlns:a16="http://schemas.microsoft.com/office/drawing/2014/main" id="{96142DF2-5EA6-8555-4B43-21D330BD3EB0}"/>
              </a:ext>
            </a:extLst>
          </p:cNvPr>
          <p:cNvGrpSpPr/>
          <p:nvPr userDrawn="1"/>
        </p:nvGrpSpPr>
        <p:grpSpPr>
          <a:xfrm>
            <a:off x="14671881" y="1241673"/>
            <a:ext cx="495260" cy="417861"/>
            <a:chOff x="3436474" y="2879705"/>
            <a:chExt cx="314149" cy="265063"/>
          </a:xfrm>
        </p:grpSpPr>
        <p:sp>
          <p:nvSpPr>
            <p:cNvPr id="1368" name="Dowolny kształt: kształt 1367">
              <a:extLst>
                <a:ext uri="{FF2B5EF4-FFF2-40B4-BE49-F238E27FC236}">
                  <a16:creationId xmlns:a16="http://schemas.microsoft.com/office/drawing/2014/main" id="{7F02C05B-EA74-E828-96D4-6EE97E9019EC}"/>
                </a:ext>
              </a:extLst>
            </p:cNvPr>
            <p:cNvSpPr/>
            <p:nvPr/>
          </p:nvSpPr>
          <p:spPr>
            <a:xfrm>
              <a:off x="3436474" y="2879705"/>
              <a:ext cx="287970" cy="265063"/>
            </a:xfrm>
            <a:custGeom>
              <a:avLst/>
              <a:gdLst>
                <a:gd name="connsiteX0" fmla="*/ 281426 w 287970"/>
                <a:gd name="connsiteY0" fmla="*/ 143985 h 265063"/>
                <a:gd name="connsiteX1" fmla="*/ 274881 w 287970"/>
                <a:gd name="connsiteY1" fmla="*/ 130896 h 265063"/>
                <a:gd name="connsiteX2" fmla="*/ 287971 w 287970"/>
                <a:gd name="connsiteY2" fmla="*/ 117806 h 265063"/>
                <a:gd name="connsiteX3" fmla="*/ 287971 w 287970"/>
                <a:gd name="connsiteY3" fmla="*/ 39269 h 265063"/>
                <a:gd name="connsiteX4" fmla="*/ 235612 w 287970"/>
                <a:gd name="connsiteY4" fmla="*/ 26179 h 265063"/>
                <a:gd name="connsiteX5" fmla="*/ 157075 w 287970"/>
                <a:gd name="connsiteY5" fmla="*/ 26179 h 265063"/>
                <a:gd name="connsiteX6" fmla="*/ 157075 w 287970"/>
                <a:gd name="connsiteY6" fmla="*/ 0 h 265063"/>
                <a:gd name="connsiteX7" fmla="*/ 117806 w 287970"/>
                <a:gd name="connsiteY7" fmla="*/ 0 h 265063"/>
                <a:gd name="connsiteX8" fmla="*/ 91627 w 287970"/>
                <a:gd name="connsiteY8" fmla="*/ 13090 h 265063"/>
                <a:gd name="connsiteX9" fmla="*/ 65448 w 287970"/>
                <a:gd name="connsiteY9" fmla="*/ 26179 h 265063"/>
                <a:gd name="connsiteX10" fmla="*/ 13090 w 287970"/>
                <a:gd name="connsiteY10" fmla="*/ 39269 h 265063"/>
                <a:gd name="connsiteX11" fmla="*/ 0 w 287970"/>
                <a:gd name="connsiteY11" fmla="*/ 117806 h 265063"/>
                <a:gd name="connsiteX12" fmla="*/ 12520 w 287970"/>
                <a:gd name="connsiteY12" fmla="*/ 170164 h 265063"/>
                <a:gd name="connsiteX13" fmla="*/ 12520 w 287970"/>
                <a:gd name="connsiteY13" fmla="*/ 212850 h 265063"/>
                <a:gd name="connsiteX14" fmla="*/ 104717 w 287970"/>
                <a:gd name="connsiteY14" fmla="*/ 248702 h 265063"/>
                <a:gd name="connsiteX15" fmla="*/ 117806 w 287970"/>
                <a:gd name="connsiteY15" fmla="*/ 261791 h 265063"/>
                <a:gd name="connsiteX16" fmla="*/ 130896 w 287970"/>
                <a:gd name="connsiteY16" fmla="*/ 265064 h 265063"/>
                <a:gd name="connsiteX17" fmla="*/ 131190 w 287970"/>
                <a:gd name="connsiteY17" fmla="*/ 238152 h 265063"/>
                <a:gd name="connsiteX18" fmla="*/ 123225 w 287970"/>
                <a:gd name="connsiteY18" fmla="*/ 230187 h 265063"/>
                <a:gd name="connsiteX19" fmla="*/ 119331 w 287970"/>
                <a:gd name="connsiteY19" fmla="*/ 226292 h 265063"/>
                <a:gd name="connsiteX20" fmla="*/ 114200 w 287970"/>
                <a:gd name="connsiteY20" fmla="*/ 224296 h 265063"/>
                <a:gd name="connsiteX21" fmla="*/ 38693 w 287970"/>
                <a:gd name="connsiteY21" fmla="*/ 194930 h 265063"/>
                <a:gd name="connsiteX22" fmla="*/ 38693 w 287970"/>
                <a:gd name="connsiteY22" fmla="*/ 167069 h 265063"/>
                <a:gd name="connsiteX23" fmla="*/ 37973 w 287970"/>
                <a:gd name="connsiteY23" fmla="*/ 164065 h 265063"/>
                <a:gd name="connsiteX24" fmla="*/ 26683 w 287970"/>
                <a:gd name="connsiteY24" fmla="*/ 116864 h 265063"/>
                <a:gd name="connsiteX25" fmla="*/ 36081 w 287970"/>
                <a:gd name="connsiteY25" fmla="*/ 60487 h 265063"/>
                <a:gd name="connsiteX26" fmla="*/ 71790 w 287970"/>
                <a:gd name="connsiteY26" fmla="*/ 51560 h 265063"/>
                <a:gd name="connsiteX27" fmla="*/ 74578 w 287970"/>
                <a:gd name="connsiteY27" fmla="*/ 50866 h 265063"/>
                <a:gd name="connsiteX28" fmla="*/ 77150 w 287970"/>
                <a:gd name="connsiteY28" fmla="*/ 49583 h 265063"/>
                <a:gd name="connsiteX29" fmla="*/ 103329 w 287970"/>
                <a:gd name="connsiteY29" fmla="*/ 36494 h 265063"/>
                <a:gd name="connsiteX30" fmla="*/ 123978 w 287970"/>
                <a:gd name="connsiteY30" fmla="*/ 26166 h 265063"/>
                <a:gd name="connsiteX31" fmla="*/ 130889 w 287970"/>
                <a:gd name="connsiteY31" fmla="*/ 26166 h 265063"/>
                <a:gd name="connsiteX32" fmla="*/ 130889 w 287970"/>
                <a:gd name="connsiteY32" fmla="*/ 52345 h 265063"/>
                <a:gd name="connsiteX33" fmla="*/ 232386 w 287970"/>
                <a:gd name="connsiteY33" fmla="*/ 52345 h 265063"/>
                <a:gd name="connsiteX34" fmla="*/ 261785 w 287970"/>
                <a:gd name="connsiteY34" fmla="*/ 59695 h 265063"/>
                <a:gd name="connsiteX35" fmla="*/ 261785 w 287970"/>
                <a:gd name="connsiteY35" fmla="*/ 106948 h 265063"/>
                <a:gd name="connsiteX36" fmla="*/ 256366 w 287970"/>
                <a:gd name="connsiteY36" fmla="*/ 112367 h 265063"/>
                <a:gd name="connsiteX37" fmla="*/ 243021 w 287970"/>
                <a:gd name="connsiteY37" fmla="*/ 125712 h 265063"/>
                <a:gd name="connsiteX38" fmla="*/ 251457 w 287970"/>
                <a:gd name="connsiteY38" fmla="*/ 142591 h 265063"/>
                <a:gd name="connsiteX39" fmla="*/ 252151 w 287970"/>
                <a:gd name="connsiteY39" fmla="*/ 143972 h 265063"/>
                <a:gd name="connsiteX40" fmla="*/ 281419 w 287970"/>
                <a:gd name="connsiteY40" fmla="*/ 143972 h 26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5063">
                  <a:moveTo>
                    <a:pt x="281426" y="143985"/>
                  </a:move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30896" y="265064"/>
                  </a:lnTo>
                  <a:lnTo>
                    <a:pt x="131190" y="238152"/>
                  </a:lnTo>
                  <a:lnTo>
                    <a:pt x="123225" y="230187"/>
                  </a:lnTo>
                  <a:lnTo>
                    <a:pt x="119331" y="226292"/>
                  </a:lnTo>
                  <a:lnTo>
                    <a:pt x="114200" y="224296"/>
                  </a:lnTo>
                  <a:lnTo>
                    <a:pt x="38693" y="194930"/>
                  </a:lnTo>
                  <a:lnTo>
                    <a:pt x="38693" y="167069"/>
                  </a:lnTo>
                  <a:lnTo>
                    <a:pt x="37973" y="164065"/>
                  </a:lnTo>
                  <a:lnTo>
                    <a:pt x="26683" y="116864"/>
                  </a:lnTo>
                  <a:lnTo>
                    <a:pt x="36081" y="60487"/>
                  </a:lnTo>
                  <a:lnTo>
                    <a:pt x="71790" y="51560"/>
                  </a:lnTo>
                  <a:lnTo>
                    <a:pt x="74578" y="50866"/>
                  </a:lnTo>
                  <a:lnTo>
                    <a:pt x="77150" y="49583"/>
                  </a:lnTo>
                  <a:lnTo>
                    <a:pt x="103329" y="36494"/>
                  </a:lnTo>
                  <a:lnTo>
                    <a:pt x="123978" y="26166"/>
                  </a:lnTo>
                  <a:lnTo>
                    <a:pt x="130889" y="26166"/>
                  </a:lnTo>
                  <a:lnTo>
                    <a:pt x="130889" y="52345"/>
                  </a:lnTo>
                  <a:lnTo>
                    <a:pt x="232386" y="52345"/>
                  </a:lnTo>
                  <a:lnTo>
                    <a:pt x="261785" y="59695"/>
                  </a:lnTo>
                  <a:lnTo>
                    <a:pt x="261785" y="106948"/>
                  </a:lnTo>
                  <a:lnTo>
                    <a:pt x="256366" y="112367"/>
                  </a:lnTo>
                  <a:lnTo>
                    <a:pt x="243021" y="125712"/>
                  </a:lnTo>
                  <a:lnTo>
                    <a:pt x="251457" y="142591"/>
                  </a:lnTo>
                  <a:lnTo>
                    <a:pt x="252151" y="143972"/>
                  </a:lnTo>
                  <a:lnTo>
                    <a:pt x="281419" y="14397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69" name="Dowolny kształt: kształt 1368">
              <a:extLst>
                <a:ext uri="{FF2B5EF4-FFF2-40B4-BE49-F238E27FC236}">
                  <a16:creationId xmlns:a16="http://schemas.microsoft.com/office/drawing/2014/main" id="{FA5AC53D-11E2-9BB0-AEC4-4C71752DB233}"/>
                </a:ext>
              </a:extLst>
            </p:cNvPr>
            <p:cNvSpPr/>
            <p:nvPr/>
          </p:nvSpPr>
          <p:spPr>
            <a:xfrm>
              <a:off x="3580459" y="3035144"/>
              <a:ext cx="170164" cy="106352"/>
            </a:xfrm>
            <a:custGeom>
              <a:avLst/>
              <a:gdLst>
                <a:gd name="connsiteX0" fmla="*/ 0 w 170164"/>
                <a:gd name="connsiteY0" fmla="*/ 0 h 106352"/>
                <a:gd name="connsiteX1" fmla="*/ 0 w 170164"/>
                <a:gd name="connsiteY1" fmla="*/ 106353 h 106352"/>
                <a:gd name="connsiteX2" fmla="*/ 170164 w 170164"/>
                <a:gd name="connsiteY2" fmla="*/ 106353 h 106352"/>
                <a:gd name="connsiteX3" fmla="*/ 170164 w 170164"/>
                <a:gd name="connsiteY3" fmla="*/ 0 h 106352"/>
                <a:gd name="connsiteX4" fmla="*/ 0 w 170164"/>
                <a:gd name="connsiteY4" fmla="*/ 0 h 106352"/>
                <a:gd name="connsiteX5" fmla="*/ 53131 w 170164"/>
                <a:gd name="connsiteY5" fmla="*/ 52849 h 106352"/>
                <a:gd name="connsiteX6" fmla="*/ 14183 w 170164"/>
                <a:gd name="connsiteY6" fmla="*/ 85305 h 106352"/>
                <a:gd name="connsiteX7" fmla="*/ 14183 w 170164"/>
                <a:gd name="connsiteY7" fmla="*/ 22193 h 106352"/>
                <a:gd name="connsiteX8" fmla="*/ 53131 w 170164"/>
                <a:gd name="connsiteY8" fmla="*/ 52843 h 106352"/>
                <a:gd name="connsiteX9" fmla="*/ 64525 w 170164"/>
                <a:gd name="connsiteY9" fmla="*/ 61816 h 106352"/>
                <a:gd name="connsiteX10" fmla="*/ 85082 w 170164"/>
                <a:gd name="connsiteY10" fmla="*/ 77994 h 106352"/>
                <a:gd name="connsiteX11" fmla="*/ 105639 w 170164"/>
                <a:gd name="connsiteY11" fmla="*/ 61816 h 106352"/>
                <a:gd name="connsiteX12" fmla="*/ 142068 w 170164"/>
                <a:gd name="connsiteY12" fmla="*/ 92177 h 106352"/>
                <a:gd name="connsiteX13" fmla="*/ 28084 w 170164"/>
                <a:gd name="connsiteY13" fmla="*/ 92177 h 106352"/>
                <a:gd name="connsiteX14" fmla="*/ 64512 w 170164"/>
                <a:gd name="connsiteY14" fmla="*/ 61816 h 106352"/>
                <a:gd name="connsiteX15" fmla="*/ 117034 w 170164"/>
                <a:gd name="connsiteY15" fmla="*/ 52849 h 106352"/>
                <a:gd name="connsiteX16" fmla="*/ 155982 w 170164"/>
                <a:gd name="connsiteY16" fmla="*/ 22200 h 106352"/>
                <a:gd name="connsiteX17" fmla="*/ 155982 w 170164"/>
                <a:gd name="connsiteY17" fmla="*/ 85311 h 106352"/>
                <a:gd name="connsiteX18" fmla="*/ 117034 w 170164"/>
                <a:gd name="connsiteY18" fmla="*/ 52856 h 10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164" h="106352">
                  <a:moveTo>
                    <a:pt x="0" y="0"/>
                  </a:moveTo>
                  <a:lnTo>
                    <a:pt x="0" y="106353"/>
                  </a:lnTo>
                  <a:lnTo>
                    <a:pt x="170164" y="106353"/>
                  </a:lnTo>
                  <a:lnTo>
                    <a:pt x="170164" y="0"/>
                  </a:lnTo>
                  <a:lnTo>
                    <a:pt x="0" y="0"/>
                  </a:lnTo>
                  <a:close/>
                  <a:moveTo>
                    <a:pt x="53131" y="52849"/>
                  </a:moveTo>
                  <a:lnTo>
                    <a:pt x="14183" y="85305"/>
                  </a:lnTo>
                  <a:lnTo>
                    <a:pt x="14183" y="22193"/>
                  </a:lnTo>
                  <a:lnTo>
                    <a:pt x="53131" y="52843"/>
                  </a:lnTo>
                  <a:close/>
                  <a:moveTo>
                    <a:pt x="64525" y="61816"/>
                  </a:moveTo>
                  <a:lnTo>
                    <a:pt x="85082" y="77994"/>
                  </a:lnTo>
                  <a:lnTo>
                    <a:pt x="105639" y="61816"/>
                  </a:lnTo>
                  <a:lnTo>
                    <a:pt x="142068" y="92177"/>
                  </a:lnTo>
                  <a:lnTo>
                    <a:pt x="28084" y="92177"/>
                  </a:lnTo>
                  <a:lnTo>
                    <a:pt x="64512" y="61816"/>
                  </a:lnTo>
                  <a:close/>
                  <a:moveTo>
                    <a:pt x="117034" y="52849"/>
                  </a:moveTo>
                  <a:lnTo>
                    <a:pt x="155982" y="22200"/>
                  </a:lnTo>
                  <a:lnTo>
                    <a:pt x="155982" y="85311"/>
                  </a:lnTo>
                  <a:lnTo>
                    <a:pt x="117034" y="528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70" name="Grupa 1369">
            <a:extLst>
              <a:ext uri="{FF2B5EF4-FFF2-40B4-BE49-F238E27FC236}">
                <a16:creationId xmlns:a16="http://schemas.microsoft.com/office/drawing/2014/main" id="{CEE1D16B-4FB3-2658-C885-CDD620978F8A}"/>
              </a:ext>
            </a:extLst>
          </p:cNvPr>
          <p:cNvGrpSpPr/>
          <p:nvPr userDrawn="1"/>
        </p:nvGrpSpPr>
        <p:grpSpPr>
          <a:xfrm>
            <a:off x="17729192" y="8608428"/>
            <a:ext cx="447604" cy="453973"/>
            <a:chOff x="5375759" y="7552682"/>
            <a:chExt cx="283920" cy="287970"/>
          </a:xfrm>
        </p:grpSpPr>
        <p:sp>
          <p:nvSpPr>
            <p:cNvPr id="1371" name="Dowolny kształt: kształt 1370">
              <a:extLst>
                <a:ext uri="{FF2B5EF4-FFF2-40B4-BE49-F238E27FC236}">
                  <a16:creationId xmlns:a16="http://schemas.microsoft.com/office/drawing/2014/main" id="{9CBADF7D-3117-307A-39ED-DE03BC3A62C1}"/>
                </a:ext>
              </a:extLst>
            </p:cNvPr>
            <p:cNvSpPr/>
            <p:nvPr/>
          </p:nvSpPr>
          <p:spPr>
            <a:xfrm>
              <a:off x="5508534" y="7552682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72" name="Dowolny kształt: kształt 1371">
              <a:extLst>
                <a:ext uri="{FF2B5EF4-FFF2-40B4-BE49-F238E27FC236}">
                  <a16:creationId xmlns:a16="http://schemas.microsoft.com/office/drawing/2014/main" id="{975789C1-96A3-812B-3B13-64236A775270}"/>
                </a:ext>
              </a:extLst>
            </p:cNvPr>
            <p:cNvSpPr/>
            <p:nvPr/>
          </p:nvSpPr>
          <p:spPr>
            <a:xfrm>
              <a:off x="5375759" y="7631219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73" name="Dowolny kształt: kształt 1372">
              <a:extLst>
                <a:ext uri="{FF2B5EF4-FFF2-40B4-BE49-F238E27FC236}">
                  <a16:creationId xmlns:a16="http://schemas.microsoft.com/office/drawing/2014/main" id="{661E7632-ACE0-591A-CCBA-CADD35EF333F}"/>
                </a:ext>
              </a:extLst>
            </p:cNvPr>
            <p:cNvSpPr/>
            <p:nvPr/>
          </p:nvSpPr>
          <p:spPr>
            <a:xfrm>
              <a:off x="5508534" y="7709757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74" name="Grafika 52">
            <a:extLst>
              <a:ext uri="{FF2B5EF4-FFF2-40B4-BE49-F238E27FC236}">
                <a16:creationId xmlns:a16="http://schemas.microsoft.com/office/drawing/2014/main" id="{958AC2B0-1644-2B2F-5BE6-921F8C6C196A}"/>
              </a:ext>
            </a:extLst>
          </p:cNvPr>
          <p:cNvGrpSpPr/>
          <p:nvPr userDrawn="1"/>
        </p:nvGrpSpPr>
        <p:grpSpPr>
          <a:xfrm>
            <a:off x="16647675" y="8608428"/>
            <a:ext cx="464493" cy="453973"/>
            <a:chOff x="4689741" y="7552682"/>
            <a:chExt cx="294633" cy="287970"/>
          </a:xfrm>
          <a:solidFill>
            <a:srgbClr val="212E39"/>
          </a:solidFill>
        </p:grpSpPr>
        <p:sp>
          <p:nvSpPr>
            <p:cNvPr id="1375" name="Dowolny kształt: kształt 1374">
              <a:extLst>
                <a:ext uri="{FF2B5EF4-FFF2-40B4-BE49-F238E27FC236}">
                  <a16:creationId xmlns:a16="http://schemas.microsoft.com/office/drawing/2014/main" id="{960ACF78-33D3-0FD2-D896-752EBF4A6335}"/>
                </a:ext>
              </a:extLst>
            </p:cNvPr>
            <p:cNvSpPr/>
            <p:nvPr/>
          </p:nvSpPr>
          <p:spPr>
            <a:xfrm>
              <a:off x="4689741" y="7552682"/>
              <a:ext cx="294633" cy="287970"/>
            </a:xfrm>
            <a:custGeom>
              <a:avLst/>
              <a:gdLst>
                <a:gd name="connsiteX0" fmla="*/ 294633 w 294633"/>
                <a:gd name="connsiteY0" fmla="*/ 78537 h 287970"/>
                <a:gd name="connsiteX1" fmla="*/ 249291 w 294633"/>
                <a:gd name="connsiteY1" fmla="*/ 0 h 287970"/>
                <a:gd name="connsiteX2" fmla="*/ 158606 w 294633"/>
                <a:gd name="connsiteY2" fmla="*/ 0 h 287970"/>
                <a:gd name="connsiteX3" fmla="*/ 120817 w 294633"/>
                <a:gd name="connsiteY3" fmla="*/ 65448 h 287970"/>
                <a:gd name="connsiteX4" fmla="*/ 45342 w 294633"/>
                <a:gd name="connsiteY4" fmla="*/ 65448 h 287970"/>
                <a:gd name="connsiteX5" fmla="*/ 0 w 294633"/>
                <a:gd name="connsiteY5" fmla="*/ 143985 h 287970"/>
                <a:gd name="connsiteX6" fmla="*/ 45342 w 294633"/>
                <a:gd name="connsiteY6" fmla="*/ 222523 h 287970"/>
                <a:gd name="connsiteX7" fmla="*/ 120817 w 294633"/>
                <a:gd name="connsiteY7" fmla="*/ 222523 h 287970"/>
                <a:gd name="connsiteX8" fmla="*/ 158606 w 294633"/>
                <a:gd name="connsiteY8" fmla="*/ 287971 h 287970"/>
                <a:gd name="connsiteX9" fmla="*/ 249291 w 294633"/>
                <a:gd name="connsiteY9" fmla="*/ 287971 h 287970"/>
                <a:gd name="connsiteX10" fmla="*/ 294633 w 294633"/>
                <a:gd name="connsiteY10" fmla="*/ 209433 h 287970"/>
                <a:gd name="connsiteX11" fmla="*/ 256844 w 294633"/>
                <a:gd name="connsiteY11" fmla="*/ 143985 h 287970"/>
                <a:gd name="connsiteX12" fmla="*/ 294633 w 294633"/>
                <a:gd name="connsiteY12" fmla="*/ 78537 h 287970"/>
                <a:gd name="connsiteX13" fmla="*/ 173718 w 294633"/>
                <a:gd name="connsiteY13" fmla="*/ 26179 h 287970"/>
                <a:gd name="connsiteX14" fmla="*/ 234179 w 294633"/>
                <a:gd name="connsiteY14" fmla="*/ 26179 h 287970"/>
                <a:gd name="connsiteX15" fmla="*/ 264409 w 294633"/>
                <a:gd name="connsiteY15" fmla="*/ 78537 h 287970"/>
                <a:gd name="connsiteX16" fmla="*/ 234179 w 294633"/>
                <a:gd name="connsiteY16" fmla="*/ 130896 h 287970"/>
                <a:gd name="connsiteX17" fmla="*/ 173823 w 294633"/>
                <a:gd name="connsiteY17" fmla="*/ 130896 h 287970"/>
                <a:gd name="connsiteX18" fmla="*/ 143547 w 294633"/>
                <a:gd name="connsiteY18" fmla="*/ 78472 h 287970"/>
                <a:gd name="connsiteX19" fmla="*/ 173725 w 294633"/>
                <a:gd name="connsiteY19" fmla="*/ 26179 h 287970"/>
                <a:gd name="connsiteX20" fmla="*/ 30230 w 294633"/>
                <a:gd name="connsiteY20" fmla="*/ 143985 h 287970"/>
                <a:gd name="connsiteX21" fmla="*/ 60461 w 294633"/>
                <a:gd name="connsiteY21" fmla="*/ 91627 h 287970"/>
                <a:gd name="connsiteX22" fmla="*/ 120817 w 294633"/>
                <a:gd name="connsiteY22" fmla="*/ 91627 h 287970"/>
                <a:gd name="connsiteX23" fmla="*/ 151047 w 294633"/>
                <a:gd name="connsiteY23" fmla="*/ 143985 h 287970"/>
                <a:gd name="connsiteX24" fmla="*/ 120817 w 294633"/>
                <a:gd name="connsiteY24" fmla="*/ 196344 h 287970"/>
                <a:gd name="connsiteX25" fmla="*/ 60461 w 294633"/>
                <a:gd name="connsiteY25" fmla="*/ 196344 h 287970"/>
                <a:gd name="connsiteX26" fmla="*/ 30230 w 294633"/>
                <a:gd name="connsiteY26" fmla="*/ 143985 h 287970"/>
                <a:gd name="connsiteX27" fmla="*/ 234179 w 294633"/>
                <a:gd name="connsiteY27" fmla="*/ 261791 h 287970"/>
                <a:gd name="connsiteX28" fmla="*/ 173718 w 294633"/>
                <a:gd name="connsiteY28" fmla="*/ 261791 h 287970"/>
                <a:gd name="connsiteX29" fmla="*/ 143540 w 294633"/>
                <a:gd name="connsiteY29" fmla="*/ 209498 h 287970"/>
                <a:gd name="connsiteX30" fmla="*/ 173816 w 294633"/>
                <a:gd name="connsiteY30" fmla="*/ 157075 h 287970"/>
                <a:gd name="connsiteX31" fmla="*/ 234172 w 294633"/>
                <a:gd name="connsiteY31" fmla="*/ 157075 h 287970"/>
                <a:gd name="connsiteX32" fmla="*/ 264403 w 294633"/>
                <a:gd name="connsiteY32" fmla="*/ 209433 h 287970"/>
                <a:gd name="connsiteX33" fmla="*/ 234172 w 294633"/>
                <a:gd name="connsiteY33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633" h="287970">
                  <a:moveTo>
                    <a:pt x="294633" y="78537"/>
                  </a:moveTo>
                  <a:lnTo>
                    <a:pt x="249291" y="0"/>
                  </a:lnTo>
                  <a:lnTo>
                    <a:pt x="158606" y="0"/>
                  </a:lnTo>
                  <a:lnTo>
                    <a:pt x="120817" y="65448"/>
                  </a:lnTo>
                  <a:lnTo>
                    <a:pt x="45342" y="65448"/>
                  </a:lnTo>
                  <a:lnTo>
                    <a:pt x="0" y="143985"/>
                  </a:lnTo>
                  <a:lnTo>
                    <a:pt x="45342" y="222523"/>
                  </a:lnTo>
                  <a:lnTo>
                    <a:pt x="120817" y="222523"/>
                  </a:lnTo>
                  <a:lnTo>
                    <a:pt x="158606" y="287971"/>
                  </a:lnTo>
                  <a:lnTo>
                    <a:pt x="249291" y="287971"/>
                  </a:lnTo>
                  <a:lnTo>
                    <a:pt x="294633" y="209433"/>
                  </a:lnTo>
                  <a:lnTo>
                    <a:pt x="256844" y="143985"/>
                  </a:lnTo>
                  <a:lnTo>
                    <a:pt x="294633" y="78537"/>
                  </a:lnTo>
                  <a:close/>
                  <a:moveTo>
                    <a:pt x="173718" y="26179"/>
                  </a:moveTo>
                  <a:lnTo>
                    <a:pt x="234179" y="26179"/>
                  </a:lnTo>
                  <a:lnTo>
                    <a:pt x="264409" y="78537"/>
                  </a:lnTo>
                  <a:lnTo>
                    <a:pt x="234179" y="130896"/>
                  </a:lnTo>
                  <a:lnTo>
                    <a:pt x="173823" y="130896"/>
                  </a:lnTo>
                  <a:lnTo>
                    <a:pt x="143547" y="78472"/>
                  </a:lnTo>
                  <a:lnTo>
                    <a:pt x="173725" y="26179"/>
                  </a:lnTo>
                  <a:close/>
                  <a:moveTo>
                    <a:pt x="30230" y="143985"/>
                  </a:moveTo>
                  <a:lnTo>
                    <a:pt x="60461" y="91627"/>
                  </a:lnTo>
                  <a:lnTo>
                    <a:pt x="120817" y="91627"/>
                  </a:lnTo>
                  <a:lnTo>
                    <a:pt x="151047" y="143985"/>
                  </a:lnTo>
                  <a:lnTo>
                    <a:pt x="120817" y="196344"/>
                  </a:lnTo>
                  <a:lnTo>
                    <a:pt x="60461" y="196344"/>
                  </a:lnTo>
                  <a:lnTo>
                    <a:pt x="30230" y="143985"/>
                  </a:lnTo>
                  <a:close/>
                  <a:moveTo>
                    <a:pt x="234179" y="261791"/>
                  </a:moveTo>
                  <a:lnTo>
                    <a:pt x="173718" y="261791"/>
                  </a:lnTo>
                  <a:lnTo>
                    <a:pt x="143540" y="209498"/>
                  </a:lnTo>
                  <a:lnTo>
                    <a:pt x="173816" y="157075"/>
                  </a:lnTo>
                  <a:lnTo>
                    <a:pt x="234172" y="157075"/>
                  </a:lnTo>
                  <a:lnTo>
                    <a:pt x="264403" y="209433"/>
                  </a:lnTo>
                  <a:lnTo>
                    <a:pt x="234172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76" name="Dowolny kształt: kształt 1375">
              <a:extLst>
                <a:ext uri="{FF2B5EF4-FFF2-40B4-BE49-F238E27FC236}">
                  <a16:creationId xmlns:a16="http://schemas.microsoft.com/office/drawing/2014/main" id="{A7E81CD7-9506-3AF2-FE23-F998A691FF46}"/>
                </a:ext>
              </a:extLst>
            </p:cNvPr>
            <p:cNvSpPr/>
            <p:nvPr/>
          </p:nvSpPr>
          <p:spPr>
            <a:xfrm>
              <a:off x="4848348" y="7591950"/>
              <a:ext cx="90684" cy="78537"/>
            </a:xfrm>
            <a:custGeom>
              <a:avLst/>
              <a:gdLst>
                <a:gd name="connsiteX0" fmla="*/ 22671 w 90684"/>
                <a:gd name="connsiteY0" fmla="*/ 78537 h 78537"/>
                <a:gd name="connsiteX1" fmla="*/ 68013 w 90684"/>
                <a:gd name="connsiteY1" fmla="*/ 78537 h 78537"/>
                <a:gd name="connsiteX2" fmla="*/ 90685 w 90684"/>
                <a:gd name="connsiteY2" fmla="*/ 39269 h 78537"/>
                <a:gd name="connsiteX3" fmla="*/ 68013 w 90684"/>
                <a:gd name="connsiteY3" fmla="*/ 0 h 78537"/>
                <a:gd name="connsiteX4" fmla="*/ 22671 w 90684"/>
                <a:gd name="connsiteY4" fmla="*/ 0 h 78537"/>
                <a:gd name="connsiteX5" fmla="*/ 0 w 90684"/>
                <a:gd name="connsiteY5" fmla="*/ 39269 h 78537"/>
                <a:gd name="connsiteX6" fmla="*/ 22671 w 90684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78537"/>
                  </a:move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77" name="Dowolny kształt: kształt 1376">
              <a:extLst>
                <a:ext uri="{FF2B5EF4-FFF2-40B4-BE49-F238E27FC236}">
                  <a16:creationId xmlns:a16="http://schemas.microsoft.com/office/drawing/2014/main" id="{2BF75716-6CA9-C2C7-D04E-2F6497647CE2}"/>
                </a:ext>
              </a:extLst>
            </p:cNvPr>
            <p:cNvSpPr/>
            <p:nvPr/>
          </p:nvSpPr>
          <p:spPr>
            <a:xfrm>
              <a:off x="4848348" y="7722846"/>
              <a:ext cx="90684" cy="78537"/>
            </a:xfrm>
            <a:custGeom>
              <a:avLst/>
              <a:gdLst>
                <a:gd name="connsiteX0" fmla="*/ 22671 w 90684"/>
                <a:gd name="connsiteY0" fmla="*/ 0 h 78537"/>
                <a:gd name="connsiteX1" fmla="*/ 0 w 90684"/>
                <a:gd name="connsiteY1" fmla="*/ 39269 h 78537"/>
                <a:gd name="connsiteX2" fmla="*/ 22671 w 90684"/>
                <a:gd name="connsiteY2" fmla="*/ 78537 h 78537"/>
                <a:gd name="connsiteX3" fmla="*/ 68013 w 90684"/>
                <a:gd name="connsiteY3" fmla="*/ 78537 h 78537"/>
                <a:gd name="connsiteX4" fmla="*/ 90685 w 90684"/>
                <a:gd name="connsiteY4" fmla="*/ 39269 h 78537"/>
                <a:gd name="connsiteX5" fmla="*/ 68013 w 90684"/>
                <a:gd name="connsiteY5" fmla="*/ 0 h 78537"/>
                <a:gd name="connsiteX6" fmla="*/ 22671 w 90684"/>
                <a:gd name="connsiteY6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0"/>
                  </a:move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78" name="Dowolny kształt: kształt 1377">
              <a:extLst>
                <a:ext uri="{FF2B5EF4-FFF2-40B4-BE49-F238E27FC236}">
                  <a16:creationId xmlns:a16="http://schemas.microsoft.com/office/drawing/2014/main" id="{B1A042F1-0B73-8C34-39A8-9773A824A122}"/>
                </a:ext>
              </a:extLst>
            </p:cNvPr>
            <p:cNvSpPr/>
            <p:nvPr/>
          </p:nvSpPr>
          <p:spPr>
            <a:xfrm>
              <a:off x="4735084" y="7657398"/>
              <a:ext cx="90691" cy="78537"/>
            </a:xfrm>
            <a:custGeom>
              <a:avLst/>
              <a:gdLst>
                <a:gd name="connsiteX0" fmla="*/ 90691 w 90691"/>
                <a:gd name="connsiteY0" fmla="*/ 39269 h 78537"/>
                <a:gd name="connsiteX1" fmla="*/ 68020 w 90691"/>
                <a:gd name="connsiteY1" fmla="*/ 0 h 78537"/>
                <a:gd name="connsiteX2" fmla="*/ 22671 w 90691"/>
                <a:gd name="connsiteY2" fmla="*/ 0 h 78537"/>
                <a:gd name="connsiteX3" fmla="*/ 0 w 90691"/>
                <a:gd name="connsiteY3" fmla="*/ 39269 h 78537"/>
                <a:gd name="connsiteX4" fmla="*/ 22671 w 90691"/>
                <a:gd name="connsiteY4" fmla="*/ 78537 h 78537"/>
                <a:gd name="connsiteX5" fmla="*/ 68020 w 90691"/>
                <a:gd name="connsiteY5" fmla="*/ 78537 h 78537"/>
                <a:gd name="connsiteX6" fmla="*/ 90691 w 90691"/>
                <a:gd name="connsiteY6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91" h="78537">
                  <a:moveTo>
                    <a:pt x="90691" y="39269"/>
                  </a:moveTo>
                  <a:lnTo>
                    <a:pt x="68020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20" y="78537"/>
                  </a:lnTo>
                  <a:lnTo>
                    <a:pt x="906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79" name="Grupa 1378">
            <a:extLst>
              <a:ext uri="{FF2B5EF4-FFF2-40B4-BE49-F238E27FC236}">
                <a16:creationId xmlns:a16="http://schemas.microsoft.com/office/drawing/2014/main" id="{FDADF865-B5AA-2D0F-A3E5-68190A239566}"/>
              </a:ext>
            </a:extLst>
          </p:cNvPr>
          <p:cNvGrpSpPr/>
          <p:nvPr userDrawn="1"/>
        </p:nvGrpSpPr>
        <p:grpSpPr>
          <a:xfrm>
            <a:off x="17184208" y="8608428"/>
            <a:ext cx="464493" cy="453973"/>
            <a:chOff x="5030070" y="7552682"/>
            <a:chExt cx="294633" cy="287970"/>
          </a:xfrm>
        </p:grpSpPr>
        <p:sp>
          <p:nvSpPr>
            <p:cNvPr id="1380" name="Dowolny kształt: kształt 1379">
              <a:extLst>
                <a:ext uri="{FF2B5EF4-FFF2-40B4-BE49-F238E27FC236}">
                  <a16:creationId xmlns:a16="http://schemas.microsoft.com/office/drawing/2014/main" id="{B8C1DB0F-D3B1-1481-DFEC-454B4A5CB7B2}"/>
                </a:ext>
              </a:extLst>
            </p:cNvPr>
            <p:cNvSpPr/>
            <p:nvPr/>
          </p:nvSpPr>
          <p:spPr>
            <a:xfrm>
              <a:off x="5030070" y="7552682"/>
              <a:ext cx="294633" cy="287970"/>
            </a:xfrm>
            <a:custGeom>
              <a:avLst/>
              <a:gdLst>
                <a:gd name="connsiteX0" fmla="*/ 249291 w 294633"/>
                <a:gd name="connsiteY0" fmla="*/ 287971 h 287970"/>
                <a:gd name="connsiteX1" fmla="*/ 158606 w 294633"/>
                <a:gd name="connsiteY1" fmla="*/ 287971 h 287970"/>
                <a:gd name="connsiteX2" fmla="*/ 120817 w 294633"/>
                <a:gd name="connsiteY2" fmla="*/ 222523 h 287970"/>
                <a:gd name="connsiteX3" fmla="*/ 45342 w 294633"/>
                <a:gd name="connsiteY3" fmla="*/ 222523 h 287970"/>
                <a:gd name="connsiteX4" fmla="*/ 0 w 294633"/>
                <a:gd name="connsiteY4" fmla="*/ 143985 h 287970"/>
                <a:gd name="connsiteX5" fmla="*/ 45342 w 294633"/>
                <a:gd name="connsiteY5" fmla="*/ 65448 h 287970"/>
                <a:gd name="connsiteX6" fmla="*/ 120817 w 294633"/>
                <a:gd name="connsiteY6" fmla="*/ 65448 h 287970"/>
                <a:gd name="connsiteX7" fmla="*/ 158606 w 294633"/>
                <a:gd name="connsiteY7" fmla="*/ 0 h 287970"/>
                <a:gd name="connsiteX8" fmla="*/ 249291 w 294633"/>
                <a:gd name="connsiteY8" fmla="*/ 0 h 287970"/>
                <a:gd name="connsiteX9" fmla="*/ 294633 w 294633"/>
                <a:gd name="connsiteY9" fmla="*/ 78537 h 287970"/>
                <a:gd name="connsiteX10" fmla="*/ 256844 w 294633"/>
                <a:gd name="connsiteY10" fmla="*/ 143985 h 287970"/>
                <a:gd name="connsiteX11" fmla="*/ 294633 w 294633"/>
                <a:gd name="connsiteY11" fmla="*/ 209433 h 287970"/>
                <a:gd name="connsiteX12" fmla="*/ 249291 w 294633"/>
                <a:gd name="connsiteY12" fmla="*/ 287971 h 287970"/>
                <a:gd name="connsiteX13" fmla="*/ 173718 w 294633"/>
                <a:gd name="connsiteY13" fmla="*/ 261791 h 287970"/>
                <a:gd name="connsiteX14" fmla="*/ 234179 w 294633"/>
                <a:gd name="connsiteY14" fmla="*/ 261791 h 287970"/>
                <a:gd name="connsiteX15" fmla="*/ 264410 w 294633"/>
                <a:gd name="connsiteY15" fmla="*/ 209433 h 287970"/>
                <a:gd name="connsiteX16" fmla="*/ 226620 w 294633"/>
                <a:gd name="connsiteY16" fmla="*/ 143985 h 287970"/>
                <a:gd name="connsiteX17" fmla="*/ 264410 w 294633"/>
                <a:gd name="connsiteY17" fmla="*/ 78537 h 287970"/>
                <a:gd name="connsiteX18" fmla="*/ 234179 w 294633"/>
                <a:gd name="connsiteY18" fmla="*/ 26179 h 287970"/>
                <a:gd name="connsiteX19" fmla="*/ 173718 w 294633"/>
                <a:gd name="connsiteY19" fmla="*/ 26179 h 287970"/>
                <a:gd name="connsiteX20" fmla="*/ 135929 w 294633"/>
                <a:gd name="connsiteY20" fmla="*/ 91627 h 287970"/>
                <a:gd name="connsiteX21" fmla="*/ 60454 w 294633"/>
                <a:gd name="connsiteY21" fmla="*/ 91627 h 287970"/>
                <a:gd name="connsiteX22" fmla="*/ 30224 w 294633"/>
                <a:gd name="connsiteY22" fmla="*/ 143985 h 287970"/>
                <a:gd name="connsiteX23" fmla="*/ 60454 w 294633"/>
                <a:gd name="connsiteY23" fmla="*/ 196344 h 287970"/>
                <a:gd name="connsiteX24" fmla="*/ 135929 w 294633"/>
                <a:gd name="connsiteY24" fmla="*/ 196344 h 287970"/>
                <a:gd name="connsiteX25" fmla="*/ 173718 w 294633"/>
                <a:gd name="connsiteY25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4633" h="287970">
                  <a:moveTo>
                    <a:pt x="249291" y="287971"/>
                  </a:moveTo>
                  <a:lnTo>
                    <a:pt x="158606" y="287971"/>
                  </a:lnTo>
                  <a:lnTo>
                    <a:pt x="120817" y="222523"/>
                  </a:lnTo>
                  <a:lnTo>
                    <a:pt x="45342" y="222523"/>
                  </a:lnTo>
                  <a:lnTo>
                    <a:pt x="0" y="143985"/>
                  </a:lnTo>
                  <a:lnTo>
                    <a:pt x="45342" y="65448"/>
                  </a:lnTo>
                  <a:lnTo>
                    <a:pt x="120817" y="65448"/>
                  </a:lnTo>
                  <a:lnTo>
                    <a:pt x="158606" y="0"/>
                  </a:lnTo>
                  <a:lnTo>
                    <a:pt x="249291" y="0"/>
                  </a:lnTo>
                  <a:lnTo>
                    <a:pt x="294633" y="78537"/>
                  </a:lnTo>
                  <a:lnTo>
                    <a:pt x="256844" y="143985"/>
                  </a:lnTo>
                  <a:lnTo>
                    <a:pt x="294633" y="209433"/>
                  </a:lnTo>
                  <a:lnTo>
                    <a:pt x="249291" y="287971"/>
                  </a:lnTo>
                  <a:close/>
                  <a:moveTo>
                    <a:pt x="173718" y="261791"/>
                  </a:moveTo>
                  <a:lnTo>
                    <a:pt x="234179" y="261791"/>
                  </a:lnTo>
                  <a:lnTo>
                    <a:pt x="264410" y="209433"/>
                  </a:lnTo>
                  <a:lnTo>
                    <a:pt x="226620" y="143985"/>
                  </a:lnTo>
                  <a:lnTo>
                    <a:pt x="264410" y="78537"/>
                  </a:lnTo>
                  <a:lnTo>
                    <a:pt x="234179" y="26179"/>
                  </a:lnTo>
                  <a:lnTo>
                    <a:pt x="173718" y="26179"/>
                  </a:lnTo>
                  <a:lnTo>
                    <a:pt x="135929" y="91627"/>
                  </a:lnTo>
                  <a:lnTo>
                    <a:pt x="60454" y="91627"/>
                  </a:lnTo>
                  <a:lnTo>
                    <a:pt x="30224" y="143985"/>
                  </a:lnTo>
                  <a:lnTo>
                    <a:pt x="60454" y="196344"/>
                  </a:lnTo>
                  <a:lnTo>
                    <a:pt x="135929" y="196344"/>
                  </a:lnTo>
                  <a:lnTo>
                    <a:pt x="173718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81" name="Dowolny kształt: kształt 1380">
              <a:extLst>
                <a:ext uri="{FF2B5EF4-FFF2-40B4-BE49-F238E27FC236}">
                  <a16:creationId xmlns:a16="http://schemas.microsoft.com/office/drawing/2014/main" id="{1025BF2D-D504-5F00-E3B5-D943ECC0D438}"/>
                </a:ext>
              </a:extLst>
            </p:cNvPr>
            <p:cNvSpPr/>
            <p:nvPr/>
          </p:nvSpPr>
          <p:spPr>
            <a:xfrm>
              <a:off x="5188677" y="7591950"/>
              <a:ext cx="90684" cy="78537"/>
            </a:xfrm>
            <a:custGeom>
              <a:avLst/>
              <a:gdLst>
                <a:gd name="connsiteX0" fmla="*/ 68013 w 90684"/>
                <a:gd name="connsiteY0" fmla="*/ 0 h 78537"/>
                <a:gd name="connsiteX1" fmla="*/ 22671 w 90684"/>
                <a:gd name="connsiteY1" fmla="*/ 0 h 78537"/>
                <a:gd name="connsiteX2" fmla="*/ 0 w 90684"/>
                <a:gd name="connsiteY2" fmla="*/ 39269 h 78537"/>
                <a:gd name="connsiteX3" fmla="*/ 22671 w 90684"/>
                <a:gd name="connsiteY3" fmla="*/ 78537 h 78537"/>
                <a:gd name="connsiteX4" fmla="*/ 68013 w 90684"/>
                <a:gd name="connsiteY4" fmla="*/ 78537 h 78537"/>
                <a:gd name="connsiteX5" fmla="*/ 90685 w 90684"/>
                <a:gd name="connsiteY5" fmla="*/ 39269 h 78537"/>
                <a:gd name="connsiteX6" fmla="*/ 68013 w 90684"/>
                <a:gd name="connsiteY6" fmla="*/ 0 h 78537"/>
                <a:gd name="connsiteX7" fmla="*/ 68013 w 90684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84" h="78537">
                  <a:moveTo>
                    <a:pt x="68013" y="0"/>
                  </a:move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6801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82" name="Grafika 52">
            <a:extLst>
              <a:ext uri="{FF2B5EF4-FFF2-40B4-BE49-F238E27FC236}">
                <a16:creationId xmlns:a16="http://schemas.microsoft.com/office/drawing/2014/main" id="{1DAE6DA3-F86F-DB92-FDA7-1E5FF8AD35B1}"/>
              </a:ext>
            </a:extLst>
          </p:cNvPr>
          <p:cNvGrpSpPr/>
          <p:nvPr userDrawn="1"/>
        </p:nvGrpSpPr>
        <p:grpSpPr>
          <a:xfrm>
            <a:off x="21770627" y="3222649"/>
            <a:ext cx="495260" cy="495234"/>
            <a:chOff x="7939286" y="4136304"/>
            <a:chExt cx="314149" cy="314143"/>
          </a:xfrm>
          <a:solidFill>
            <a:srgbClr val="212E39"/>
          </a:solidFill>
        </p:grpSpPr>
        <p:sp>
          <p:nvSpPr>
            <p:cNvPr id="1383" name="Dowolny kształt: kształt 1382">
              <a:extLst>
                <a:ext uri="{FF2B5EF4-FFF2-40B4-BE49-F238E27FC236}">
                  <a16:creationId xmlns:a16="http://schemas.microsoft.com/office/drawing/2014/main" id="{863B856D-000A-F99F-EB51-CBB9361B6891}"/>
                </a:ext>
              </a:extLst>
            </p:cNvPr>
            <p:cNvSpPr/>
            <p:nvPr/>
          </p:nvSpPr>
          <p:spPr>
            <a:xfrm>
              <a:off x="8070182" y="4267200"/>
              <a:ext cx="52358" cy="117806"/>
            </a:xfrm>
            <a:custGeom>
              <a:avLst/>
              <a:gdLst>
                <a:gd name="connsiteX0" fmla="*/ 0 w 52358"/>
                <a:gd name="connsiteY0" fmla="*/ 117806 h 117806"/>
                <a:gd name="connsiteX1" fmla="*/ 26179 w 52358"/>
                <a:gd name="connsiteY1" fmla="*/ 117806 h 117806"/>
                <a:gd name="connsiteX2" fmla="*/ 52358 w 52358"/>
                <a:gd name="connsiteY2" fmla="*/ 91627 h 117806"/>
                <a:gd name="connsiteX3" fmla="*/ 52358 w 52358"/>
                <a:gd name="connsiteY3" fmla="*/ 0 h 117806"/>
                <a:gd name="connsiteX4" fmla="*/ 0 w 52358"/>
                <a:gd name="connsiteY4" fmla="*/ 0 h 117806"/>
                <a:gd name="connsiteX5" fmla="*/ 0 w 52358"/>
                <a:gd name="connsiteY5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117806">
                  <a:moveTo>
                    <a:pt x="0" y="117806"/>
                  </a:moveTo>
                  <a:lnTo>
                    <a:pt x="26179" y="117806"/>
                  </a:lnTo>
                  <a:lnTo>
                    <a:pt x="52358" y="91627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84" name="Dowolny kształt: kształt 1383">
              <a:extLst>
                <a:ext uri="{FF2B5EF4-FFF2-40B4-BE49-F238E27FC236}">
                  <a16:creationId xmlns:a16="http://schemas.microsoft.com/office/drawing/2014/main" id="{D052D5FE-D636-58D3-E0D7-E3BB5087A102}"/>
                </a:ext>
              </a:extLst>
            </p:cNvPr>
            <p:cNvSpPr/>
            <p:nvPr/>
          </p:nvSpPr>
          <p:spPr>
            <a:xfrm>
              <a:off x="8070182" y="4201752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8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85" name="Dowolny kształt: kształt 1384">
              <a:extLst>
                <a:ext uri="{FF2B5EF4-FFF2-40B4-BE49-F238E27FC236}">
                  <a16:creationId xmlns:a16="http://schemas.microsoft.com/office/drawing/2014/main" id="{7D70FBCD-26C5-E273-B0C4-EE4393078ABB}"/>
                </a:ext>
              </a:extLst>
            </p:cNvPr>
            <p:cNvSpPr/>
            <p:nvPr/>
          </p:nvSpPr>
          <p:spPr>
            <a:xfrm>
              <a:off x="7939286" y="4136304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4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86" name="Dowolny kształt: kształt 1385">
              <a:extLst>
                <a:ext uri="{FF2B5EF4-FFF2-40B4-BE49-F238E27FC236}">
                  <a16:creationId xmlns:a16="http://schemas.microsoft.com/office/drawing/2014/main" id="{BC71A97F-29D7-E2BE-5D2F-3BFA1BE62E8B}"/>
                </a:ext>
              </a:extLst>
            </p:cNvPr>
            <p:cNvSpPr/>
            <p:nvPr/>
          </p:nvSpPr>
          <p:spPr>
            <a:xfrm>
              <a:off x="7939286" y="4280283"/>
              <a:ext cx="314149" cy="170164"/>
            </a:xfrm>
            <a:custGeom>
              <a:avLst/>
              <a:gdLst>
                <a:gd name="connsiteX0" fmla="*/ 287316 w 314149"/>
                <a:gd name="connsiteY0" fmla="*/ 6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1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7 h 170164"/>
                <a:gd name="connsiteX12" fmla="*/ 26179 w 314149"/>
                <a:gd name="connsiteY12" fmla="*/ 131327 h 170164"/>
                <a:gd name="connsiteX13" fmla="*/ 26179 w 314149"/>
                <a:gd name="connsiteY13" fmla="*/ 99997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6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8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1"/>
                  </a:lnTo>
                  <a:cubicBezTo>
                    <a:pt x="32239" y="52483"/>
                    <a:pt x="32220" y="52423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7"/>
                  </a:lnTo>
                  <a:lnTo>
                    <a:pt x="26179" y="131327"/>
                  </a:lnTo>
                  <a:lnTo>
                    <a:pt x="26179" y="99997"/>
                  </a:lnTo>
                  <a:cubicBezTo>
                    <a:pt x="31912" y="108597"/>
                    <a:pt x="38536" y="116687"/>
                    <a:pt x="46003" y="124161"/>
                  </a:cubicBezTo>
                  <a:cubicBezTo>
                    <a:pt x="75671" y="153828"/>
                    <a:pt x="115116" y="170164"/>
                    <a:pt x="157075" y="170164"/>
                  </a:cubicBezTo>
                  <a:cubicBezTo>
                    <a:pt x="199034" y="170164"/>
                    <a:pt x="238479" y="153828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2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87" name="Grafika 52">
            <a:extLst>
              <a:ext uri="{FF2B5EF4-FFF2-40B4-BE49-F238E27FC236}">
                <a16:creationId xmlns:a16="http://schemas.microsoft.com/office/drawing/2014/main" id="{D3C8DE2A-6C9D-EF5D-C2AA-0AE1306854EA}"/>
              </a:ext>
            </a:extLst>
          </p:cNvPr>
          <p:cNvGrpSpPr/>
          <p:nvPr userDrawn="1"/>
        </p:nvGrpSpPr>
        <p:grpSpPr>
          <a:xfrm>
            <a:off x="20243571" y="3759163"/>
            <a:ext cx="309538" cy="495243"/>
            <a:chOff x="6970658" y="4476633"/>
            <a:chExt cx="196343" cy="314149"/>
          </a:xfrm>
          <a:solidFill>
            <a:srgbClr val="212E39"/>
          </a:solidFill>
        </p:grpSpPr>
        <p:sp>
          <p:nvSpPr>
            <p:cNvPr id="1388" name="Dowolny kształt: kształt 1387">
              <a:extLst>
                <a:ext uri="{FF2B5EF4-FFF2-40B4-BE49-F238E27FC236}">
                  <a16:creationId xmlns:a16="http://schemas.microsoft.com/office/drawing/2014/main" id="{609FB03B-E6CB-6CD1-216E-7052D29AC581}"/>
                </a:ext>
              </a:extLst>
            </p:cNvPr>
            <p:cNvSpPr/>
            <p:nvPr/>
          </p:nvSpPr>
          <p:spPr>
            <a:xfrm>
              <a:off x="6970658" y="4476633"/>
              <a:ext cx="196343" cy="235612"/>
            </a:xfrm>
            <a:custGeom>
              <a:avLst/>
              <a:gdLst>
                <a:gd name="connsiteX0" fmla="*/ 196344 w 196343"/>
                <a:gd name="connsiteY0" fmla="*/ 98172 h 235612"/>
                <a:gd name="connsiteX1" fmla="*/ 98172 w 196343"/>
                <a:gd name="connsiteY1" fmla="*/ 0 h 235612"/>
                <a:gd name="connsiteX2" fmla="*/ 0 w 196343"/>
                <a:gd name="connsiteY2" fmla="*/ 98172 h 235612"/>
                <a:gd name="connsiteX3" fmla="*/ 0 w 196343"/>
                <a:gd name="connsiteY3" fmla="*/ 104802 h 235612"/>
                <a:gd name="connsiteX4" fmla="*/ 39269 w 196343"/>
                <a:gd name="connsiteY4" fmla="*/ 104717 h 235612"/>
                <a:gd name="connsiteX5" fmla="*/ 39269 w 196343"/>
                <a:gd name="connsiteY5" fmla="*/ 98172 h 235612"/>
                <a:gd name="connsiteX6" fmla="*/ 98172 w 196343"/>
                <a:gd name="connsiteY6" fmla="*/ 39269 h 235612"/>
                <a:gd name="connsiteX7" fmla="*/ 157075 w 196343"/>
                <a:gd name="connsiteY7" fmla="*/ 98172 h 235612"/>
                <a:gd name="connsiteX8" fmla="*/ 98172 w 196343"/>
                <a:gd name="connsiteY8" fmla="*/ 157075 h 235612"/>
                <a:gd name="connsiteX9" fmla="*/ 91627 w 196343"/>
                <a:gd name="connsiteY9" fmla="*/ 157075 h 235612"/>
                <a:gd name="connsiteX10" fmla="*/ 78537 w 196343"/>
                <a:gd name="connsiteY10" fmla="*/ 183254 h 235612"/>
                <a:gd name="connsiteX11" fmla="*/ 78537 w 196343"/>
                <a:gd name="connsiteY11" fmla="*/ 235612 h 235612"/>
                <a:gd name="connsiteX12" fmla="*/ 117806 w 196343"/>
                <a:gd name="connsiteY12" fmla="*/ 235612 h 235612"/>
                <a:gd name="connsiteX13" fmla="*/ 117806 w 196343"/>
                <a:gd name="connsiteY13" fmla="*/ 194380 h 235612"/>
                <a:gd name="connsiteX14" fmla="*/ 196344 w 196343"/>
                <a:gd name="connsiteY14" fmla="*/ 98172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6343" h="235612">
                  <a:moveTo>
                    <a:pt x="196344" y="98172"/>
                  </a:moveTo>
                  <a:cubicBezTo>
                    <a:pt x="196344" y="43955"/>
                    <a:pt x="152389" y="0"/>
                    <a:pt x="98172" y="0"/>
                  </a:cubicBezTo>
                  <a:cubicBezTo>
                    <a:pt x="43955" y="0"/>
                    <a:pt x="0" y="43955"/>
                    <a:pt x="0" y="98172"/>
                  </a:cubicBezTo>
                  <a:lnTo>
                    <a:pt x="0" y="104802"/>
                  </a:lnTo>
                  <a:lnTo>
                    <a:pt x="39269" y="104717"/>
                  </a:lnTo>
                  <a:lnTo>
                    <a:pt x="39269" y="98172"/>
                  </a:lnTo>
                  <a:cubicBezTo>
                    <a:pt x="39269" y="65690"/>
                    <a:pt x="65690" y="39269"/>
                    <a:pt x="98172" y="39269"/>
                  </a:cubicBezTo>
                  <a:cubicBezTo>
                    <a:pt x="130653" y="39269"/>
                    <a:pt x="157075" y="65690"/>
                    <a:pt x="157075" y="98172"/>
                  </a:cubicBezTo>
                  <a:cubicBezTo>
                    <a:pt x="157075" y="130653"/>
                    <a:pt x="130653" y="157075"/>
                    <a:pt x="98172" y="157075"/>
                  </a:cubicBezTo>
                  <a:lnTo>
                    <a:pt x="91627" y="157075"/>
                  </a:lnTo>
                  <a:lnTo>
                    <a:pt x="78537" y="183254"/>
                  </a:lnTo>
                  <a:lnTo>
                    <a:pt x="78537" y="235612"/>
                  </a:lnTo>
                  <a:lnTo>
                    <a:pt x="117806" y="235612"/>
                  </a:lnTo>
                  <a:lnTo>
                    <a:pt x="117806" y="194380"/>
                  </a:lnTo>
                  <a:cubicBezTo>
                    <a:pt x="162618" y="185283"/>
                    <a:pt x="196344" y="145667"/>
                    <a:pt x="196344" y="981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89" name="Dowolny kształt: kształt 1388">
              <a:extLst>
                <a:ext uri="{FF2B5EF4-FFF2-40B4-BE49-F238E27FC236}">
                  <a16:creationId xmlns:a16="http://schemas.microsoft.com/office/drawing/2014/main" id="{CE405968-0415-3086-54EE-F88BFE225E91}"/>
                </a:ext>
              </a:extLst>
            </p:cNvPr>
            <p:cNvSpPr/>
            <p:nvPr/>
          </p:nvSpPr>
          <p:spPr>
            <a:xfrm>
              <a:off x="7036106" y="4738424"/>
              <a:ext cx="52358" cy="52358"/>
            </a:xfrm>
            <a:custGeom>
              <a:avLst/>
              <a:gdLst>
                <a:gd name="connsiteX0" fmla="*/ 0 w 52358"/>
                <a:gd name="connsiteY0" fmla="*/ 26179 h 52358"/>
                <a:gd name="connsiteX1" fmla="*/ 26179 w 52358"/>
                <a:gd name="connsiteY1" fmla="*/ 52358 h 52358"/>
                <a:gd name="connsiteX2" fmla="*/ 52358 w 52358"/>
                <a:gd name="connsiteY2" fmla="*/ 52358 h 52358"/>
                <a:gd name="connsiteX3" fmla="*/ 52358 w 52358"/>
                <a:gd name="connsiteY3" fmla="*/ 0 h 52358"/>
                <a:gd name="connsiteX4" fmla="*/ 0 w 52358"/>
                <a:gd name="connsiteY4" fmla="*/ 0 h 52358"/>
                <a:gd name="connsiteX5" fmla="*/ 0 w 52358"/>
                <a:gd name="connsiteY5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52358">
                  <a:moveTo>
                    <a:pt x="0" y="26179"/>
                  </a:moveTo>
                  <a:lnTo>
                    <a:pt x="2617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90" name="Grupa 1389">
            <a:extLst>
              <a:ext uri="{FF2B5EF4-FFF2-40B4-BE49-F238E27FC236}">
                <a16:creationId xmlns:a16="http://schemas.microsoft.com/office/drawing/2014/main" id="{99FDE412-704F-78A1-3659-AAA1C92B1B46}"/>
              </a:ext>
            </a:extLst>
          </p:cNvPr>
          <p:cNvGrpSpPr/>
          <p:nvPr userDrawn="1"/>
        </p:nvGrpSpPr>
        <p:grpSpPr>
          <a:xfrm>
            <a:off x="20697562" y="3759163"/>
            <a:ext cx="495664" cy="495243"/>
            <a:chOff x="7258629" y="4476633"/>
            <a:chExt cx="314405" cy="314149"/>
          </a:xfrm>
        </p:grpSpPr>
        <p:sp>
          <p:nvSpPr>
            <p:cNvPr id="1391" name="Dowolny kształt: kształt 1390">
              <a:extLst>
                <a:ext uri="{FF2B5EF4-FFF2-40B4-BE49-F238E27FC236}">
                  <a16:creationId xmlns:a16="http://schemas.microsoft.com/office/drawing/2014/main" id="{19C0E5A1-82D3-5BC3-CB3C-E1F1F60967F5}"/>
                </a:ext>
              </a:extLst>
            </p:cNvPr>
            <p:cNvSpPr/>
            <p:nvPr/>
          </p:nvSpPr>
          <p:spPr>
            <a:xfrm>
              <a:off x="7258629" y="4476633"/>
              <a:ext cx="314405" cy="314149"/>
            </a:xfrm>
            <a:custGeom>
              <a:avLst/>
              <a:gdLst>
                <a:gd name="connsiteX0" fmla="*/ 288226 w 314405"/>
                <a:gd name="connsiteY0" fmla="*/ 274881 h 314149"/>
                <a:gd name="connsiteX1" fmla="*/ 248957 w 314405"/>
                <a:gd name="connsiteY1" fmla="*/ 235612 h 314149"/>
                <a:gd name="connsiteX2" fmla="*/ 26434 w 314405"/>
                <a:gd name="connsiteY2" fmla="*/ 235612 h 314149"/>
                <a:gd name="connsiteX3" fmla="*/ 26434 w 314405"/>
                <a:gd name="connsiteY3" fmla="*/ 26179 h 314149"/>
                <a:gd name="connsiteX4" fmla="*/ 288226 w 314405"/>
                <a:gd name="connsiteY4" fmla="*/ 26179 h 314149"/>
                <a:gd name="connsiteX5" fmla="*/ 288226 w 314405"/>
                <a:gd name="connsiteY5" fmla="*/ 0 h 314149"/>
                <a:gd name="connsiteX6" fmla="*/ 26173 w 314405"/>
                <a:gd name="connsiteY6" fmla="*/ 0 h 314149"/>
                <a:gd name="connsiteX7" fmla="*/ 0 w 314405"/>
                <a:gd name="connsiteY7" fmla="*/ 24058 h 314149"/>
                <a:gd name="connsiteX8" fmla="*/ 255 w 314405"/>
                <a:gd name="connsiteY8" fmla="*/ 235612 h 314149"/>
                <a:gd name="connsiteX9" fmla="*/ 26434 w 314405"/>
                <a:gd name="connsiteY9" fmla="*/ 261791 h 314149"/>
                <a:gd name="connsiteX10" fmla="*/ 235868 w 314405"/>
                <a:gd name="connsiteY10" fmla="*/ 261791 h 314149"/>
                <a:gd name="connsiteX11" fmla="*/ 288226 w 314405"/>
                <a:gd name="connsiteY11" fmla="*/ 314150 h 314149"/>
                <a:gd name="connsiteX12" fmla="*/ 314405 w 314405"/>
                <a:gd name="connsiteY12" fmla="*/ 288154 h 314149"/>
                <a:gd name="connsiteX13" fmla="*/ 314405 w 314405"/>
                <a:gd name="connsiteY13" fmla="*/ 26179 h 314149"/>
                <a:gd name="connsiteX14" fmla="*/ 288226 w 314405"/>
                <a:gd name="connsiteY14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405" h="314149">
                  <a:moveTo>
                    <a:pt x="288226" y="274881"/>
                  </a:moveTo>
                  <a:lnTo>
                    <a:pt x="248957" y="235612"/>
                  </a:lnTo>
                  <a:lnTo>
                    <a:pt x="26434" y="235612"/>
                  </a:lnTo>
                  <a:lnTo>
                    <a:pt x="26434" y="26179"/>
                  </a:lnTo>
                  <a:lnTo>
                    <a:pt x="288226" y="26179"/>
                  </a:lnTo>
                  <a:moveTo>
                    <a:pt x="288226" y="0"/>
                  </a:moveTo>
                  <a:lnTo>
                    <a:pt x="26173" y="0"/>
                  </a:lnTo>
                  <a:lnTo>
                    <a:pt x="0" y="24058"/>
                  </a:lnTo>
                  <a:lnTo>
                    <a:pt x="255" y="235612"/>
                  </a:lnTo>
                  <a:lnTo>
                    <a:pt x="26434" y="261791"/>
                  </a:lnTo>
                  <a:lnTo>
                    <a:pt x="235868" y="261791"/>
                  </a:lnTo>
                  <a:lnTo>
                    <a:pt x="288226" y="314150"/>
                  </a:lnTo>
                  <a:lnTo>
                    <a:pt x="314405" y="288154"/>
                  </a:lnTo>
                  <a:lnTo>
                    <a:pt x="314405" y="26179"/>
                  </a:lnTo>
                  <a:lnTo>
                    <a:pt x="28822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1392" name="Grafika 52">
              <a:extLst>
                <a:ext uri="{FF2B5EF4-FFF2-40B4-BE49-F238E27FC236}">
                  <a16:creationId xmlns:a16="http://schemas.microsoft.com/office/drawing/2014/main" id="{B69D88A5-93E9-BADD-11C1-0094B593603F}"/>
                </a:ext>
              </a:extLst>
            </p:cNvPr>
            <p:cNvGrpSpPr/>
            <p:nvPr/>
          </p:nvGrpSpPr>
          <p:grpSpPr>
            <a:xfrm>
              <a:off x="7351892" y="4515901"/>
              <a:ext cx="114533" cy="183253"/>
              <a:chOff x="7351892" y="4515901"/>
              <a:chExt cx="114533" cy="183253"/>
            </a:xfrm>
            <a:solidFill>
              <a:srgbClr val="212E39"/>
            </a:solidFill>
          </p:grpSpPr>
          <p:sp>
            <p:nvSpPr>
              <p:cNvPr id="1393" name="Dowolny kształt: kształt 1392">
                <a:extLst>
                  <a:ext uri="{FF2B5EF4-FFF2-40B4-BE49-F238E27FC236}">
                    <a16:creationId xmlns:a16="http://schemas.microsoft.com/office/drawing/2014/main" id="{11FC7271-572C-BCD2-490C-0E68E6E63D71}"/>
                  </a:ext>
                </a:extLst>
              </p:cNvPr>
              <p:cNvSpPr/>
              <p:nvPr/>
            </p:nvSpPr>
            <p:spPr>
              <a:xfrm>
                <a:off x="7351892" y="4515901"/>
                <a:ext cx="114533" cy="137440"/>
              </a:xfrm>
              <a:custGeom>
                <a:avLst/>
                <a:gdLst>
                  <a:gd name="connsiteX0" fmla="*/ 114534 w 114533"/>
                  <a:gd name="connsiteY0" fmla="*/ 57267 h 137440"/>
                  <a:gd name="connsiteX1" fmla="*/ 57267 w 114533"/>
                  <a:gd name="connsiteY1" fmla="*/ 0 h 137440"/>
                  <a:gd name="connsiteX2" fmla="*/ 0 w 114533"/>
                  <a:gd name="connsiteY2" fmla="*/ 57267 h 137440"/>
                  <a:gd name="connsiteX3" fmla="*/ 0 w 114533"/>
                  <a:gd name="connsiteY3" fmla="*/ 61135 h 137440"/>
                  <a:gd name="connsiteX4" fmla="*/ 22907 w 114533"/>
                  <a:gd name="connsiteY4" fmla="*/ 61083 h 137440"/>
                  <a:gd name="connsiteX5" fmla="*/ 22907 w 114533"/>
                  <a:gd name="connsiteY5" fmla="*/ 57267 h 137440"/>
                  <a:gd name="connsiteX6" fmla="*/ 57267 w 114533"/>
                  <a:gd name="connsiteY6" fmla="*/ 22907 h 137440"/>
                  <a:gd name="connsiteX7" fmla="*/ 91627 w 114533"/>
                  <a:gd name="connsiteY7" fmla="*/ 57267 h 137440"/>
                  <a:gd name="connsiteX8" fmla="*/ 57267 w 114533"/>
                  <a:gd name="connsiteY8" fmla="*/ 91627 h 137440"/>
                  <a:gd name="connsiteX9" fmla="*/ 53451 w 114533"/>
                  <a:gd name="connsiteY9" fmla="*/ 91627 h 137440"/>
                  <a:gd name="connsiteX10" fmla="*/ 45814 w 114533"/>
                  <a:gd name="connsiteY10" fmla="*/ 106896 h 137440"/>
                  <a:gd name="connsiteX11" fmla="*/ 45814 w 114533"/>
                  <a:gd name="connsiteY11" fmla="*/ 137440 h 137440"/>
                  <a:gd name="connsiteX12" fmla="*/ 68720 w 114533"/>
                  <a:gd name="connsiteY12" fmla="*/ 137440 h 137440"/>
                  <a:gd name="connsiteX13" fmla="*/ 68720 w 114533"/>
                  <a:gd name="connsiteY13" fmla="*/ 113388 h 137440"/>
                  <a:gd name="connsiteX14" fmla="*/ 114534 w 114533"/>
                  <a:gd name="connsiteY14" fmla="*/ 57267 h 13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533" h="137440">
                    <a:moveTo>
                      <a:pt x="114534" y="57267"/>
                    </a:moveTo>
                    <a:cubicBezTo>
                      <a:pt x="114534" y="25636"/>
                      <a:pt x="88898" y="0"/>
                      <a:pt x="57267" y="0"/>
                    </a:cubicBezTo>
                    <a:cubicBezTo>
                      <a:pt x="25636" y="0"/>
                      <a:pt x="0" y="25636"/>
                      <a:pt x="0" y="57267"/>
                    </a:cubicBezTo>
                    <a:lnTo>
                      <a:pt x="0" y="61135"/>
                    </a:lnTo>
                    <a:lnTo>
                      <a:pt x="22907" y="61083"/>
                    </a:lnTo>
                    <a:lnTo>
                      <a:pt x="22907" y="57267"/>
                    </a:lnTo>
                    <a:cubicBezTo>
                      <a:pt x="22907" y="38320"/>
                      <a:pt x="38320" y="22907"/>
                      <a:pt x="57267" y="22907"/>
                    </a:cubicBezTo>
                    <a:cubicBezTo>
                      <a:pt x="76214" y="22907"/>
                      <a:pt x="91627" y="38320"/>
                      <a:pt x="91627" y="57267"/>
                    </a:cubicBezTo>
                    <a:cubicBezTo>
                      <a:pt x="91627" y="76214"/>
                      <a:pt x="76214" y="91627"/>
                      <a:pt x="57267" y="91627"/>
                    </a:cubicBezTo>
                    <a:lnTo>
                      <a:pt x="53451" y="91627"/>
                    </a:lnTo>
                    <a:lnTo>
                      <a:pt x="45814" y="106896"/>
                    </a:lnTo>
                    <a:lnTo>
                      <a:pt x="45814" y="137440"/>
                    </a:lnTo>
                    <a:lnTo>
                      <a:pt x="68720" y="137440"/>
                    </a:lnTo>
                    <a:lnTo>
                      <a:pt x="68720" y="113388"/>
                    </a:lnTo>
                    <a:cubicBezTo>
                      <a:pt x="94860" y="108081"/>
                      <a:pt x="114534" y="84971"/>
                      <a:pt x="114534" y="5726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394" name="Dowolny kształt: kształt 1393">
                <a:extLst>
                  <a:ext uri="{FF2B5EF4-FFF2-40B4-BE49-F238E27FC236}">
                    <a16:creationId xmlns:a16="http://schemas.microsoft.com/office/drawing/2014/main" id="{37A70C67-EDDE-026F-E45F-E14D09E81C46}"/>
                  </a:ext>
                </a:extLst>
              </p:cNvPr>
              <p:cNvSpPr/>
              <p:nvPr/>
            </p:nvSpPr>
            <p:spPr>
              <a:xfrm>
                <a:off x="7390068" y="4668611"/>
                <a:ext cx="30544" cy="30544"/>
              </a:xfrm>
              <a:custGeom>
                <a:avLst/>
                <a:gdLst>
                  <a:gd name="connsiteX0" fmla="*/ 0 w 30544"/>
                  <a:gd name="connsiteY0" fmla="*/ 15275 h 30544"/>
                  <a:gd name="connsiteX1" fmla="*/ 15275 w 30544"/>
                  <a:gd name="connsiteY1" fmla="*/ 30544 h 30544"/>
                  <a:gd name="connsiteX2" fmla="*/ 30544 w 30544"/>
                  <a:gd name="connsiteY2" fmla="*/ 30544 h 30544"/>
                  <a:gd name="connsiteX3" fmla="*/ 30544 w 30544"/>
                  <a:gd name="connsiteY3" fmla="*/ 0 h 30544"/>
                  <a:gd name="connsiteX4" fmla="*/ 0 w 30544"/>
                  <a:gd name="connsiteY4" fmla="*/ 0 h 30544"/>
                  <a:gd name="connsiteX5" fmla="*/ 0 w 30544"/>
                  <a:gd name="connsiteY5" fmla="*/ 15275 h 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44" h="30544">
                    <a:moveTo>
                      <a:pt x="0" y="15275"/>
                    </a:moveTo>
                    <a:lnTo>
                      <a:pt x="15275" y="30544"/>
                    </a:lnTo>
                    <a:lnTo>
                      <a:pt x="30544" y="30544"/>
                    </a:lnTo>
                    <a:lnTo>
                      <a:pt x="30544" y="0"/>
                    </a:lnTo>
                    <a:lnTo>
                      <a:pt x="0" y="0"/>
                    </a:lnTo>
                    <a:lnTo>
                      <a:pt x="0" y="15275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sp>
        <p:nvSpPr>
          <p:cNvPr id="1395" name="Dowolny kształt: kształt 1394">
            <a:extLst>
              <a:ext uri="{FF2B5EF4-FFF2-40B4-BE49-F238E27FC236}">
                <a16:creationId xmlns:a16="http://schemas.microsoft.com/office/drawing/2014/main" id="{FF96E9C4-BE41-4E91-D6B6-B4D80E37BFDE}"/>
              </a:ext>
            </a:extLst>
          </p:cNvPr>
          <p:cNvSpPr/>
          <p:nvPr userDrawn="1"/>
        </p:nvSpPr>
        <p:spPr>
          <a:xfrm>
            <a:off x="21233692" y="3759163"/>
            <a:ext cx="495664" cy="495243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62239 w 314405"/>
              <a:gd name="connsiteY10" fmla="*/ 222523 h 314149"/>
              <a:gd name="connsiteX11" fmla="*/ 146970 w 314405"/>
              <a:gd name="connsiteY11" fmla="*/ 222523 h 314149"/>
              <a:gd name="connsiteX12" fmla="*/ 131701 w 314405"/>
              <a:gd name="connsiteY12" fmla="*/ 207254 h 314149"/>
              <a:gd name="connsiteX13" fmla="*/ 131701 w 314405"/>
              <a:gd name="connsiteY13" fmla="*/ 191985 h 314149"/>
              <a:gd name="connsiteX14" fmla="*/ 162245 w 314405"/>
              <a:gd name="connsiteY14" fmla="*/ 191985 h 314149"/>
              <a:gd name="connsiteX15" fmla="*/ 162245 w 314405"/>
              <a:gd name="connsiteY15" fmla="*/ 222529 h 314149"/>
              <a:gd name="connsiteX16" fmla="*/ 162239 w 314405"/>
              <a:gd name="connsiteY16" fmla="*/ 152657 h 314149"/>
              <a:gd name="connsiteX17" fmla="*/ 162239 w 314405"/>
              <a:gd name="connsiteY17" fmla="*/ 176709 h 314149"/>
              <a:gd name="connsiteX18" fmla="*/ 139332 w 314405"/>
              <a:gd name="connsiteY18" fmla="*/ 176709 h 314149"/>
              <a:gd name="connsiteX19" fmla="*/ 139332 w 314405"/>
              <a:gd name="connsiteY19" fmla="*/ 146165 h 314149"/>
              <a:gd name="connsiteX20" fmla="*/ 146970 w 314405"/>
              <a:gd name="connsiteY20" fmla="*/ 130896 h 314149"/>
              <a:gd name="connsiteX21" fmla="*/ 150785 w 314405"/>
              <a:gd name="connsiteY21" fmla="*/ 130896 h 314149"/>
              <a:gd name="connsiteX22" fmla="*/ 185146 w 314405"/>
              <a:gd name="connsiteY22" fmla="*/ 96536 h 314149"/>
              <a:gd name="connsiteX23" fmla="*/ 150785 w 314405"/>
              <a:gd name="connsiteY23" fmla="*/ 62175 h 314149"/>
              <a:gd name="connsiteX24" fmla="*/ 116425 w 314405"/>
              <a:gd name="connsiteY24" fmla="*/ 96536 h 314149"/>
              <a:gd name="connsiteX25" fmla="*/ 116425 w 314405"/>
              <a:gd name="connsiteY25" fmla="*/ 100351 h 314149"/>
              <a:gd name="connsiteX26" fmla="*/ 93519 w 314405"/>
              <a:gd name="connsiteY26" fmla="*/ 100404 h 314149"/>
              <a:gd name="connsiteX27" fmla="*/ 93519 w 314405"/>
              <a:gd name="connsiteY27" fmla="*/ 96536 h 314149"/>
              <a:gd name="connsiteX28" fmla="*/ 150785 w 314405"/>
              <a:gd name="connsiteY28" fmla="*/ 39269 h 314149"/>
              <a:gd name="connsiteX29" fmla="*/ 208052 w 314405"/>
              <a:gd name="connsiteY29" fmla="*/ 96536 h 314149"/>
              <a:gd name="connsiteX30" fmla="*/ 162239 w 314405"/>
              <a:gd name="connsiteY30" fmla="*/ 15265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62239" y="222523"/>
                </a:moveTo>
                <a:lnTo>
                  <a:pt x="146970" y="222523"/>
                </a:lnTo>
                <a:lnTo>
                  <a:pt x="131701" y="207254"/>
                </a:lnTo>
                <a:lnTo>
                  <a:pt x="131701" y="191985"/>
                </a:lnTo>
                <a:lnTo>
                  <a:pt x="162245" y="191985"/>
                </a:lnTo>
                <a:lnTo>
                  <a:pt x="162245" y="222529"/>
                </a:lnTo>
                <a:close/>
                <a:moveTo>
                  <a:pt x="162239" y="152657"/>
                </a:moveTo>
                <a:lnTo>
                  <a:pt x="162239" y="176709"/>
                </a:lnTo>
                <a:lnTo>
                  <a:pt x="139332" y="176709"/>
                </a:lnTo>
                <a:lnTo>
                  <a:pt x="139332" y="146165"/>
                </a:lnTo>
                <a:lnTo>
                  <a:pt x="146970" y="130896"/>
                </a:lnTo>
                <a:lnTo>
                  <a:pt x="150785" y="130896"/>
                </a:lnTo>
                <a:cubicBezTo>
                  <a:pt x="169733" y="130896"/>
                  <a:pt x="185146" y="115483"/>
                  <a:pt x="185146" y="96536"/>
                </a:cubicBezTo>
                <a:cubicBezTo>
                  <a:pt x="185146" y="77588"/>
                  <a:pt x="169733" y="62175"/>
                  <a:pt x="150785" y="62175"/>
                </a:cubicBezTo>
                <a:cubicBezTo>
                  <a:pt x="131838" y="62175"/>
                  <a:pt x="116425" y="77588"/>
                  <a:pt x="116425" y="96536"/>
                </a:cubicBezTo>
                <a:lnTo>
                  <a:pt x="116425" y="100351"/>
                </a:lnTo>
                <a:lnTo>
                  <a:pt x="93519" y="100404"/>
                </a:lnTo>
                <a:lnTo>
                  <a:pt x="93519" y="96536"/>
                </a:lnTo>
                <a:cubicBezTo>
                  <a:pt x="93519" y="64905"/>
                  <a:pt x="119154" y="39269"/>
                  <a:pt x="150785" y="39269"/>
                </a:cubicBezTo>
                <a:cubicBezTo>
                  <a:pt x="182416" y="39269"/>
                  <a:pt x="208052" y="64905"/>
                  <a:pt x="208052" y="96536"/>
                </a:cubicBezTo>
                <a:cubicBezTo>
                  <a:pt x="208052" y="124240"/>
                  <a:pt x="188379" y="147349"/>
                  <a:pt x="162239" y="15265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396" name="Grafika 52">
            <a:extLst>
              <a:ext uri="{FF2B5EF4-FFF2-40B4-BE49-F238E27FC236}">
                <a16:creationId xmlns:a16="http://schemas.microsoft.com/office/drawing/2014/main" id="{3530077C-2733-5418-94FE-BA8469AB48B1}"/>
              </a:ext>
            </a:extLst>
          </p:cNvPr>
          <p:cNvGrpSpPr/>
          <p:nvPr userDrawn="1"/>
        </p:nvGrpSpPr>
        <p:grpSpPr>
          <a:xfrm>
            <a:off x="21254730" y="7349682"/>
            <a:ext cx="453989" cy="392067"/>
            <a:chOff x="7612047" y="6754218"/>
            <a:chExt cx="287970" cy="248701"/>
          </a:xfrm>
          <a:solidFill>
            <a:srgbClr val="212E39"/>
          </a:solidFill>
        </p:grpSpPr>
        <p:sp>
          <p:nvSpPr>
            <p:cNvPr id="1397" name="Dowolny kształt: kształt 1396">
              <a:extLst>
                <a:ext uri="{FF2B5EF4-FFF2-40B4-BE49-F238E27FC236}">
                  <a16:creationId xmlns:a16="http://schemas.microsoft.com/office/drawing/2014/main" id="{A660DEB2-07FA-A61A-7A23-374DA5F14044}"/>
                </a:ext>
              </a:extLst>
            </p:cNvPr>
            <p:cNvSpPr/>
            <p:nvPr/>
          </p:nvSpPr>
          <p:spPr>
            <a:xfrm>
              <a:off x="7729853" y="68589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98" name="Dowolny kształt: kształt 1397">
              <a:extLst>
                <a:ext uri="{FF2B5EF4-FFF2-40B4-BE49-F238E27FC236}">
                  <a16:creationId xmlns:a16="http://schemas.microsoft.com/office/drawing/2014/main" id="{DD4795EE-A0AD-44C7-463B-749715C837A6}"/>
                </a:ext>
              </a:extLst>
            </p:cNvPr>
            <p:cNvSpPr/>
            <p:nvPr/>
          </p:nvSpPr>
          <p:spPr>
            <a:xfrm>
              <a:off x="7612047" y="6754218"/>
              <a:ext cx="287970" cy="248701"/>
            </a:xfrm>
            <a:custGeom>
              <a:avLst/>
              <a:gdLst>
                <a:gd name="connsiteX0" fmla="*/ 235612 w 287970"/>
                <a:gd name="connsiteY0" fmla="*/ 222523 h 248701"/>
                <a:gd name="connsiteX1" fmla="*/ 235612 w 287970"/>
                <a:gd name="connsiteY1" fmla="*/ 130896 h 248701"/>
                <a:gd name="connsiteX2" fmla="*/ 248702 w 287970"/>
                <a:gd name="connsiteY2" fmla="*/ 143985 h 248701"/>
                <a:gd name="connsiteX3" fmla="*/ 274881 w 287970"/>
                <a:gd name="connsiteY3" fmla="*/ 130896 h 248701"/>
                <a:gd name="connsiteX4" fmla="*/ 143985 w 287970"/>
                <a:gd name="connsiteY4" fmla="*/ 0 h 248701"/>
                <a:gd name="connsiteX5" fmla="*/ 91627 w 287970"/>
                <a:gd name="connsiteY5" fmla="*/ 52358 h 248701"/>
                <a:gd name="connsiteX6" fmla="*/ 91627 w 287970"/>
                <a:gd name="connsiteY6" fmla="*/ 39269 h 248701"/>
                <a:gd name="connsiteX7" fmla="*/ 65448 w 287970"/>
                <a:gd name="connsiteY7" fmla="*/ 39269 h 248701"/>
                <a:gd name="connsiteX8" fmla="*/ 65448 w 287970"/>
                <a:gd name="connsiteY8" fmla="*/ 78537 h 248701"/>
                <a:gd name="connsiteX9" fmla="*/ 13090 w 287970"/>
                <a:gd name="connsiteY9" fmla="*/ 130896 h 248701"/>
                <a:gd name="connsiteX10" fmla="*/ 39269 w 287970"/>
                <a:gd name="connsiteY10" fmla="*/ 143985 h 248701"/>
                <a:gd name="connsiteX11" fmla="*/ 52358 w 287970"/>
                <a:gd name="connsiteY11" fmla="*/ 130896 h 248701"/>
                <a:gd name="connsiteX12" fmla="*/ 52358 w 287970"/>
                <a:gd name="connsiteY12" fmla="*/ 222523 h 248701"/>
                <a:gd name="connsiteX13" fmla="*/ 0 w 287970"/>
                <a:gd name="connsiteY13" fmla="*/ 222523 h 248701"/>
                <a:gd name="connsiteX14" fmla="*/ 0 w 287970"/>
                <a:gd name="connsiteY14" fmla="*/ 248702 h 248701"/>
                <a:gd name="connsiteX15" fmla="*/ 287971 w 287970"/>
                <a:gd name="connsiteY15" fmla="*/ 248702 h 248701"/>
                <a:gd name="connsiteX16" fmla="*/ 287971 w 287970"/>
                <a:gd name="connsiteY16" fmla="*/ 222523 h 248701"/>
                <a:gd name="connsiteX17" fmla="*/ 235612 w 287970"/>
                <a:gd name="connsiteY17" fmla="*/ 222523 h 248701"/>
                <a:gd name="connsiteX18" fmla="*/ 170164 w 287970"/>
                <a:gd name="connsiteY18" fmla="*/ 222523 h 248701"/>
                <a:gd name="connsiteX19" fmla="*/ 170164 w 287970"/>
                <a:gd name="connsiteY19" fmla="*/ 143985 h 248701"/>
                <a:gd name="connsiteX20" fmla="*/ 117806 w 287970"/>
                <a:gd name="connsiteY20" fmla="*/ 143985 h 248701"/>
                <a:gd name="connsiteX21" fmla="*/ 117806 w 287970"/>
                <a:gd name="connsiteY21" fmla="*/ 222523 h 248701"/>
                <a:gd name="connsiteX22" fmla="*/ 78537 w 287970"/>
                <a:gd name="connsiteY22" fmla="*/ 222523 h 248701"/>
                <a:gd name="connsiteX23" fmla="*/ 78537 w 287970"/>
                <a:gd name="connsiteY23" fmla="*/ 104717 h 248701"/>
                <a:gd name="connsiteX24" fmla="*/ 143985 w 287970"/>
                <a:gd name="connsiteY24" fmla="*/ 39269 h 248701"/>
                <a:gd name="connsiteX25" fmla="*/ 209433 w 287970"/>
                <a:gd name="connsiteY25" fmla="*/ 104717 h 248701"/>
                <a:gd name="connsiteX26" fmla="*/ 209433 w 287970"/>
                <a:gd name="connsiteY26" fmla="*/ 222523 h 248701"/>
                <a:gd name="connsiteX27" fmla="*/ 170164 w 287970"/>
                <a:gd name="connsiteY27" fmla="*/ 222523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7970" h="248701">
                  <a:moveTo>
                    <a:pt x="235612" y="222523"/>
                  </a:moveTo>
                  <a:lnTo>
                    <a:pt x="235612" y="130896"/>
                  </a:lnTo>
                  <a:lnTo>
                    <a:pt x="248702" y="143985"/>
                  </a:lnTo>
                  <a:lnTo>
                    <a:pt x="274881" y="130896"/>
                  </a:lnTo>
                  <a:lnTo>
                    <a:pt x="143985" y="0"/>
                  </a:lnTo>
                  <a:lnTo>
                    <a:pt x="91627" y="52358"/>
                  </a:lnTo>
                  <a:lnTo>
                    <a:pt x="91627" y="39269"/>
                  </a:lnTo>
                  <a:lnTo>
                    <a:pt x="65448" y="39269"/>
                  </a:lnTo>
                  <a:lnTo>
                    <a:pt x="65448" y="78537"/>
                  </a:lnTo>
                  <a:lnTo>
                    <a:pt x="13090" y="130896"/>
                  </a:lnTo>
                  <a:lnTo>
                    <a:pt x="39269" y="143985"/>
                  </a:lnTo>
                  <a:lnTo>
                    <a:pt x="52358" y="130896"/>
                  </a:lnTo>
                  <a:lnTo>
                    <a:pt x="52358" y="222523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287971" y="248702"/>
                  </a:lnTo>
                  <a:lnTo>
                    <a:pt x="287971" y="222523"/>
                  </a:lnTo>
                  <a:lnTo>
                    <a:pt x="235612" y="222523"/>
                  </a:lnTo>
                  <a:close/>
                  <a:moveTo>
                    <a:pt x="170164" y="222523"/>
                  </a:moveTo>
                  <a:lnTo>
                    <a:pt x="170164" y="143985"/>
                  </a:lnTo>
                  <a:lnTo>
                    <a:pt x="117806" y="143985"/>
                  </a:lnTo>
                  <a:lnTo>
                    <a:pt x="117806" y="222523"/>
                  </a:lnTo>
                  <a:lnTo>
                    <a:pt x="78537" y="222523"/>
                  </a:lnTo>
                  <a:lnTo>
                    <a:pt x="78537" y="104717"/>
                  </a:lnTo>
                  <a:lnTo>
                    <a:pt x="143985" y="39269"/>
                  </a:lnTo>
                  <a:lnTo>
                    <a:pt x="209433" y="104717"/>
                  </a:lnTo>
                  <a:lnTo>
                    <a:pt x="209433" y="222523"/>
                  </a:lnTo>
                  <a:lnTo>
                    <a:pt x="170164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99" name="Grafika 52">
            <a:extLst>
              <a:ext uri="{FF2B5EF4-FFF2-40B4-BE49-F238E27FC236}">
                <a16:creationId xmlns:a16="http://schemas.microsoft.com/office/drawing/2014/main" id="{75E6A966-A41A-0A3A-D831-C8AFBAF94501}"/>
              </a:ext>
            </a:extLst>
          </p:cNvPr>
          <p:cNvGrpSpPr/>
          <p:nvPr userDrawn="1"/>
        </p:nvGrpSpPr>
        <p:grpSpPr>
          <a:xfrm>
            <a:off x="21770627" y="6730627"/>
            <a:ext cx="495260" cy="495243"/>
            <a:chOff x="7939286" y="6361531"/>
            <a:chExt cx="314149" cy="314149"/>
          </a:xfrm>
          <a:solidFill>
            <a:srgbClr val="212E39"/>
          </a:solidFill>
        </p:grpSpPr>
        <p:sp>
          <p:nvSpPr>
            <p:cNvPr id="1400" name="Dowolny kształt: kształt 1399">
              <a:extLst>
                <a:ext uri="{FF2B5EF4-FFF2-40B4-BE49-F238E27FC236}">
                  <a16:creationId xmlns:a16="http://schemas.microsoft.com/office/drawing/2014/main" id="{031C264B-DADD-554E-DD28-4733537CB0A5}"/>
                </a:ext>
              </a:extLst>
            </p:cNvPr>
            <p:cNvSpPr/>
            <p:nvPr/>
          </p:nvSpPr>
          <p:spPr>
            <a:xfrm>
              <a:off x="7939286" y="6531695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1" name="Dowolny kształt: kształt 1400">
              <a:extLst>
                <a:ext uri="{FF2B5EF4-FFF2-40B4-BE49-F238E27FC236}">
                  <a16:creationId xmlns:a16="http://schemas.microsoft.com/office/drawing/2014/main" id="{1CF1610E-DDCC-00D6-B5CC-5378B51A1EE3}"/>
                </a:ext>
              </a:extLst>
            </p:cNvPr>
            <p:cNvSpPr/>
            <p:nvPr/>
          </p:nvSpPr>
          <p:spPr>
            <a:xfrm>
              <a:off x="7939286" y="6361531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2" name="Dowolny kształt: kształt 1401">
              <a:extLst>
                <a:ext uri="{FF2B5EF4-FFF2-40B4-BE49-F238E27FC236}">
                  <a16:creationId xmlns:a16="http://schemas.microsoft.com/office/drawing/2014/main" id="{40203BAB-9316-BA25-31E6-F19D2E7DD27C}"/>
                </a:ext>
              </a:extLst>
            </p:cNvPr>
            <p:cNvSpPr/>
            <p:nvPr/>
          </p:nvSpPr>
          <p:spPr>
            <a:xfrm>
              <a:off x="8109451" y="6361531"/>
              <a:ext cx="143985" cy="143985"/>
            </a:xfrm>
            <a:custGeom>
              <a:avLst/>
              <a:gdLst>
                <a:gd name="connsiteX0" fmla="*/ 143985 w 143985"/>
                <a:gd name="connsiteY0" fmla="*/ 0 h 143985"/>
                <a:gd name="connsiteX1" fmla="*/ 0 w 143985"/>
                <a:gd name="connsiteY1" fmla="*/ 0 h 143985"/>
                <a:gd name="connsiteX2" fmla="*/ 0 w 143985"/>
                <a:gd name="connsiteY2" fmla="*/ 143985 h 143985"/>
                <a:gd name="connsiteX3" fmla="*/ 143926 w 143985"/>
                <a:gd name="connsiteY3" fmla="*/ 143985 h 143985"/>
                <a:gd name="connsiteX4" fmla="*/ 143985 w 143985"/>
                <a:gd name="connsiteY4" fmla="*/ 0 h 143985"/>
                <a:gd name="connsiteX5" fmla="*/ 117754 w 143985"/>
                <a:gd name="connsiteY5" fmla="*/ 117806 h 143985"/>
                <a:gd name="connsiteX6" fmla="*/ 26179 w 143985"/>
                <a:gd name="connsiteY6" fmla="*/ 117806 h 143985"/>
                <a:gd name="connsiteX7" fmla="*/ 26179 w 143985"/>
                <a:gd name="connsiteY7" fmla="*/ 26179 h 143985"/>
                <a:gd name="connsiteX8" fmla="*/ 117793 w 143985"/>
                <a:gd name="connsiteY8" fmla="*/ 26179 h 143985"/>
                <a:gd name="connsiteX9" fmla="*/ 117754 w 143985"/>
                <a:gd name="connsiteY9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143985" y="0"/>
                  </a:moveTo>
                  <a:lnTo>
                    <a:pt x="0" y="0"/>
                  </a:lnTo>
                  <a:lnTo>
                    <a:pt x="0" y="143985"/>
                  </a:lnTo>
                  <a:lnTo>
                    <a:pt x="143926" y="143985"/>
                  </a:lnTo>
                  <a:lnTo>
                    <a:pt x="143985" y="0"/>
                  </a:lnTo>
                  <a:close/>
                  <a:moveTo>
                    <a:pt x="117754" y="117806"/>
                  </a:moveTo>
                  <a:lnTo>
                    <a:pt x="26179" y="117806"/>
                  </a:lnTo>
                  <a:lnTo>
                    <a:pt x="26179" y="26179"/>
                  </a:lnTo>
                  <a:lnTo>
                    <a:pt x="117793" y="26179"/>
                  </a:lnTo>
                  <a:lnTo>
                    <a:pt x="117754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3" name="Dowolny kształt: kształt 1402">
              <a:extLst>
                <a:ext uri="{FF2B5EF4-FFF2-40B4-BE49-F238E27FC236}">
                  <a16:creationId xmlns:a16="http://schemas.microsoft.com/office/drawing/2014/main" id="{53342C67-C4A7-FB98-A4CD-639FE3A977B7}"/>
                </a:ext>
              </a:extLst>
            </p:cNvPr>
            <p:cNvSpPr/>
            <p:nvPr/>
          </p:nvSpPr>
          <p:spPr>
            <a:xfrm>
              <a:off x="8109451" y="6531787"/>
              <a:ext cx="143985" cy="143893"/>
            </a:xfrm>
            <a:custGeom>
              <a:avLst/>
              <a:gdLst>
                <a:gd name="connsiteX0" fmla="*/ 0 w 143985"/>
                <a:gd name="connsiteY0" fmla="*/ 143894 h 143893"/>
                <a:gd name="connsiteX1" fmla="*/ 143985 w 143985"/>
                <a:gd name="connsiteY1" fmla="*/ 143894 h 143893"/>
                <a:gd name="connsiteX2" fmla="*/ 143985 w 143985"/>
                <a:gd name="connsiteY2" fmla="*/ 0 h 143893"/>
                <a:gd name="connsiteX3" fmla="*/ 91 w 143985"/>
                <a:gd name="connsiteY3" fmla="*/ 0 h 143893"/>
                <a:gd name="connsiteX4" fmla="*/ 0 w 143985"/>
                <a:gd name="connsiteY4" fmla="*/ 143894 h 143893"/>
                <a:gd name="connsiteX5" fmla="*/ 26251 w 143985"/>
                <a:gd name="connsiteY5" fmla="*/ 26153 h 143893"/>
                <a:gd name="connsiteX6" fmla="*/ 58903 w 143985"/>
                <a:gd name="connsiteY6" fmla="*/ 26153 h 143893"/>
                <a:gd name="connsiteX7" fmla="*/ 58903 w 143985"/>
                <a:gd name="connsiteY7" fmla="*/ 52267 h 143893"/>
                <a:gd name="connsiteX8" fmla="*/ 85082 w 143985"/>
                <a:gd name="connsiteY8" fmla="*/ 52267 h 143893"/>
                <a:gd name="connsiteX9" fmla="*/ 85082 w 143985"/>
                <a:gd name="connsiteY9" fmla="*/ 26153 h 143893"/>
                <a:gd name="connsiteX10" fmla="*/ 117806 w 143985"/>
                <a:gd name="connsiteY10" fmla="*/ 26153 h 143893"/>
                <a:gd name="connsiteX11" fmla="*/ 117806 w 143985"/>
                <a:gd name="connsiteY11" fmla="*/ 117715 h 143893"/>
                <a:gd name="connsiteX12" fmla="*/ 85082 w 143985"/>
                <a:gd name="connsiteY12" fmla="*/ 117715 h 143893"/>
                <a:gd name="connsiteX13" fmla="*/ 85082 w 143985"/>
                <a:gd name="connsiteY13" fmla="*/ 91536 h 143893"/>
                <a:gd name="connsiteX14" fmla="*/ 58903 w 143985"/>
                <a:gd name="connsiteY14" fmla="*/ 91536 h 143893"/>
                <a:gd name="connsiteX15" fmla="*/ 58903 w 143985"/>
                <a:gd name="connsiteY15" fmla="*/ 117715 h 143893"/>
                <a:gd name="connsiteX16" fmla="*/ 26199 w 143985"/>
                <a:gd name="connsiteY16" fmla="*/ 117715 h 143893"/>
                <a:gd name="connsiteX17" fmla="*/ 26258 w 143985"/>
                <a:gd name="connsiteY17" fmla="*/ 26153 h 143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3985" h="143893">
                  <a:moveTo>
                    <a:pt x="0" y="143894"/>
                  </a:moveTo>
                  <a:lnTo>
                    <a:pt x="143985" y="143894"/>
                  </a:lnTo>
                  <a:lnTo>
                    <a:pt x="143985" y="0"/>
                  </a:lnTo>
                  <a:lnTo>
                    <a:pt x="91" y="0"/>
                  </a:lnTo>
                  <a:lnTo>
                    <a:pt x="0" y="143894"/>
                  </a:lnTo>
                  <a:close/>
                  <a:moveTo>
                    <a:pt x="26251" y="26153"/>
                  </a:moveTo>
                  <a:lnTo>
                    <a:pt x="58903" y="26153"/>
                  </a:lnTo>
                  <a:lnTo>
                    <a:pt x="58903" y="52267"/>
                  </a:lnTo>
                  <a:lnTo>
                    <a:pt x="85082" y="52267"/>
                  </a:lnTo>
                  <a:lnTo>
                    <a:pt x="85082" y="26153"/>
                  </a:lnTo>
                  <a:lnTo>
                    <a:pt x="117806" y="26153"/>
                  </a:lnTo>
                  <a:lnTo>
                    <a:pt x="117806" y="117715"/>
                  </a:lnTo>
                  <a:lnTo>
                    <a:pt x="85082" y="117715"/>
                  </a:lnTo>
                  <a:lnTo>
                    <a:pt x="85082" y="91536"/>
                  </a:lnTo>
                  <a:lnTo>
                    <a:pt x="58903" y="91536"/>
                  </a:lnTo>
                  <a:lnTo>
                    <a:pt x="58903" y="117715"/>
                  </a:lnTo>
                  <a:lnTo>
                    <a:pt x="26199" y="117715"/>
                  </a:lnTo>
                  <a:lnTo>
                    <a:pt x="26258" y="261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4" name="Dowolny kształt: kształt 1403">
              <a:extLst>
                <a:ext uri="{FF2B5EF4-FFF2-40B4-BE49-F238E27FC236}">
                  <a16:creationId xmlns:a16="http://schemas.microsoft.com/office/drawing/2014/main" id="{8F5A3C5F-6471-6E39-3B10-6E3BA37C313A}"/>
                </a:ext>
              </a:extLst>
            </p:cNvPr>
            <p:cNvSpPr/>
            <p:nvPr/>
          </p:nvSpPr>
          <p:spPr>
            <a:xfrm>
              <a:off x="8148720" y="642370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5" name="Dowolny kształt: kształt 1404">
              <a:extLst>
                <a:ext uri="{FF2B5EF4-FFF2-40B4-BE49-F238E27FC236}">
                  <a16:creationId xmlns:a16="http://schemas.microsoft.com/office/drawing/2014/main" id="{DB059C67-844D-61D5-62B6-61D1C98D63BC}"/>
                </a:ext>
              </a:extLst>
            </p:cNvPr>
            <p:cNvSpPr/>
            <p:nvPr/>
          </p:nvSpPr>
          <p:spPr>
            <a:xfrm>
              <a:off x="8148720" y="659393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6" name="Dowolny kształt: kształt 1405">
              <a:extLst>
                <a:ext uri="{FF2B5EF4-FFF2-40B4-BE49-F238E27FC236}">
                  <a16:creationId xmlns:a16="http://schemas.microsoft.com/office/drawing/2014/main" id="{D0F2FE70-2FEE-B349-DEF1-2A97CF57D7CB}"/>
                </a:ext>
              </a:extLst>
            </p:cNvPr>
            <p:cNvSpPr/>
            <p:nvPr/>
          </p:nvSpPr>
          <p:spPr>
            <a:xfrm>
              <a:off x="7978555" y="6400799"/>
              <a:ext cx="65447" cy="65447"/>
            </a:xfrm>
            <a:custGeom>
              <a:avLst/>
              <a:gdLst>
                <a:gd name="connsiteX0" fmla="*/ 42541 w 65447"/>
                <a:gd name="connsiteY0" fmla="*/ 0 h 65447"/>
                <a:gd name="connsiteX1" fmla="*/ 22907 w 65447"/>
                <a:gd name="connsiteY1" fmla="*/ 0 h 65447"/>
                <a:gd name="connsiteX2" fmla="*/ 22907 w 65447"/>
                <a:gd name="connsiteY2" fmla="*/ 22907 h 65447"/>
                <a:gd name="connsiteX3" fmla="*/ 0 w 65447"/>
                <a:gd name="connsiteY3" fmla="*/ 22907 h 65447"/>
                <a:gd name="connsiteX4" fmla="*/ 0 w 65447"/>
                <a:gd name="connsiteY4" fmla="*/ 42541 h 65447"/>
                <a:gd name="connsiteX5" fmla="*/ 22907 w 65447"/>
                <a:gd name="connsiteY5" fmla="*/ 42541 h 65447"/>
                <a:gd name="connsiteX6" fmla="*/ 22907 w 65447"/>
                <a:gd name="connsiteY6" fmla="*/ 65448 h 65447"/>
                <a:gd name="connsiteX7" fmla="*/ 42541 w 65447"/>
                <a:gd name="connsiteY7" fmla="*/ 65448 h 65447"/>
                <a:gd name="connsiteX8" fmla="*/ 42541 w 65447"/>
                <a:gd name="connsiteY8" fmla="*/ 42541 h 65447"/>
                <a:gd name="connsiteX9" fmla="*/ 65448 w 65447"/>
                <a:gd name="connsiteY9" fmla="*/ 42541 h 65447"/>
                <a:gd name="connsiteX10" fmla="*/ 65448 w 65447"/>
                <a:gd name="connsiteY10" fmla="*/ 22907 h 65447"/>
                <a:gd name="connsiteX11" fmla="*/ 42541 w 65447"/>
                <a:gd name="connsiteY11" fmla="*/ 22907 h 65447"/>
                <a:gd name="connsiteX12" fmla="*/ 42541 w 65447"/>
                <a:gd name="connsiteY12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447" h="65447">
                  <a:moveTo>
                    <a:pt x="42541" y="0"/>
                  </a:moveTo>
                  <a:lnTo>
                    <a:pt x="22907" y="0"/>
                  </a:lnTo>
                  <a:lnTo>
                    <a:pt x="22907" y="22907"/>
                  </a:lnTo>
                  <a:lnTo>
                    <a:pt x="0" y="22907"/>
                  </a:lnTo>
                  <a:lnTo>
                    <a:pt x="0" y="42541"/>
                  </a:lnTo>
                  <a:lnTo>
                    <a:pt x="22907" y="42541"/>
                  </a:lnTo>
                  <a:lnTo>
                    <a:pt x="22907" y="65448"/>
                  </a:lnTo>
                  <a:lnTo>
                    <a:pt x="42541" y="65448"/>
                  </a:lnTo>
                  <a:lnTo>
                    <a:pt x="42541" y="42541"/>
                  </a:lnTo>
                  <a:lnTo>
                    <a:pt x="65448" y="42541"/>
                  </a:lnTo>
                  <a:lnTo>
                    <a:pt x="65448" y="22907"/>
                  </a:lnTo>
                  <a:lnTo>
                    <a:pt x="42541" y="22907"/>
                  </a:lnTo>
                  <a:lnTo>
                    <a:pt x="4254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7" name="Dowolny kształt: kształt 1406">
              <a:extLst>
                <a:ext uri="{FF2B5EF4-FFF2-40B4-BE49-F238E27FC236}">
                  <a16:creationId xmlns:a16="http://schemas.microsoft.com/office/drawing/2014/main" id="{D34A1929-4317-0066-3526-3C68056B6F46}"/>
                </a:ext>
              </a:extLst>
            </p:cNvPr>
            <p:cNvSpPr/>
            <p:nvPr/>
          </p:nvSpPr>
          <p:spPr>
            <a:xfrm>
              <a:off x="7981199" y="6573582"/>
              <a:ext cx="60159" cy="60212"/>
            </a:xfrm>
            <a:custGeom>
              <a:avLst/>
              <a:gdLst>
                <a:gd name="connsiteX0" fmla="*/ 46278 w 60159"/>
                <a:gd name="connsiteY0" fmla="*/ 0 h 60212"/>
                <a:gd name="connsiteX1" fmla="*/ 30080 w 60159"/>
                <a:gd name="connsiteY1" fmla="*/ 16231 h 60212"/>
                <a:gd name="connsiteX2" fmla="*/ 13881 w 60159"/>
                <a:gd name="connsiteY2" fmla="*/ 0 h 60212"/>
                <a:gd name="connsiteX3" fmla="*/ 0 w 60159"/>
                <a:gd name="connsiteY3" fmla="*/ 13875 h 60212"/>
                <a:gd name="connsiteX4" fmla="*/ 16198 w 60159"/>
                <a:gd name="connsiteY4" fmla="*/ 30106 h 60212"/>
                <a:gd name="connsiteX5" fmla="*/ 0 w 60159"/>
                <a:gd name="connsiteY5" fmla="*/ 46337 h 60212"/>
                <a:gd name="connsiteX6" fmla="*/ 13881 w 60159"/>
                <a:gd name="connsiteY6" fmla="*/ 60212 h 60212"/>
                <a:gd name="connsiteX7" fmla="*/ 30080 w 60159"/>
                <a:gd name="connsiteY7" fmla="*/ 43981 h 60212"/>
                <a:gd name="connsiteX8" fmla="*/ 46278 w 60159"/>
                <a:gd name="connsiteY8" fmla="*/ 60212 h 60212"/>
                <a:gd name="connsiteX9" fmla="*/ 60160 w 60159"/>
                <a:gd name="connsiteY9" fmla="*/ 46337 h 60212"/>
                <a:gd name="connsiteX10" fmla="*/ 43961 w 60159"/>
                <a:gd name="connsiteY10" fmla="*/ 30106 h 60212"/>
                <a:gd name="connsiteX11" fmla="*/ 60160 w 60159"/>
                <a:gd name="connsiteY11" fmla="*/ 13875 h 60212"/>
                <a:gd name="connsiteX12" fmla="*/ 46278 w 60159"/>
                <a:gd name="connsiteY12" fmla="*/ 0 h 6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159" h="60212">
                  <a:moveTo>
                    <a:pt x="46278" y="0"/>
                  </a:moveTo>
                  <a:lnTo>
                    <a:pt x="30080" y="16231"/>
                  </a:lnTo>
                  <a:lnTo>
                    <a:pt x="13881" y="0"/>
                  </a:lnTo>
                  <a:lnTo>
                    <a:pt x="0" y="13875"/>
                  </a:lnTo>
                  <a:lnTo>
                    <a:pt x="16198" y="30106"/>
                  </a:lnTo>
                  <a:lnTo>
                    <a:pt x="0" y="46337"/>
                  </a:lnTo>
                  <a:lnTo>
                    <a:pt x="13881" y="60212"/>
                  </a:lnTo>
                  <a:lnTo>
                    <a:pt x="30080" y="43981"/>
                  </a:lnTo>
                  <a:lnTo>
                    <a:pt x="46278" y="60212"/>
                  </a:lnTo>
                  <a:lnTo>
                    <a:pt x="60160" y="46337"/>
                  </a:lnTo>
                  <a:lnTo>
                    <a:pt x="43961" y="30106"/>
                  </a:lnTo>
                  <a:lnTo>
                    <a:pt x="60160" y="13875"/>
                  </a:lnTo>
                  <a:lnTo>
                    <a:pt x="462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408" name="Grafika 52">
            <a:extLst>
              <a:ext uri="{FF2B5EF4-FFF2-40B4-BE49-F238E27FC236}">
                <a16:creationId xmlns:a16="http://schemas.microsoft.com/office/drawing/2014/main" id="{AEAD686C-08CB-CE73-0C61-B1337E464822}"/>
              </a:ext>
            </a:extLst>
          </p:cNvPr>
          <p:cNvGrpSpPr/>
          <p:nvPr userDrawn="1"/>
        </p:nvGrpSpPr>
        <p:grpSpPr>
          <a:xfrm>
            <a:off x="23710401" y="-3277430"/>
            <a:ext cx="474625" cy="474609"/>
            <a:chOff x="9169706" y="13089"/>
            <a:chExt cx="301060" cy="301060"/>
          </a:xfrm>
          <a:solidFill>
            <a:srgbClr val="212E39"/>
          </a:solidFill>
        </p:grpSpPr>
        <p:sp>
          <p:nvSpPr>
            <p:cNvPr id="1409" name="Dowolny kształt: kształt 1408">
              <a:extLst>
                <a:ext uri="{FF2B5EF4-FFF2-40B4-BE49-F238E27FC236}">
                  <a16:creationId xmlns:a16="http://schemas.microsoft.com/office/drawing/2014/main" id="{D8FA4D09-1524-43E8-F1D9-2B28D1B8F772}"/>
                </a:ext>
              </a:extLst>
            </p:cNvPr>
            <p:cNvSpPr/>
            <p:nvPr/>
          </p:nvSpPr>
          <p:spPr>
            <a:xfrm>
              <a:off x="9366050" y="195675"/>
              <a:ext cx="97059" cy="118473"/>
            </a:xfrm>
            <a:custGeom>
              <a:avLst/>
              <a:gdLst>
                <a:gd name="connsiteX0" fmla="*/ 0 w 97059"/>
                <a:gd name="connsiteY0" fmla="*/ 78551 h 118473"/>
                <a:gd name="connsiteX1" fmla="*/ 0 w 97059"/>
                <a:gd name="connsiteY1" fmla="*/ 118474 h 118473"/>
                <a:gd name="connsiteX2" fmla="*/ 26179 w 97059"/>
                <a:gd name="connsiteY2" fmla="*/ 118474 h 118473"/>
                <a:gd name="connsiteX3" fmla="*/ 26179 w 97059"/>
                <a:gd name="connsiteY3" fmla="*/ 89389 h 118473"/>
                <a:gd name="connsiteX4" fmla="*/ 97059 w 97059"/>
                <a:gd name="connsiteY4" fmla="*/ 18509 h 118473"/>
                <a:gd name="connsiteX5" fmla="*/ 78603 w 97059"/>
                <a:gd name="connsiteY5" fmla="*/ 0 h 118473"/>
                <a:gd name="connsiteX6" fmla="*/ 0 w 97059"/>
                <a:gd name="connsiteY6" fmla="*/ 78551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0" y="78551"/>
                  </a:move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lnTo>
                    <a:pt x="78603" y="0"/>
                  </a:lnTo>
                  <a:lnTo>
                    <a:pt x="0" y="7855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0" name="Dowolny kształt: kształt 1409">
              <a:extLst>
                <a:ext uri="{FF2B5EF4-FFF2-40B4-BE49-F238E27FC236}">
                  <a16:creationId xmlns:a16="http://schemas.microsoft.com/office/drawing/2014/main" id="{E39820DE-FA64-1E10-6129-19AB0241C084}"/>
                </a:ext>
              </a:extLst>
            </p:cNvPr>
            <p:cNvSpPr/>
            <p:nvPr/>
          </p:nvSpPr>
          <p:spPr>
            <a:xfrm>
              <a:off x="9169706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609 w 301060"/>
                <a:gd name="connsiteY6" fmla="*/ 13090 h 157120"/>
                <a:gd name="connsiteX7" fmla="*/ 78537 w 301060"/>
                <a:gd name="connsiteY7" fmla="*/ 13090 h 157120"/>
                <a:gd name="connsiteX8" fmla="*/ 10603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83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82 w 301060"/>
                <a:gd name="connsiteY20" fmla="*/ 130896 h 157120"/>
                <a:gd name="connsiteX21" fmla="*/ 78603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104717 w 301060"/>
                <a:gd name="connsiteY30" fmla="*/ 52358 h 157120"/>
                <a:gd name="connsiteX31" fmla="*/ 91627 w 301060"/>
                <a:gd name="connsiteY31" fmla="*/ 52358 h 157120"/>
                <a:gd name="connsiteX32" fmla="*/ 78537 w 301060"/>
                <a:gd name="connsiteY32" fmla="*/ 52358 h 157120"/>
                <a:gd name="connsiteX33" fmla="*/ 65448 w 301060"/>
                <a:gd name="connsiteY33" fmla="*/ 75029 h 157120"/>
                <a:gd name="connsiteX34" fmla="*/ 78537 w 301060"/>
                <a:gd name="connsiteY34" fmla="*/ 97701 h 157120"/>
                <a:gd name="connsiteX35" fmla="*/ 104717 w 301060"/>
                <a:gd name="connsiteY35" fmla="*/ 97701 h 157120"/>
                <a:gd name="connsiteX36" fmla="*/ 115843 w 301060"/>
                <a:gd name="connsiteY36" fmla="*/ 78537 h 157120"/>
                <a:gd name="connsiteX37" fmla="*/ 143985 w 301060"/>
                <a:gd name="connsiteY37" fmla="*/ 78537 h 157120"/>
                <a:gd name="connsiteX38" fmla="*/ 154784 w 301060"/>
                <a:gd name="connsiteY38" fmla="*/ 71993 h 157120"/>
                <a:gd name="connsiteX39" fmla="*/ 183254 w 301060"/>
                <a:gd name="connsiteY39" fmla="*/ 26173 h 157120"/>
                <a:gd name="connsiteX40" fmla="*/ 235612 w 301060"/>
                <a:gd name="connsiteY40" fmla="*/ 26179 h 157120"/>
                <a:gd name="connsiteX41" fmla="*/ 235612 w 301060"/>
                <a:gd name="connsiteY41" fmla="*/ 52358 h 157120"/>
                <a:gd name="connsiteX42" fmla="*/ 228086 w 301060"/>
                <a:gd name="connsiteY42" fmla="*/ 52358 h 157120"/>
                <a:gd name="connsiteX43" fmla="*/ 222523 w 301060"/>
                <a:gd name="connsiteY43" fmla="*/ 42777 h 157120"/>
                <a:gd name="connsiteX44" fmla="*/ 196344 w 301060"/>
                <a:gd name="connsiteY44" fmla="*/ 42777 h 157120"/>
                <a:gd name="connsiteX45" fmla="*/ 183254 w 301060"/>
                <a:gd name="connsiteY45" fmla="*/ 65448 h 157120"/>
                <a:gd name="connsiteX46" fmla="*/ 196344 w 301060"/>
                <a:gd name="connsiteY46" fmla="*/ 88119 h 157120"/>
                <a:gd name="connsiteX47" fmla="*/ 222523 w 301060"/>
                <a:gd name="connsiteY47" fmla="*/ 88119 h 157120"/>
                <a:gd name="connsiteX48" fmla="*/ 228086 w 301060"/>
                <a:gd name="connsiteY48" fmla="*/ 78537 h 157120"/>
                <a:gd name="connsiteX49" fmla="*/ 261791 w 301060"/>
                <a:gd name="connsiteY49" fmla="*/ 78537 h 157120"/>
                <a:gd name="connsiteX50" fmla="*/ 274881 w 301060"/>
                <a:gd name="connsiteY50" fmla="*/ 91627 h 157120"/>
                <a:gd name="connsiteX51" fmla="*/ 274881 w 301060"/>
                <a:gd name="connsiteY51" fmla="*/ 143985 h 157120"/>
                <a:gd name="connsiteX52" fmla="*/ 301060 w 301060"/>
                <a:gd name="connsiteY52" fmla="*/ 143985 h 157120"/>
                <a:gd name="connsiteX53" fmla="*/ 301060 w 301060"/>
                <a:gd name="connsiteY53" fmla="*/ 78537 h 157120"/>
                <a:gd name="connsiteX54" fmla="*/ 274881 w 301060"/>
                <a:gd name="connsiteY5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609" y="13090"/>
                  </a:lnTo>
                  <a:lnTo>
                    <a:pt x="78537" y="13090"/>
                  </a:lnTo>
                  <a:lnTo>
                    <a:pt x="10603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83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82" y="130896"/>
                  </a:lnTo>
                  <a:lnTo>
                    <a:pt x="78603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104717" y="52358"/>
                  </a:lnTo>
                  <a:lnTo>
                    <a:pt x="91627" y="52358"/>
                  </a:lnTo>
                  <a:lnTo>
                    <a:pt x="78537" y="52358"/>
                  </a:lnTo>
                  <a:lnTo>
                    <a:pt x="65448" y="75029"/>
                  </a:lnTo>
                  <a:lnTo>
                    <a:pt x="78537" y="97701"/>
                  </a:lnTo>
                  <a:lnTo>
                    <a:pt x="104717" y="97701"/>
                  </a:lnTo>
                  <a:lnTo>
                    <a:pt x="115843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28086" y="52358"/>
                  </a:lnTo>
                  <a:lnTo>
                    <a:pt x="222523" y="42777"/>
                  </a:lnTo>
                  <a:lnTo>
                    <a:pt x="196344" y="42777"/>
                  </a:lnTo>
                  <a:lnTo>
                    <a:pt x="183254" y="65448"/>
                  </a:lnTo>
                  <a:lnTo>
                    <a:pt x="196344" y="88119"/>
                  </a:lnTo>
                  <a:lnTo>
                    <a:pt x="222523" y="88119"/>
                  </a:lnTo>
                  <a:lnTo>
                    <a:pt x="228086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1" name="Dowolny kształt: kształt 1410">
              <a:extLst>
                <a:ext uri="{FF2B5EF4-FFF2-40B4-BE49-F238E27FC236}">
                  <a16:creationId xmlns:a16="http://schemas.microsoft.com/office/drawing/2014/main" id="{C6CDCE47-81F9-C8D0-0922-4AD4BB74761A}"/>
                </a:ext>
              </a:extLst>
            </p:cNvPr>
            <p:cNvSpPr/>
            <p:nvPr/>
          </p:nvSpPr>
          <p:spPr>
            <a:xfrm>
              <a:off x="9300602" y="117806"/>
              <a:ext cx="52358" cy="183253"/>
            </a:xfrm>
            <a:custGeom>
              <a:avLst/>
              <a:gdLst>
                <a:gd name="connsiteX0" fmla="*/ 0 w 52358"/>
                <a:gd name="connsiteY0" fmla="*/ 0 h 183253"/>
                <a:gd name="connsiteX1" fmla="*/ 0 w 52358"/>
                <a:gd name="connsiteY1" fmla="*/ 26179 h 183253"/>
                <a:gd name="connsiteX2" fmla="*/ 26179 w 52358"/>
                <a:gd name="connsiteY2" fmla="*/ 26179 h 183253"/>
                <a:gd name="connsiteX3" fmla="*/ 26179 w 52358"/>
                <a:gd name="connsiteY3" fmla="*/ 67693 h 183253"/>
                <a:gd name="connsiteX4" fmla="*/ 0 w 52358"/>
                <a:gd name="connsiteY4" fmla="*/ 93872 h 183253"/>
                <a:gd name="connsiteX5" fmla="*/ 0 w 52358"/>
                <a:gd name="connsiteY5" fmla="*/ 160531 h 183253"/>
                <a:gd name="connsiteX6" fmla="*/ 0 w 52358"/>
                <a:gd name="connsiteY6" fmla="*/ 160583 h 183253"/>
                <a:gd name="connsiteX7" fmla="*/ 13090 w 52358"/>
                <a:gd name="connsiteY7" fmla="*/ 183254 h 183253"/>
                <a:gd name="connsiteX8" fmla="*/ 39269 w 52358"/>
                <a:gd name="connsiteY8" fmla="*/ 183254 h 183253"/>
                <a:gd name="connsiteX9" fmla="*/ 52358 w 52358"/>
                <a:gd name="connsiteY9" fmla="*/ 160583 h 183253"/>
                <a:gd name="connsiteX10" fmla="*/ 39269 w 52358"/>
                <a:gd name="connsiteY10" fmla="*/ 137912 h 183253"/>
                <a:gd name="connsiteX11" fmla="*/ 26179 w 52358"/>
                <a:gd name="connsiteY11" fmla="*/ 137912 h 183253"/>
                <a:gd name="connsiteX12" fmla="*/ 26179 w 52358"/>
                <a:gd name="connsiteY12" fmla="*/ 104717 h 183253"/>
                <a:gd name="connsiteX13" fmla="*/ 52358 w 52358"/>
                <a:gd name="connsiteY13" fmla="*/ 78537 h 183253"/>
                <a:gd name="connsiteX14" fmla="*/ 52358 w 52358"/>
                <a:gd name="connsiteY14" fmla="*/ 13090 h 183253"/>
                <a:gd name="connsiteX15" fmla="*/ 39269 w 52358"/>
                <a:gd name="connsiteY15" fmla="*/ 0 h 183253"/>
                <a:gd name="connsiteX16" fmla="*/ 0 w 52358"/>
                <a:gd name="connsiteY16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358" h="183253">
                  <a:moveTo>
                    <a:pt x="0" y="0"/>
                  </a:move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60531"/>
                  </a:lnTo>
                  <a:lnTo>
                    <a:pt x="0" y="160583"/>
                  </a:lnTo>
                  <a:lnTo>
                    <a:pt x="13090" y="183254"/>
                  </a:lnTo>
                  <a:lnTo>
                    <a:pt x="39269" y="183254"/>
                  </a:lnTo>
                  <a:lnTo>
                    <a:pt x="52358" y="160583"/>
                  </a:lnTo>
                  <a:lnTo>
                    <a:pt x="39269" y="137912"/>
                  </a:lnTo>
                  <a:lnTo>
                    <a:pt x="26179" y="137912"/>
                  </a:lnTo>
                  <a:lnTo>
                    <a:pt x="26179" y="104717"/>
                  </a:lnTo>
                  <a:lnTo>
                    <a:pt x="52358" y="7853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2" name="Dowolny kształt: kształt 1411">
              <a:extLst>
                <a:ext uri="{FF2B5EF4-FFF2-40B4-BE49-F238E27FC236}">
                  <a16:creationId xmlns:a16="http://schemas.microsoft.com/office/drawing/2014/main" id="{ED105768-B8C8-74FF-2072-F7999EA8D245}"/>
                </a:ext>
              </a:extLst>
            </p:cNvPr>
            <p:cNvSpPr/>
            <p:nvPr/>
          </p:nvSpPr>
          <p:spPr>
            <a:xfrm>
              <a:off x="9354073" y="111261"/>
              <a:ext cx="77424" cy="130882"/>
            </a:xfrm>
            <a:custGeom>
              <a:avLst/>
              <a:gdLst>
                <a:gd name="connsiteX0" fmla="*/ 0 w 77424"/>
                <a:gd name="connsiteY0" fmla="*/ 112374 h 130882"/>
                <a:gd name="connsiteX1" fmla="*/ 18522 w 77424"/>
                <a:gd name="connsiteY1" fmla="*/ 130883 h 130882"/>
                <a:gd name="connsiteX2" fmla="*/ 64335 w 77424"/>
                <a:gd name="connsiteY2" fmla="*/ 85082 h 130882"/>
                <a:gd name="connsiteX3" fmla="*/ 64335 w 77424"/>
                <a:gd name="connsiteY3" fmla="*/ 85082 h 130882"/>
                <a:gd name="connsiteX4" fmla="*/ 64335 w 77424"/>
                <a:gd name="connsiteY4" fmla="*/ 45303 h 130882"/>
                <a:gd name="connsiteX5" fmla="*/ 77425 w 77424"/>
                <a:gd name="connsiteY5" fmla="*/ 22671 h 130882"/>
                <a:gd name="connsiteX6" fmla="*/ 64335 w 77424"/>
                <a:gd name="connsiteY6" fmla="*/ 0 h 130882"/>
                <a:gd name="connsiteX7" fmla="*/ 38156 w 77424"/>
                <a:gd name="connsiteY7" fmla="*/ 0 h 130882"/>
                <a:gd name="connsiteX8" fmla="*/ 25066 w 77424"/>
                <a:gd name="connsiteY8" fmla="*/ 22671 h 130882"/>
                <a:gd name="connsiteX9" fmla="*/ 38156 w 77424"/>
                <a:gd name="connsiteY9" fmla="*/ 45342 h 130882"/>
                <a:gd name="connsiteX10" fmla="*/ 38156 w 77424"/>
                <a:gd name="connsiteY10" fmla="*/ 45342 h 130882"/>
                <a:gd name="connsiteX11" fmla="*/ 38156 w 77424"/>
                <a:gd name="connsiteY11" fmla="*/ 74211 h 130882"/>
                <a:gd name="connsiteX12" fmla="*/ 0 w 77424"/>
                <a:gd name="connsiteY12" fmla="*/ 112374 h 13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424" h="130882">
                  <a:moveTo>
                    <a:pt x="0" y="112374"/>
                  </a:moveTo>
                  <a:lnTo>
                    <a:pt x="18522" y="130883"/>
                  </a:lnTo>
                  <a:lnTo>
                    <a:pt x="64335" y="85082"/>
                  </a:lnTo>
                  <a:lnTo>
                    <a:pt x="64335" y="85082"/>
                  </a:lnTo>
                  <a:lnTo>
                    <a:pt x="64335" y="45303"/>
                  </a:lnTo>
                  <a:lnTo>
                    <a:pt x="77425" y="22671"/>
                  </a:lnTo>
                  <a:lnTo>
                    <a:pt x="64335" y="0"/>
                  </a:lnTo>
                  <a:lnTo>
                    <a:pt x="38156" y="0"/>
                  </a:lnTo>
                  <a:lnTo>
                    <a:pt x="25066" y="22671"/>
                  </a:lnTo>
                  <a:lnTo>
                    <a:pt x="38156" y="45342"/>
                  </a:lnTo>
                  <a:lnTo>
                    <a:pt x="38156" y="45342"/>
                  </a:lnTo>
                  <a:lnTo>
                    <a:pt x="38156" y="74211"/>
                  </a:lnTo>
                  <a:lnTo>
                    <a:pt x="0" y="1123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3" name="Dowolny kształt: kształt 1412">
              <a:extLst>
                <a:ext uri="{FF2B5EF4-FFF2-40B4-BE49-F238E27FC236}">
                  <a16:creationId xmlns:a16="http://schemas.microsoft.com/office/drawing/2014/main" id="{0CEAE069-FD35-5674-0B3C-3B1C3525ADA6}"/>
                </a:ext>
              </a:extLst>
            </p:cNvPr>
            <p:cNvSpPr/>
            <p:nvPr/>
          </p:nvSpPr>
          <p:spPr>
            <a:xfrm>
              <a:off x="9208975" y="157074"/>
              <a:ext cx="78537" cy="65447"/>
            </a:xfrm>
            <a:custGeom>
              <a:avLst/>
              <a:gdLst>
                <a:gd name="connsiteX0" fmla="*/ 26179 w 78537"/>
                <a:gd name="connsiteY0" fmla="*/ 26179 h 65447"/>
                <a:gd name="connsiteX1" fmla="*/ 26179 w 78537"/>
                <a:gd name="connsiteY1" fmla="*/ 0 h 65447"/>
                <a:gd name="connsiteX2" fmla="*/ 0 w 78537"/>
                <a:gd name="connsiteY2" fmla="*/ 0 h 65447"/>
                <a:gd name="connsiteX3" fmla="*/ 0 w 78537"/>
                <a:gd name="connsiteY3" fmla="*/ 39269 h 65447"/>
                <a:gd name="connsiteX4" fmla="*/ 26179 w 78537"/>
                <a:gd name="connsiteY4" fmla="*/ 65448 h 65447"/>
                <a:gd name="connsiteX5" fmla="*/ 78537 w 78537"/>
                <a:gd name="connsiteY5" fmla="*/ 65448 h 65447"/>
                <a:gd name="connsiteX6" fmla="*/ 78537 w 78537"/>
                <a:gd name="connsiteY6" fmla="*/ 39269 h 65447"/>
                <a:gd name="connsiteX7" fmla="*/ 39269 w 78537"/>
                <a:gd name="connsiteY7" fmla="*/ 39269 h 65447"/>
                <a:gd name="connsiteX8" fmla="*/ 26179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26179" y="26179"/>
                  </a:move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414" name="Grafika 52">
            <a:extLst>
              <a:ext uri="{FF2B5EF4-FFF2-40B4-BE49-F238E27FC236}">
                <a16:creationId xmlns:a16="http://schemas.microsoft.com/office/drawing/2014/main" id="{0A678B1E-8867-D1DC-880D-13C43A5E73CA}"/>
              </a:ext>
            </a:extLst>
          </p:cNvPr>
          <p:cNvGrpSpPr/>
          <p:nvPr userDrawn="1"/>
        </p:nvGrpSpPr>
        <p:grpSpPr>
          <a:xfrm>
            <a:off x="24246935" y="6194112"/>
            <a:ext cx="495260" cy="495243"/>
            <a:chOff x="9510035" y="6021202"/>
            <a:chExt cx="314149" cy="314149"/>
          </a:xfrm>
          <a:solidFill>
            <a:srgbClr val="212E39"/>
          </a:solidFill>
        </p:grpSpPr>
        <p:sp>
          <p:nvSpPr>
            <p:cNvPr id="1415" name="Dowolny kształt: kształt 1414">
              <a:extLst>
                <a:ext uri="{FF2B5EF4-FFF2-40B4-BE49-F238E27FC236}">
                  <a16:creationId xmlns:a16="http://schemas.microsoft.com/office/drawing/2014/main" id="{789673D5-1BDA-F7F4-8F43-BEF95FFB0300}"/>
                </a:ext>
              </a:extLst>
            </p:cNvPr>
            <p:cNvSpPr/>
            <p:nvPr/>
          </p:nvSpPr>
          <p:spPr>
            <a:xfrm>
              <a:off x="9510035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43915 w 314149"/>
                <a:gd name="connsiteY7" fmla="*/ 287971 h 314149"/>
                <a:gd name="connsiteX8" fmla="*/ 28797 w 314149"/>
                <a:gd name="connsiteY8" fmla="*/ 250201 h 314149"/>
                <a:gd name="connsiteX9" fmla="*/ 146734 w 314149"/>
                <a:gd name="connsiteY9" fmla="*/ 26179 h 314149"/>
                <a:gd name="connsiteX10" fmla="*/ 167415 w 314149"/>
                <a:gd name="connsiteY10" fmla="*/ 26179 h 314149"/>
                <a:gd name="connsiteX11" fmla="*/ 254527 w 314149"/>
                <a:gd name="connsiteY11" fmla="*/ 191586 h 314149"/>
                <a:gd name="connsiteX12" fmla="*/ 170164 w 314149"/>
                <a:gd name="connsiteY12" fmla="*/ 287971 h 314149"/>
                <a:gd name="connsiteX13" fmla="*/ 43915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43915" y="287971"/>
                  </a:move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54527" y="191586"/>
                  </a:lnTo>
                  <a:lnTo>
                    <a:pt x="170164" y="287971"/>
                  </a:lnTo>
                  <a:lnTo>
                    <a:pt x="43915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6" name="Dowolny kształt: kształt 1415">
              <a:extLst>
                <a:ext uri="{FF2B5EF4-FFF2-40B4-BE49-F238E27FC236}">
                  <a16:creationId xmlns:a16="http://schemas.microsoft.com/office/drawing/2014/main" id="{CFD8F0F3-D147-6A14-F4FD-94E9E470D98A}"/>
                </a:ext>
              </a:extLst>
            </p:cNvPr>
            <p:cNvSpPr/>
            <p:nvPr/>
          </p:nvSpPr>
          <p:spPr>
            <a:xfrm>
              <a:off x="9654020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7" name="Dowolny kształt: kształt 1416">
              <a:extLst>
                <a:ext uri="{FF2B5EF4-FFF2-40B4-BE49-F238E27FC236}">
                  <a16:creationId xmlns:a16="http://schemas.microsoft.com/office/drawing/2014/main" id="{1D96F6C6-CA87-4F32-1109-173A86455CBC}"/>
                </a:ext>
              </a:extLst>
            </p:cNvPr>
            <p:cNvSpPr/>
            <p:nvPr/>
          </p:nvSpPr>
          <p:spPr>
            <a:xfrm>
              <a:off x="9640931" y="6112829"/>
              <a:ext cx="52358" cy="130895"/>
            </a:xfrm>
            <a:custGeom>
              <a:avLst/>
              <a:gdLst>
                <a:gd name="connsiteX0" fmla="*/ 39269 w 52358"/>
                <a:gd name="connsiteY0" fmla="*/ 0 h 130895"/>
                <a:gd name="connsiteX1" fmla="*/ 13090 w 52358"/>
                <a:gd name="connsiteY1" fmla="*/ 0 h 130895"/>
                <a:gd name="connsiteX2" fmla="*/ 0 w 52358"/>
                <a:gd name="connsiteY2" fmla="*/ 13090 h 130895"/>
                <a:gd name="connsiteX3" fmla="*/ 0 w 52358"/>
                <a:gd name="connsiteY3" fmla="*/ 91627 h 130895"/>
                <a:gd name="connsiteX4" fmla="*/ 13090 w 52358"/>
                <a:gd name="connsiteY4" fmla="*/ 117806 h 130895"/>
                <a:gd name="connsiteX5" fmla="*/ 13090 w 52358"/>
                <a:gd name="connsiteY5" fmla="*/ 130896 h 130895"/>
                <a:gd name="connsiteX6" fmla="*/ 39269 w 52358"/>
                <a:gd name="connsiteY6" fmla="*/ 130896 h 130895"/>
                <a:gd name="connsiteX7" fmla="*/ 39269 w 52358"/>
                <a:gd name="connsiteY7" fmla="*/ 117806 h 130895"/>
                <a:gd name="connsiteX8" fmla="*/ 52358 w 52358"/>
                <a:gd name="connsiteY8" fmla="*/ 91627 h 130895"/>
                <a:gd name="connsiteX9" fmla="*/ 52358 w 52358"/>
                <a:gd name="connsiteY9" fmla="*/ 13090 h 130895"/>
                <a:gd name="connsiteX10" fmla="*/ 39269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39269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418" name="Dowolny kształt: kształt 1417">
            <a:extLst>
              <a:ext uri="{FF2B5EF4-FFF2-40B4-BE49-F238E27FC236}">
                <a16:creationId xmlns:a16="http://schemas.microsoft.com/office/drawing/2014/main" id="{1F6533DE-37B8-0FEB-BB54-92F5552A12EF}"/>
              </a:ext>
            </a:extLst>
          </p:cNvPr>
          <p:cNvSpPr/>
          <p:nvPr userDrawn="1"/>
        </p:nvSpPr>
        <p:spPr>
          <a:xfrm>
            <a:off x="24783468" y="6194112"/>
            <a:ext cx="495260" cy="495243"/>
          </a:xfrm>
          <a:custGeom>
            <a:avLst/>
            <a:gdLst>
              <a:gd name="connsiteX0" fmla="*/ 183254 w 314149"/>
              <a:gd name="connsiteY0" fmla="*/ 0 h 314149"/>
              <a:gd name="connsiteX1" fmla="*/ 130896 w 314149"/>
              <a:gd name="connsiteY1" fmla="*/ 0 h 314149"/>
              <a:gd name="connsiteX2" fmla="*/ 0 w 314149"/>
              <a:gd name="connsiteY2" fmla="*/ 248702 h 314149"/>
              <a:gd name="connsiteX3" fmla="*/ 26179 w 314149"/>
              <a:gd name="connsiteY3" fmla="*/ 314150 h 314149"/>
              <a:gd name="connsiteX4" fmla="*/ 274881 w 314149"/>
              <a:gd name="connsiteY4" fmla="*/ 314150 h 314149"/>
              <a:gd name="connsiteX5" fmla="*/ 314150 w 314149"/>
              <a:gd name="connsiteY5" fmla="*/ 248702 h 314149"/>
              <a:gd name="connsiteX6" fmla="*/ 183254 w 314149"/>
              <a:gd name="connsiteY6" fmla="*/ 0 h 314149"/>
              <a:gd name="connsiteX7" fmla="*/ 170164 w 314149"/>
              <a:gd name="connsiteY7" fmla="*/ 274881 h 314149"/>
              <a:gd name="connsiteX8" fmla="*/ 143985 w 314149"/>
              <a:gd name="connsiteY8" fmla="*/ 274881 h 314149"/>
              <a:gd name="connsiteX9" fmla="*/ 143985 w 314149"/>
              <a:gd name="connsiteY9" fmla="*/ 248702 h 314149"/>
              <a:gd name="connsiteX10" fmla="*/ 170164 w 314149"/>
              <a:gd name="connsiteY10" fmla="*/ 248702 h 314149"/>
              <a:gd name="connsiteX11" fmla="*/ 170164 w 314149"/>
              <a:gd name="connsiteY11" fmla="*/ 274881 h 314149"/>
              <a:gd name="connsiteX12" fmla="*/ 183254 w 314149"/>
              <a:gd name="connsiteY12" fmla="*/ 196344 h 314149"/>
              <a:gd name="connsiteX13" fmla="*/ 170164 w 314149"/>
              <a:gd name="connsiteY13" fmla="*/ 222523 h 314149"/>
              <a:gd name="connsiteX14" fmla="*/ 170164 w 314149"/>
              <a:gd name="connsiteY14" fmla="*/ 235612 h 314149"/>
              <a:gd name="connsiteX15" fmla="*/ 143985 w 314149"/>
              <a:gd name="connsiteY15" fmla="*/ 235612 h 314149"/>
              <a:gd name="connsiteX16" fmla="*/ 143985 w 314149"/>
              <a:gd name="connsiteY16" fmla="*/ 222523 h 314149"/>
              <a:gd name="connsiteX17" fmla="*/ 130896 w 314149"/>
              <a:gd name="connsiteY17" fmla="*/ 196344 h 314149"/>
              <a:gd name="connsiteX18" fmla="*/ 130896 w 314149"/>
              <a:gd name="connsiteY18" fmla="*/ 117806 h 314149"/>
              <a:gd name="connsiteX19" fmla="*/ 143985 w 314149"/>
              <a:gd name="connsiteY19" fmla="*/ 104717 h 314149"/>
              <a:gd name="connsiteX20" fmla="*/ 170164 w 314149"/>
              <a:gd name="connsiteY20" fmla="*/ 104717 h 314149"/>
              <a:gd name="connsiteX21" fmla="*/ 183254 w 314149"/>
              <a:gd name="connsiteY21" fmla="*/ 117806 h 314149"/>
              <a:gd name="connsiteX22" fmla="*/ 183254 w 314149"/>
              <a:gd name="connsiteY22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314149">
                <a:moveTo>
                  <a:pt x="183254" y="0"/>
                </a:moveTo>
                <a:lnTo>
                  <a:pt x="130896" y="0"/>
                </a:lnTo>
                <a:lnTo>
                  <a:pt x="0" y="248702"/>
                </a:lnTo>
                <a:lnTo>
                  <a:pt x="26179" y="314150"/>
                </a:lnTo>
                <a:lnTo>
                  <a:pt x="274881" y="314150"/>
                </a:lnTo>
                <a:lnTo>
                  <a:pt x="314150" y="248702"/>
                </a:lnTo>
                <a:lnTo>
                  <a:pt x="183254" y="0"/>
                </a:lnTo>
                <a:close/>
                <a:moveTo>
                  <a:pt x="170164" y="274881"/>
                </a:moveTo>
                <a:lnTo>
                  <a:pt x="143985" y="274881"/>
                </a:lnTo>
                <a:lnTo>
                  <a:pt x="143985" y="248702"/>
                </a:lnTo>
                <a:lnTo>
                  <a:pt x="170164" y="248702"/>
                </a:lnTo>
                <a:lnTo>
                  <a:pt x="170164" y="274881"/>
                </a:lnTo>
                <a:close/>
                <a:moveTo>
                  <a:pt x="183254" y="196344"/>
                </a:moveTo>
                <a:lnTo>
                  <a:pt x="170164" y="222523"/>
                </a:lnTo>
                <a:lnTo>
                  <a:pt x="170164" y="235612"/>
                </a:lnTo>
                <a:lnTo>
                  <a:pt x="143985" y="235612"/>
                </a:lnTo>
                <a:lnTo>
                  <a:pt x="143985" y="222523"/>
                </a:lnTo>
                <a:lnTo>
                  <a:pt x="130896" y="196344"/>
                </a:lnTo>
                <a:lnTo>
                  <a:pt x="130896" y="117806"/>
                </a:lnTo>
                <a:lnTo>
                  <a:pt x="143985" y="104717"/>
                </a:lnTo>
                <a:lnTo>
                  <a:pt x="170164" y="104717"/>
                </a:lnTo>
                <a:lnTo>
                  <a:pt x="183254" y="117806"/>
                </a:lnTo>
                <a:lnTo>
                  <a:pt x="183254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419" name="Grafika 52">
            <a:extLst>
              <a:ext uri="{FF2B5EF4-FFF2-40B4-BE49-F238E27FC236}">
                <a16:creationId xmlns:a16="http://schemas.microsoft.com/office/drawing/2014/main" id="{4E74CDC3-10AE-D8FF-735A-900AF578F11E}"/>
              </a:ext>
            </a:extLst>
          </p:cNvPr>
          <p:cNvGrpSpPr/>
          <p:nvPr userDrawn="1"/>
        </p:nvGrpSpPr>
        <p:grpSpPr>
          <a:xfrm>
            <a:off x="24783494" y="8587791"/>
            <a:ext cx="491829" cy="491840"/>
            <a:chOff x="9850380" y="7539592"/>
            <a:chExt cx="311973" cy="311990"/>
          </a:xfrm>
          <a:solidFill>
            <a:srgbClr val="212E39"/>
          </a:solidFill>
        </p:grpSpPr>
        <p:sp>
          <p:nvSpPr>
            <p:cNvPr id="1420" name="Dowolny kształt: kształt 1419">
              <a:extLst>
                <a:ext uri="{FF2B5EF4-FFF2-40B4-BE49-F238E27FC236}">
                  <a16:creationId xmlns:a16="http://schemas.microsoft.com/office/drawing/2014/main" id="{4E672DA9-1CD5-E918-B503-A5709C2C2ADB}"/>
                </a:ext>
              </a:extLst>
            </p:cNvPr>
            <p:cNvSpPr/>
            <p:nvPr/>
          </p:nvSpPr>
          <p:spPr>
            <a:xfrm>
              <a:off x="9935054" y="7600851"/>
              <a:ext cx="32920" cy="11257"/>
            </a:xfrm>
            <a:custGeom>
              <a:avLst/>
              <a:gdLst>
                <a:gd name="connsiteX0" fmla="*/ 0 w 32920"/>
                <a:gd name="connsiteY0" fmla="*/ 11257 h 11257"/>
                <a:gd name="connsiteX1" fmla="*/ 32920 w 32920"/>
                <a:gd name="connsiteY1" fmla="*/ 11257 h 11257"/>
                <a:gd name="connsiteX2" fmla="*/ 27750 w 32920"/>
                <a:gd name="connsiteY2" fmla="*/ 0 h 11257"/>
                <a:gd name="connsiteX3" fmla="*/ 5170 w 32920"/>
                <a:gd name="connsiteY3" fmla="*/ 0 h 11257"/>
                <a:gd name="connsiteX4" fmla="*/ 0 w 32920"/>
                <a:gd name="connsiteY4" fmla="*/ 11257 h 1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20" h="11257">
                  <a:moveTo>
                    <a:pt x="0" y="11257"/>
                  </a:moveTo>
                  <a:lnTo>
                    <a:pt x="32920" y="11257"/>
                  </a:lnTo>
                  <a:lnTo>
                    <a:pt x="27750" y="0"/>
                  </a:lnTo>
                  <a:lnTo>
                    <a:pt x="5170" y="0"/>
                  </a:lnTo>
                  <a:lnTo>
                    <a:pt x="0" y="1125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1" name="Dowolny kształt: kształt 1420">
              <a:extLst>
                <a:ext uri="{FF2B5EF4-FFF2-40B4-BE49-F238E27FC236}">
                  <a16:creationId xmlns:a16="http://schemas.microsoft.com/office/drawing/2014/main" id="{CBE46CF7-4572-9FB8-A866-2BB9FB1A1ED6}"/>
                </a:ext>
              </a:extLst>
            </p:cNvPr>
            <p:cNvSpPr/>
            <p:nvPr/>
          </p:nvSpPr>
          <p:spPr>
            <a:xfrm>
              <a:off x="9929687" y="7588678"/>
              <a:ext cx="17081" cy="9358"/>
            </a:xfrm>
            <a:custGeom>
              <a:avLst/>
              <a:gdLst>
                <a:gd name="connsiteX0" fmla="*/ 10275 w 17081"/>
                <a:gd name="connsiteY0" fmla="*/ 9359 h 9358"/>
                <a:gd name="connsiteX1" fmla="*/ 17082 w 17081"/>
                <a:gd name="connsiteY1" fmla="*/ 9359 h 9358"/>
                <a:gd name="connsiteX2" fmla="*/ 11191 w 17081"/>
                <a:gd name="connsiteY2" fmla="*/ 1505 h 9358"/>
                <a:gd name="connsiteX3" fmla="*/ 11126 w 17081"/>
                <a:gd name="connsiteY3" fmla="*/ 1505 h 9358"/>
                <a:gd name="connsiteX4" fmla="*/ 11126 w 17081"/>
                <a:gd name="connsiteY4" fmla="*/ 1505 h 9358"/>
                <a:gd name="connsiteX5" fmla="*/ 786 w 17081"/>
                <a:gd name="connsiteY5" fmla="*/ 0 h 9358"/>
                <a:gd name="connsiteX6" fmla="*/ 0 w 17081"/>
                <a:gd name="connsiteY6" fmla="*/ 5367 h 9358"/>
                <a:gd name="connsiteX7" fmla="*/ 8181 w 17081"/>
                <a:gd name="connsiteY7" fmla="*/ 6545 h 9358"/>
                <a:gd name="connsiteX8" fmla="*/ 10275 w 17081"/>
                <a:gd name="connsiteY8" fmla="*/ 9359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1" h="9358">
                  <a:moveTo>
                    <a:pt x="10275" y="9359"/>
                  </a:moveTo>
                  <a:lnTo>
                    <a:pt x="17082" y="9359"/>
                  </a:lnTo>
                  <a:lnTo>
                    <a:pt x="11191" y="1505"/>
                  </a:lnTo>
                  <a:lnTo>
                    <a:pt x="11126" y="1505"/>
                  </a:lnTo>
                  <a:lnTo>
                    <a:pt x="11126" y="1505"/>
                  </a:lnTo>
                  <a:lnTo>
                    <a:pt x="786" y="0"/>
                  </a:lnTo>
                  <a:lnTo>
                    <a:pt x="0" y="5367"/>
                  </a:lnTo>
                  <a:lnTo>
                    <a:pt x="8181" y="6545"/>
                  </a:lnTo>
                  <a:lnTo>
                    <a:pt x="10275" y="935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2" name="Dowolny kształt: kształt 1421">
              <a:extLst>
                <a:ext uri="{FF2B5EF4-FFF2-40B4-BE49-F238E27FC236}">
                  <a16:creationId xmlns:a16="http://schemas.microsoft.com/office/drawing/2014/main" id="{2BA4DBED-BBDF-AB60-E66E-2C30EA08AFD4}"/>
                </a:ext>
              </a:extLst>
            </p:cNvPr>
            <p:cNvSpPr/>
            <p:nvPr/>
          </p:nvSpPr>
          <p:spPr>
            <a:xfrm>
              <a:off x="9956127" y="7588678"/>
              <a:ext cx="17082" cy="9358"/>
            </a:xfrm>
            <a:custGeom>
              <a:avLst/>
              <a:gdLst>
                <a:gd name="connsiteX0" fmla="*/ 8901 w 17082"/>
                <a:gd name="connsiteY0" fmla="*/ 6545 h 9358"/>
                <a:gd name="connsiteX1" fmla="*/ 17082 w 17082"/>
                <a:gd name="connsiteY1" fmla="*/ 5367 h 9358"/>
                <a:gd name="connsiteX2" fmla="*/ 16297 w 17082"/>
                <a:gd name="connsiteY2" fmla="*/ 0 h 9358"/>
                <a:gd name="connsiteX3" fmla="*/ 5956 w 17082"/>
                <a:gd name="connsiteY3" fmla="*/ 1505 h 9358"/>
                <a:gd name="connsiteX4" fmla="*/ 5956 w 17082"/>
                <a:gd name="connsiteY4" fmla="*/ 1505 h 9358"/>
                <a:gd name="connsiteX5" fmla="*/ 5890 w 17082"/>
                <a:gd name="connsiteY5" fmla="*/ 1505 h 9358"/>
                <a:gd name="connsiteX6" fmla="*/ 0 w 17082"/>
                <a:gd name="connsiteY6" fmla="*/ 9359 h 9358"/>
                <a:gd name="connsiteX7" fmla="*/ 6807 w 17082"/>
                <a:gd name="connsiteY7" fmla="*/ 9359 h 9358"/>
                <a:gd name="connsiteX8" fmla="*/ 8901 w 17082"/>
                <a:gd name="connsiteY8" fmla="*/ 6545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2" h="9358">
                  <a:moveTo>
                    <a:pt x="8901" y="6545"/>
                  </a:moveTo>
                  <a:lnTo>
                    <a:pt x="17082" y="5367"/>
                  </a:lnTo>
                  <a:lnTo>
                    <a:pt x="16297" y="0"/>
                  </a:lnTo>
                  <a:lnTo>
                    <a:pt x="5956" y="1505"/>
                  </a:lnTo>
                  <a:lnTo>
                    <a:pt x="5956" y="1505"/>
                  </a:lnTo>
                  <a:lnTo>
                    <a:pt x="5890" y="1505"/>
                  </a:lnTo>
                  <a:lnTo>
                    <a:pt x="0" y="9359"/>
                  </a:lnTo>
                  <a:lnTo>
                    <a:pt x="6807" y="9359"/>
                  </a:lnTo>
                  <a:lnTo>
                    <a:pt x="8901" y="65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3" name="Dowolny kształt: kształt 1422">
              <a:extLst>
                <a:ext uri="{FF2B5EF4-FFF2-40B4-BE49-F238E27FC236}">
                  <a16:creationId xmlns:a16="http://schemas.microsoft.com/office/drawing/2014/main" id="{F90A4F6B-0515-A54F-93A1-2551A8D0621C}"/>
                </a:ext>
              </a:extLst>
            </p:cNvPr>
            <p:cNvSpPr/>
            <p:nvPr/>
          </p:nvSpPr>
          <p:spPr>
            <a:xfrm>
              <a:off x="9921898" y="7617475"/>
              <a:ext cx="58903" cy="56023"/>
            </a:xfrm>
            <a:custGeom>
              <a:avLst/>
              <a:gdLst>
                <a:gd name="connsiteX0" fmla="*/ 58903 w 58903"/>
                <a:gd name="connsiteY0" fmla="*/ 28012 h 56023"/>
                <a:gd name="connsiteX1" fmla="*/ 53275 w 58903"/>
                <a:gd name="connsiteY1" fmla="*/ 10734 h 56023"/>
                <a:gd name="connsiteX2" fmla="*/ 38549 w 58903"/>
                <a:gd name="connsiteY2" fmla="*/ 0 h 56023"/>
                <a:gd name="connsiteX3" fmla="*/ 20355 w 58903"/>
                <a:gd name="connsiteY3" fmla="*/ 0 h 56023"/>
                <a:gd name="connsiteX4" fmla="*/ 5629 w 58903"/>
                <a:gd name="connsiteY4" fmla="*/ 10734 h 56023"/>
                <a:gd name="connsiteX5" fmla="*/ 0 w 58903"/>
                <a:gd name="connsiteY5" fmla="*/ 28012 h 56023"/>
                <a:gd name="connsiteX6" fmla="*/ 5629 w 58903"/>
                <a:gd name="connsiteY6" fmla="*/ 45355 h 56023"/>
                <a:gd name="connsiteX7" fmla="*/ 20355 w 58903"/>
                <a:gd name="connsiteY7" fmla="*/ 56023 h 56023"/>
                <a:gd name="connsiteX8" fmla="*/ 38549 w 58903"/>
                <a:gd name="connsiteY8" fmla="*/ 56023 h 56023"/>
                <a:gd name="connsiteX9" fmla="*/ 53275 w 58903"/>
                <a:gd name="connsiteY9" fmla="*/ 45355 h 56023"/>
                <a:gd name="connsiteX10" fmla="*/ 58903 w 58903"/>
                <a:gd name="connsiteY10" fmla="*/ 28012 h 56023"/>
                <a:gd name="connsiteX11" fmla="*/ 21205 w 58903"/>
                <a:gd name="connsiteY11" fmla="*/ 51311 h 56023"/>
                <a:gd name="connsiteX12" fmla="*/ 29779 w 58903"/>
                <a:gd name="connsiteY12" fmla="*/ 16231 h 56023"/>
                <a:gd name="connsiteX13" fmla="*/ 38483 w 58903"/>
                <a:gd name="connsiteY13" fmla="*/ 51311 h 56023"/>
                <a:gd name="connsiteX14" fmla="*/ 21205 w 58903"/>
                <a:gd name="connsiteY14" fmla="*/ 51311 h 5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03" h="56023">
                  <a:moveTo>
                    <a:pt x="58903" y="28012"/>
                  </a:moveTo>
                  <a:lnTo>
                    <a:pt x="53275" y="10734"/>
                  </a:lnTo>
                  <a:lnTo>
                    <a:pt x="38549" y="0"/>
                  </a:lnTo>
                  <a:lnTo>
                    <a:pt x="20355" y="0"/>
                  </a:lnTo>
                  <a:lnTo>
                    <a:pt x="5629" y="10734"/>
                  </a:lnTo>
                  <a:lnTo>
                    <a:pt x="0" y="28012"/>
                  </a:lnTo>
                  <a:lnTo>
                    <a:pt x="5629" y="45355"/>
                  </a:lnTo>
                  <a:lnTo>
                    <a:pt x="20355" y="56023"/>
                  </a:lnTo>
                  <a:lnTo>
                    <a:pt x="38549" y="56023"/>
                  </a:lnTo>
                  <a:lnTo>
                    <a:pt x="53275" y="45355"/>
                  </a:lnTo>
                  <a:lnTo>
                    <a:pt x="58903" y="28012"/>
                  </a:lnTo>
                  <a:close/>
                  <a:moveTo>
                    <a:pt x="21205" y="51311"/>
                  </a:moveTo>
                  <a:lnTo>
                    <a:pt x="29779" y="16231"/>
                  </a:lnTo>
                  <a:lnTo>
                    <a:pt x="38483" y="51311"/>
                  </a:lnTo>
                  <a:lnTo>
                    <a:pt x="21205" y="513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4" name="Dowolny kształt: kształt 1423">
              <a:extLst>
                <a:ext uri="{FF2B5EF4-FFF2-40B4-BE49-F238E27FC236}">
                  <a16:creationId xmlns:a16="http://schemas.microsoft.com/office/drawing/2014/main" id="{9405261C-0D50-CB10-708D-A001B09F9C1C}"/>
                </a:ext>
              </a:extLst>
            </p:cNvPr>
            <p:cNvSpPr/>
            <p:nvPr/>
          </p:nvSpPr>
          <p:spPr>
            <a:xfrm>
              <a:off x="9969152" y="7601768"/>
              <a:ext cx="25066" cy="24542"/>
            </a:xfrm>
            <a:custGeom>
              <a:avLst/>
              <a:gdLst>
                <a:gd name="connsiteX0" fmla="*/ 7330 w 25066"/>
                <a:gd name="connsiteY0" fmla="*/ 24543 h 24542"/>
                <a:gd name="connsiteX1" fmla="*/ 19765 w 25066"/>
                <a:gd name="connsiteY1" fmla="*/ 18391 h 24542"/>
                <a:gd name="connsiteX2" fmla="*/ 25066 w 25066"/>
                <a:gd name="connsiteY2" fmla="*/ 6021 h 24542"/>
                <a:gd name="connsiteX3" fmla="*/ 19045 w 25066"/>
                <a:gd name="connsiteY3" fmla="*/ 0 h 24542"/>
                <a:gd name="connsiteX4" fmla="*/ 13679 w 25066"/>
                <a:gd name="connsiteY4" fmla="*/ 12370 h 24542"/>
                <a:gd name="connsiteX5" fmla="*/ 0 w 25066"/>
                <a:gd name="connsiteY5" fmla="*/ 19045 h 24542"/>
                <a:gd name="connsiteX6" fmla="*/ 7330 w 25066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66" h="24542">
                  <a:moveTo>
                    <a:pt x="7330" y="24543"/>
                  </a:moveTo>
                  <a:lnTo>
                    <a:pt x="19765" y="18391"/>
                  </a:lnTo>
                  <a:lnTo>
                    <a:pt x="25066" y="6021"/>
                  </a:lnTo>
                  <a:lnTo>
                    <a:pt x="19045" y="0"/>
                  </a:lnTo>
                  <a:lnTo>
                    <a:pt x="13679" y="12370"/>
                  </a:lnTo>
                  <a:lnTo>
                    <a:pt x="0" y="19045"/>
                  </a:lnTo>
                  <a:lnTo>
                    <a:pt x="7330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5" name="Dowolny kształt: kształt 1424">
              <a:extLst>
                <a:ext uri="{FF2B5EF4-FFF2-40B4-BE49-F238E27FC236}">
                  <a16:creationId xmlns:a16="http://schemas.microsoft.com/office/drawing/2014/main" id="{92738B14-95C9-DB77-CEB9-9A5B6AD44EB3}"/>
                </a:ext>
              </a:extLst>
            </p:cNvPr>
            <p:cNvSpPr/>
            <p:nvPr/>
          </p:nvSpPr>
          <p:spPr>
            <a:xfrm>
              <a:off x="9980409" y="7647123"/>
              <a:ext cx="23037" cy="23692"/>
            </a:xfrm>
            <a:custGeom>
              <a:avLst/>
              <a:gdLst>
                <a:gd name="connsiteX0" fmla="*/ 2094 w 23037"/>
                <a:gd name="connsiteY0" fmla="*/ 0 h 23692"/>
                <a:gd name="connsiteX1" fmla="*/ 0 w 23037"/>
                <a:gd name="connsiteY1" fmla="*/ 7134 h 23692"/>
                <a:gd name="connsiteX2" fmla="*/ 11060 w 23037"/>
                <a:gd name="connsiteY2" fmla="*/ 11846 h 23692"/>
                <a:gd name="connsiteX3" fmla="*/ 17671 w 23037"/>
                <a:gd name="connsiteY3" fmla="*/ 23692 h 23692"/>
                <a:gd name="connsiteX4" fmla="*/ 23038 w 23037"/>
                <a:gd name="connsiteY4" fmla="*/ 17082 h 23692"/>
                <a:gd name="connsiteX5" fmla="*/ 16493 w 23037"/>
                <a:gd name="connsiteY5" fmla="*/ 5302 h 23692"/>
                <a:gd name="connsiteX6" fmla="*/ 2094 w 23037"/>
                <a:gd name="connsiteY6" fmla="*/ 0 h 2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37" h="23692">
                  <a:moveTo>
                    <a:pt x="2094" y="0"/>
                  </a:moveTo>
                  <a:lnTo>
                    <a:pt x="0" y="7134"/>
                  </a:lnTo>
                  <a:lnTo>
                    <a:pt x="11060" y="11846"/>
                  </a:lnTo>
                  <a:lnTo>
                    <a:pt x="17671" y="23692"/>
                  </a:lnTo>
                  <a:lnTo>
                    <a:pt x="23038" y="17082"/>
                  </a:lnTo>
                  <a:lnTo>
                    <a:pt x="16493" y="5302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6" name="Dowolny kształt: kształt 1425">
              <a:extLst>
                <a:ext uri="{FF2B5EF4-FFF2-40B4-BE49-F238E27FC236}">
                  <a16:creationId xmlns:a16="http://schemas.microsoft.com/office/drawing/2014/main" id="{CABD99FE-9EE9-913A-830A-3ACDF257E9BF}"/>
                </a:ext>
              </a:extLst>
            </p:cNvPr>
            <p:cNvSpPr/>
            <p:nvPr/>
          </p:nvSpPr>
          <p:spPr>
            <a:xfrm>
              <a:off x="9970526" y="7665383"/>
              <a:ext cx="13416" cy="28011"/>
            </a:xfrm>
            <a:custGeom>
              <a:avLst/>
              <a:gdLst>
                <a:gd name="connsiteX0" fmla="*/ 0 w 13416"/>
                <a:gd name="connsiteY0" fmla="*/ 3861 h 28011"/>
                <a:gd name="connsiteX1" fmla="*/ 4974 w 13416"/>
                <a:gd name="connsiteY1" fmla="*/ 14791 h 28011"/>
                <a:gd name="connsiteX2" fmla="*/ 1963 w 13416"/>
                <a:gd name="connsiteY2" fmla="*/ 28012 h 28011"/>
                <a:gd name="connsiteX3" fmla="*/ 10341 w 13416"/>
                <a:gd name="connsiteY3" fmla="*/ 26703 h 28011"/>
                <a:gd name="connsiteX4" fmla="*/ 13417 w 13416"/>
                <a:gd name="connsiteY4" fmla="*/ 13613 h 28011"/>
                <a:gd name="connsiteX5" fmla="*/ 6349 w 13416"/>
                <a:gd name="connsiteY5" fmla="*/ 0 h 28011"/>
                <a:gd name="connsiteX6" fmla="*/ 0 w 13416"/>
                <a:gd name="connsiteY6" fmla="*/ 3861 h 2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8011">
                  <a:moveTo>
                    <a:pt x="0" y="3861"/>
                  </a:moveTo>
                  <a:lnTo>
                    <a:pt x="4974" y="14791"/>
                  </a:lnTo>
                  <a:lnTo>
                    <a:pt x="1963" y="28012"/>
                  </a:lnTo>
                  <a:lnTo>
                    <a:pt x="10341" y="26703"/>
                  </a:lnTo>
                  <a:lnTo>
                    <a:pt x="13417" y="13613"/>
                  </a:lnTo>
                  <a:lnTo>
                    <a:pt x="6349" y="0"/>
                  </a:lnTo>
                  <a:lnTo>
                    <a:pt x="0" y="38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7" name="Dowolny kształt: kształt 1426">
              <a:extLst>
                <a:ext uri="{FF2B5EF4-FFF2-40B4-BE49-F238E27FC236}">
                  <a16:creationId xmlns:a16="http://schemas.microsoft.com/office/drawing/2014/main" id="{F1FABEB1-1EFC-FB40-0448-31E95CBF528B}"/>
                </a:ext>
              </a:extLst>
            </p:cNvPr>
            <p:cNvSpPr/>
            <p:nvPr/>
          </p:nvSpPr>
          <p:spPr>
            <a:xfrm>
              <a:off x="9909332" y="7601637"/>
              <a:ext cx="25132" cy="24542"/>
            </a:xfrm>
            <a:custGeom>
              <a:avLst/>
              <a:gdLst>
                <a:gd name="connsiteX0" fmla="*/ 17737 w 25132"/>
                <a:gd name="connsiteY0" fmla="*/ 24543 h 24542"/>
                <a:gd name="connsiteX1" fmla="*/ 25132 w 25132"/>
                <a:gd name="connsiteY1" fmla="*/ 19046 h 24542"/>
                <a:gd name="connsiteX2" fmla="*/ 11388 w 25132"/>
                <a:gd name="connsiteY2" fmla="*/ 12370 h 24542"/>
                <a:gd name="connsiteX3" fmla="*/ 6021 w 25132"/>
                <a:gd name="connsiteY3" fmla="*/ 0 h 24542"/>
                <a:gd name="connsiteX4" fmla="*/ 0 w 25132"/>
                <a:gd name="connsiteY4" fmla="*/ 6021 h 24542"/>
                <a:gd name="connsiteX5" fmla="*/ 5367 w 25132"/>
                <a:gd name="connsiteY5" fmla="*/ 18391 h 24542"/>
                <a:gd name="connsiteX6" fmla="*/ 17737 w 25132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32" h="24542">
                  <a:moveTo>
                    <a:pt x="17737" y="24543"/>
                  </a:moveTo>
                  <a:lnTo>
                    <a:pt x="25132" y="19046"/>
                  </a:lnTo>
                  <a:lnTo>
                    <a:pt x="11388" y="12370"/>
                  </a:lnTo>
                  <a:lnTo>
                    <a:pt x="6021" y="0"/>
                  </a:lnTo>
                  <a:lnTo>
                    <a:pt x="0" y="6021"/>
                  </a:lnTo>
                  <a:lnTo>
                    <a:pt x="5367" y="18391"/>
                  </a:lnTo>
                  <a:lnTo>
                    <a:pt x="17737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8" name="Dowolny kształt: kształt 1427">
              <a:extLst>
                <a:ext uri="{FF2B5EF4-FFF2-40B4-BE49-F238E27FC236}">
                  <a16:creationId xmlns:a16="http://schemas.microsoft.com/office/drawing/2014/main" id="{7664C2C2-0EFE-2CC5-A3DB-5DED5846D7A0}"/>
                </a:ext>
              </a:extLst>
            </p:cNvPr>
            <p:cNvSpPr/>
            <p:nvPr/>
          </p:nvSpPr>
          <p:spPr>
            <a:xfrm>
              <a:off x="9900169" y="7647058"/>
              <a:ext cx="22972" cy="23626"/>
            </a:xfrm>
            <a:custGeom>
              <a:avLst/>
              <a:gdLst>
                <a:gd name="connsiteX0" fmla="*/ 20878 w 22972"/>
                <a:gd name="connsiteY0" fmla="*/ 0 h 23626"/>
                <a:gd name="connsiteX1" fmla="*/ 6545 w 22972"/>
                <a:gd name="connsiteY1" fmla="*/ 5236 h 23626"/>
                <a:gd name="connsiteX2" fmla="*/ 0 w 22972"/>
                <a:gd name="connsiteY2" fmla="*/ 17016 h 23626"/>
                <a:gd name="connsiteX3" fmla="*/ 5367 w 22972"/>
                <a:gd name="connsiteY3" fmla="*/ 23626 h 23626"/>
                <a:gd name="connsiteX4" fmla="*/ 11912 w 22972"/>
                <a:gd name="connsiteY4" fmla="*/ 11781 h 23626"/>
                <a:gd name="connsiteX5" fmla="*/ 22973 w 22972"/>
                <a:gd name="connsiteY5" fmla="*/ 7068 h 23626"/>
                <a:gd name="connsiteX6" fmla="*/ 20878 w 22972"/>
                <a:gd name="connsiteY6" fmla="*/ 0 h 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72" h="23626">
                  <a:moveTo>
                    <a:pt x="20878" y="0"/>
                  </a:moveTo>
                  <a:lnTo>
                    <a:pt x="6545" y="5236"/>
                  </a:lnTo>
                  <a:lnTo>
                    <a:pt x="0" y="17016"/>
                  </a:lnTo>
                  <a:lnTo>
                    <a:pt x="5367" y="23626"/>
                  </a:lnTo>
                  <a:lnTo>
                    <a:pt x="11912" y="11781"/>
                  </a:lnTo>
                  <a:lnTo>
                    <a:pt x="22973" y="7068"/>
                  </a:lnTo>
                  <a:lnTo>
                    <a:pt x="208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9" name="Dowolny kształt: kształt 1428">
              <a:extLst>
                <a:ext uri="{FF2B5EF4-FFF2-40B4-BE49-F238E27FC236}">
                  <a16:creationId xmlns:a16="http://schemas.microsoft.com/office/drawing/2014/main" id="{ED79C84F-086F-4CDA-4B18-40551DC05BDB}"/>
                </a:ext>
              </a:extLst>
            </p:cNvPr>
            <p:cNvSpPr/>
            <p:nvPr/>
          </p:nvSpPr>
          <p:spPr>
            <a:xfrm>
              <a:off x="9919607" y="7665317"/>
              <a:ext cx="13416" cy="27946"/>
            </a:xfrm>
            <a:custGeom>
              <a:avLst/>
              <a:gdLst>
                <a:gd name="connsiteX0" fmla="*/ 7134 w 13416"/>
                <a:gd name="connsiteY0" fmla="*/ 0 h 27946"/>
                <a:gd name="connsiteX1" fmla="*/ 0 w 13416"/>
                <a:gd name="connsiteY1" fmla="*/ 13548 h 27946"/>
                <a:gd name="connsiteX2" fmla="*/ 3076 w 13416"/>
                <a:gd name="connsiteY2" fmla="*/ 26703 h 27946"/>
                <a:gd name="connsiteX3" fmla="*/ 11519 w 13416"/>
                <a:gd name="connsiteY3" fmla="*/ 27946 h 27946"/>
                <a:gd name="connsiteX4" fmla="*/ 8443 w 13416"/>
                <a:gd name="connsiteY4" fmla="*/ 14792 h 27946"/>
                <a:gd name="connsiteX5" fmla="*/ 13417 w 13416"/>
                <a:gd name="connsiteY5" fmla="*/ 3796 h 27946"/>
                <a:gd name="connsiteX6" fmla="*/ 7134 w 13416"/>
                <a:gd name="connsiteY6" fmla="*/ 0 h 2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7946">
                  <a:moveTo>
                    <a:pt x="7134" y="0"/>
                  </a:moveTo>
                  <a:lnTo>
                    <a:pt x="0" y="13548"/>
                  </a:lnTo>
                  <a:lnTo>
                    <a:pt x="3076" y="26703"/>
                  </a:lnTo>
                  <a:lnTo>
                    <a:pt x="11519" y="27946"/>
                  </a:lnTo>
                  <a:lnTo>
                    <a:pt x="8443" y="14792"/>
                  </a:lnTo>
                  <a:lnTo>
                    <a:pt x="13417" y="3796"/>
                  </a:lnTo>
                  <a:lnTo>
                    <a:pt x="713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30" name="Dowolny kształt: kształt 1429">
              <a:extLst>
                <a:ext uri="{FF2B5EF4-FFF2-40B4-BE49-F238E27FC236}">
                  <a16:creationId xmlns:a16="http://schemas.microsoft.com/office/drawing/2014/main" id="{F26FCBB0-EC03-B191-137C-78D5B03CC16B}"/>
                </a:ext>
              </a:extLst>
            </p:cNvPr>
            <p:cNvSpPr/>
            <p:nvPr/>
          </p:nvSpPr>
          <p:spPr>
            <a:xfrm>
              <a:off x="9850380" y="7539592"/>
              <a:ext cx="311973" cy="311990"/>
            </a:xfrm>
            <a:custGeom>
              <a:avLst/>
              <a:gdLst>
                <a:gd name="connsiteX0" fmla="*/ 200908 w 311973"/>
                <a:gd name="connsiteY0" fmla="*/ 163882 h 311990"/>
                <a:gd name="connsiteX1" fmla="*/ 181339 w 311973"/>
                <a:gd name="connsiteY1" fmla="*/ 163882 h 311990"/>
                <a:gd name="connsiteX2" fmla="*/ 173158 w 311973"/>
                <a:gd name="connsiteY2" fmla="*/ 29714 h 311990"/>
                <a:gd name="connsiteX3" fmla="*/ 101428 w 311973"/>
                <a:gd name="connsiteY3" fmla="*/ 0 h 311990"/>
                <a:gd name="connsiteX4" fmla="*/ 29697 w 311973"/>
                <a:gd name="connsiteY4" fmla="*/ 29714 h 311990"/>
                <a:gd name="connsiteX5" fmla="*/ 29697 w 311973"/>
                <a:gd name="connsiteY5" fmla="*/ 173175 h 311990"/>
                <a:gd name="connsiteX6" fmla="*/ 101428 w 311973"/>
                <a:gd name="connsiteY6" fmla="*/ 202888 h 311990"/>
                <a:gd name="connsiteX7" fmla="*/ 163865 w 311973"/>
                <a:gd name="connsiteY7" fmla="*/ 181356 h 311990"/>
                <a:gd name="connsiteX8" fmla="*/ 163865 w 311973"/>
                <a:gd name="connsiteY8" fmla="*/ 200925 h 311990"/>
                <a:gd name="connsiteX9" fmla="*/ 274995 w 311973"/>
                <a:gd name="connsiteY9" fmla="*/ 311990 h 311990"/>
                <a:gd name="connsiteX10" fmla="*/ 311973 w 311973"/>
                <a:gd name="connsiteY10" fmla="*/ 274946 h 311990"/>
                <a:gd name="connsiteX11" fmla="*/ 200908 w 311973"/>
                <a:gd name="connsiteY11" fmla="*/ 163882 h 311990"/>
                <a:gd name="connsiteX12" fmla="*/ 101428 w 311973"/>
                <a:gd name="connsiteY12" fmla="*/ 176709 h 311990"/>
                <a:gd name="connsiteX13" fmla="*/ 48219 w 311973"/>
                <a:gd name="connsiteY13" fmla="*/ 154653 h 311990"/>
                <a:gd name="connsiteX14" fmla="*/ 26163 w 311973"/>
                <a:gd name="connsiteY14" fmla="*/ 101444 h 311990"/>
                <a:gd name="connsiteX15" fmla="*/ 48219 w 311973"/>
                <a:gd name="connsiteY15" fmla="*/ 48235 h 311990"/>
                <a:gd name="connsiteX16" fmla="*/ 101428 w 311973"/>
                <a:gd name="connsiteY16" fmla="*/ 26179 h 311990"/>
                <a:gd name="connsiteX17" fmla="*/ 154637 w 311973"/>
                <a:gd name="connsiteY17" fmla="*/ 48235 h 311990"/>
                <a:gd name="connsiteX18" fmla="*/ 176693 w 311973"/>
                <a:gd name="connsiteY18" fmla="*/ 101444 h 311990"/>
                <a:gd name="connsiteX19" fmla="*/ 154637 w 311973"/>
                <a:gd name="connsiteY19" fmla="*/ 154653 h 311990"/>
                <a:gd name="connsiteX20" fmla="*/ 101428 w 311973"/>
                <a:gd name="connsiteY20" fmla="*/ 176709 h 31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1973" h="311990">
                  <a:moveTo>
                    <a:pt x="200908" y="163882"/>
                  </a:moveTo>
                  <a:lnTo>
                    <a:pt x="181339" y="163882"/>
                  </a:lnTo>
                  <a:cubicBezTo>
                    <a:pt x="212558" y="124089"/>
                    <a:pt x="209809" y="66364"/>
                    <a:pt x="173158" y="29714"/>
                  </a:cubicBezTo>
                  <a:cubicBezTo>
                    <a:pt x="153328" y="9882"/>
                    <a:pt x="127410" y="0"/>
                    <a:pt x="101428" y="0"/>
                  </a:cubicBezTo>
                  <a:cubicBezTo>
                    <a:pt x="75445" y="0"/>
                    <a:pt x="49528" y="9882"/>
                    <a:pt x="29697" y="29714"/>
                  </a:cubicBezTo>
                  <a:cubicBezTo>
                    <a:pt x="-9899" y="69310"/>
                    <a:pt x="-9899" y="133514"/>
                    <a:pt x="29697" y="173175"/>
                  </a:cubicBezTo>
                  <a:cubicBezTo>
                    <a:pt x="49528" y="192940"/>
                    <a:pt x="75445" y="202888"/>
                    <a:pt x="101428" y="202888"/>
                  </a:cubicBezTo>
                  <a:cubicBezTo>
                    <a:pt x="123484" y="202888"/>
                    <a:pt x="145605" y="195689"/>
                    <a:pt x="163865" y="181356"/>
                  </a:cubicBezTo>
                  <a:lnTo>
                    <a:pt x="163865" y="200925"/>
                  </a:lnTo>
                  <a:lnTo>
                    <a:pt x="274995" y="311990"/>
                  </a:lnTo>
                  <a:lnTo>
                    <a:pt x="311973" y="274946"/>
                  </a:lnTo>
                  <a:lnTo>
                    <a:pt x="200908" y="163882"/>
                  </a:lnTo>
                  <a:close/>
                  <a:moveTo>
                    <a:pt x="101428" y="176709"/>
                  </a:moveTo>
                  <a:cubicBezTo>
                    <a:pt x="81335" y="176709"/>
                    <a:pt x="62421" y="168855"/>
                    <a:pt x="48219" y="154653"/>
                  </a:cubicBezTo>
                  <a:cubicBezTo>
                    <a:pt x="34016" y="140451"/>
                    <a:pt x="26163" y="121537"/>
                    <a:pt x="26163" y="101444"/>
                  </a:cubicBezTo>
                  <a:cubicBezTo>
                    <a:pt x="26163" y="81352"/>
                    <a:pt x="34016" y="62438"/>
                    <a:pt x="48219" y="48235"/>
                  </a:cubicBezTo>
                  <a:cubicBezTo>
                    <a:pt x="62421" y="34033"/>
                    <a:pt x="81335" y="26179"/>
                    <a:pt x="101428" y="26179"/>
                  </a:cubicBezTo>
                  <a:cubicBezTo>
                    <a:pt x="121520" y="26179"/>
                    <a:pt x="140434" y="34033"/>
                    <a:pt x="154637" y="48235"/>
                  </a:cubicBezTo>
                  <a:cubicBezTo>
                    <a:pt x="168839" y="62438"/>
                    <a:pt x="176693" y="81352"/>
                    <a:pt x="176693" y="101444"/>
                  </a:cubicBezTo>
                  <a:cubicBezTo>
                    <a:pt x="176693" y="121537"/>
                    <a:pt x="168839" y="140451"/>
                    <a:pt x="154637" y="154653"/>
                  </a:cubicBezTo>
                  <a:cubicBezTo>
                    <a:pt x="140434" y="168855"/>
                    <a:pt x="121520" y="176709"/>
                    <a:pt x="101428" y="17670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431" name="Grupa 1430">
            <a:extLst>
              <a:ext uri="{FF2B5EF4-FFF2-40B4-BE49-F238E27FC236}">
                <a16:creationId xmlns:a16="http://schemas.microsoft.com/office/drawing/2014/main" id="{AB8B0439-58D9-39DA-9571-C72AEC14FC46}"/>
              </a:ext>
            </a:extLst>
          </p:cNvPr>
          <p:cNvGrpSpPr/>
          <p:nvPr userDrawn="1"/>
        </p:nvGrpSpPr>
        <p:grpSpPr>
          <a:xfrm>
            <a:off x="25320001" y="8587791"/>
            <a:ext cx="495260" cy="495244"/>
            <a:chOff x="10190693" y="7539592"/>
            <a:chExt cx="314149" cy="314150"/>
          </a:xfrm>
        </p:grpSpPr>
        <p:sp>
          <p:nvSpPr>
            <p:cNvPr id="1432" name="Dowolny kształt: kształt 1431">
              <a:extLst>
                <a:ext uri="{FF2B5EF4-FFF2-40B4-BE49-F238E27FC236}">
                  <a16:creationId xmlns:a16="http://schemas.microsoft.com/office/drawing/2014/main" id="{1AF49D67-EEDE-69C2-1C81-7508FA211C1F}"/>
                </a:ext>
              </a:extLst>
            </p:cNvPr>
            <p:cNvSpPr/>
            <p:nvPr/>
          </p:nvSpPr>
          <p:spPr>
            <a:xfrm>
              <a:off x="10321523" y="7814473"/>
              <a:ext cx="78602" cy="26179"/>
            </a:xfrm>
            <a:custGeom>
              <a:avLst/>
              <a:gdLst>
                <a:gd name="connsiteX0" fmla="*/ 65513 w 78602"/>
                <a:gd name="connsiteY0" fmla="*/ 13090 h 26179"/>
                <a:gd name="connsiteX1" fmla="*/ 78603 w 78602"/>
                <a:gd name="connsiteY1" fmla="*/ 0 h 26179"/>
                <a:gd name="connsiteX2" fmla="*/ 0 w 78602"/>
                <a:gd name="connsiteY2" fmla="*/ 0 h 26179"/>
                <a:gd name="connsiteX3" fmla="*/ 13090 w 78602"/>
                <a:gd name="connsiteY3" fmla="*/ 13090 h 26179"/>
                <a:gd name="connsiteX4" fmla="*/ 0 w 78602"/>
                <a:gd name="connsiteY4" fmla="*/ 26179 h 26179"/>
                <a:gd name="connsiteX5" fmla="*/ 78603 w 78602"/>
                <a:gd name="connsiteY5" fmla="*/ 26179 h 26179"/>
                <a:gd name="connsiteX6" fmla="*/ 65513 w 78602"/>
                <a:gd name="connsiteY6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02" h="26179">
                  <a:moveTo>
                    <a:pt x="65513" y="13090"/>
                  </a:moveTo>
                  <a:lnTo>
                    <a:pt x="78603" y="0"/>
                  </a:lnTo>
                  <a:lnTo>
                    <a:pt x="0" y="0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78603" y="26179"/>
                  </a:lnTo>
                  <a:lnTo>
                    <a:pt x="65513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33" name="Dowolny kształt: kształt 1432">
              <a:extLst>
                <a:ext uri="{FF2B5EF4-FFF2-40B4-BE49-F238E27FC236}">
                  <a16:creationId xmlns:a16="http://schemas.microsoft.com/office/drawing/2014/main" id="{7F7D4B63-A9E4-C080-CEC6-37F09E5200CB}"/>
                </a:ext>
              </a:extLst>
            </p:cNvPr>
            <p:cNvSpPr/>
            <p:nvPr/>
          </p:nvSpPr>
          <p:spPr>
            <a:xfrm>
              <a:off x="10190693" y="7539592"/>
              <a:ext cx="274880" cy="248701"/>
            </a:xfrm>
            <a:custGeom>
              <a:avLst/>
              <a:gdLst>
                <a:gd name="connsiteX0" fmla="*/ 130896 w 274880"/>
                <a:gd name="connsiteY0" fmla="*/ 78537 h 248701"/>
                <a:gd name="connsiteX1" fmla="*/ 248440 w 274880"/>
                <a:gd name="connsiteY1" fmla="*/ 78472 h 248701"/>
                <a:gd name="connsiteX2" fmla="*/ 261791 w 274880"/>
                <a:gd name="connsiteY2" fmla="*/ 104717 h 248701"/>
                <a:gd name="connsiteX3" fmla="*/ 274881 w 274880"/>
                <a:gd name="connsiteY3" fmla="*/ 157075 h 248701"/>
                <a:gd name="connsiteX4" fmla="*/ 261791 w 274880"/>
                <a:gd name="connsiteY4" fmla="*/ 170164 h 248701"/>
                <a:gd name="connsiteX5" fmla="*/ 274881 w 274880"/>
                <a:gd name="connsiteY5" fmla="*/ 209433 h 248701"/>
                <a:gd name="connsiteX6" fmla="*/ 274881 w 274880"/>
                <a:gd name="connsiteY6" fmla="*/ 235612 h 248701"/>
                <a:gd name="connsiteX7" fmla="*/ 274881 w 274880"/>
                <a:gd name="connsiteY7" fmla="*/ 248702 h 248701"/>
                <a:gd name="connsiteX8" fmla="*/ 235612 w 274880"/>
                <a:gd name="connsiteY8" fmla="*/ 248702 h 248701"/>
                <a:gd name="connsiteX9" fmla="*/ 248702 w 274880"/>
                <a:gd name="connsiteY9" fmla="*/ 209433 h 248701"/>
                <a:gd name="connsiteX10" fmla="*/ 222523 w 274880"/>
                <a:gd name="connsiteY10" fmla="*/ 170164 h 248701"/>
                <a:gd name="connsiteX11" fmla="*/ 157075 w 274880"/>
                <a:gd name="connsiteY11" fmla="*/ 170164 h 248701"/>
                <a:gd name="connsiteX12" fmla="*/ 117806 w 274880"/>
                <a:gd name="connsiteY12" fmla="*/ 235612 h 248701"/>
                <a:gd name="connsiteX13" fmla="*/ 117806 w 274880"/>
                <a:gd name="connsiteY13" fmla="*/ 248702 h 248701"/>
                <a:gd name="connsiteX14" fmla="*/ 104717 w 274880"/>
                <a:gd name="connsiteY14" fmla="*/ 248702 h 248701"/>
                <a:gd name="connsiteX15" fmla="*/ 78537 w 274880"/>
                <a:gd name="connsiteY15" fmla="*/ 248702 h 248701"/>
                <a:gd name="connsiteX16" fmla="*/ 117806 w 274880"/>
                <a:gd name="connsiteY16" fmla="*/ 170164 h 248701"/>
                <a:gd name="connsiteX17" fmla="*/ 91627 w 274880"/>
                <a:gd name="connsiteY17" fmla="*/ 143985 h 248701"/>
                <a:gd name="connsiteX18" fmla="*/ 78537 w 274880"/>
                <a:gd name="connsiteY18" fmla="*/ 78537 h 248701"/>
                <a:gd name="connsiteX19" fmla="*/ 65448 w 274880"/>
                <a:gd name="connsiteY19" fmla="*/ 91627 h 248701"/>
                <a:gd name="connsiteX20" fmla="*/ 39269 w 274880"/>
                <a:gd name="connsiteY20" fmla="*/ 91627 h 248701"/>
                <a:gd name="connsiteX21" fmla="*/ 13090 w 274880"/>
                <a:gd name="connsiteY21" fmla="*/ 104717 h 248701"/>
                <a:gd name="connsiteX22" fmla="*/ 0 w 274880"/>
                <a:gd name="connsiteY22" fmla="*/ 78668 h 248701"/>
                <a:gd name="connsiteX23" fmla="*/ 52358 w 274880"/>
                <a:gd name="connsiteY23" fmla="*/ 26179 h 248701"/>
                <a:gd name="connsiteX24" fmla="*/ 52358 w 274880"/>
                <a:gd name="connsiteY24" fmla="*/ 0 h 248701"/>
                <a:gd name="connsiteX25" fmla="*/ 117806 w 274880"/>
                <a:gd name="connsiteY25" fmla="*/ 39269 h 248701"/>
                <a:gd name="connsiteX26" fmla="*/ 130896 w 274880"/>
                <a:gd name="connsiteY26" fmla="*/ 78537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80" h="248701">
                  <a:moveTo>
                    <a:pt x="130896" y="78537"/>
                  </a:moveTo>
                  <a:lnTo>
                    <a:pt x="248440" y="78472"/>
                  </a:lnTo>
                  <a:lnTo>
                    <a:pt x="261791" y="104717"/>
                  </a:lnTo>
                  <a:lnTo>
                    <a:pt x="274881" y="157075"/>
                  </a:lnTo>
                  <a:lnTo>
                    <a:pt x="261791" y="170164"/>
                  </a:lnTo>
                  <a:lnTo>
                    <a:pt x="274881" y="209433"/>
                  </a:lnTo>
                  <a:lnTo>
                    <a:pt x="274881" y="235612"/>
                  </a:lnTo>
                  <a:lnTo>
                    <a:pt x="274881" y="248702"/>
                  </a:lnTo>
                  <a:lnTo>
                    <a:pt x="235612" y="248702"/>
                  </a:lnTo>
                  <a:lnTo>
                    <a:pt x="248702" y="209433"/>
                  </a:lnTo>
                  <a:lnTo>
                    <a:pt x="222523" y="170164"/>
                  </a:lnTo>
                  <a:lnTo>
                    <a:pt x="157075" y="170164"/>
                  </a:lnTo>
                  <a:lnTo>
                    <a:pt x="117806" y="235612"/>
                  </a:lnTo>
                  <a:lnTo>
                    <a:pt x="117806" y="248702"/>
                  </a:lnTo>
                  <a:lnTo>
                    <a:pt x="104717" y="248702"/>
                  </a:lnTo>
                  <a:lnTo>
                    <a:pt x="78537" y="248702"/>
                  </a:lnTo>
                  <a:lnTo>
                    <a:pt x="117806" y="170164"/>
                  </a:lnTo>
                  <a:lnTo>
                    <a:pt x="91627" y="143985"/>
                  </a:lnTo>
                  <a:lnTo>
                    <a:pt x="78537" y="78537"/>
                  </a:lnTo>
                  <a:lnTo>
                    <a:pt x="65448" y="91627"/>
                  </a:lnTo>
                  <a:lnTo>
                    <a:pt x="39269" y="91627"/>
                  </a:lnTo>
                  <a:lnTo>
                    <a:pt x="13090" y="104717"/>
                  </a:lnTo>
                  <a:lnTo>
                    <a:pt x="0" y="78668"/>
                  </a:lnTo>
                  <a:lnTo>
                    <a:pt x="52358" y="26179"/>
                  </a:lnTo>
                  <a:lnTo>
                    <a:pt x="52358" y="0"/>
                  </a:lnTo>
                  <a:lnTo>
                    <a:pt x="117806" y="39269"/>
                  </a:lnTo>
                  <a:lnTo>
                    <a:pt x="130896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34" name="Dowolny kształt: kształt 1433">
              <a:extLst>
                <a:ext uri="{FF2B5EF4-FFF2-40B4-BE49-F238E27FC236}">
                  <a16:creationId xmlns:a16="http://schemas.microsoft.com/office/drawing/2014/main" id="{2072073E-CDE2-4CE2-42F7-F6FD27943561}"/>
                </a:ext>
              </a:extLst>
            </p:cNvPr>
            <p:cNvSpPr/>
            <p:nvPr/>
          </p:nvSpPr>
          <p:spPr>
            <a:xfrm>
              <a:off x="10452484" y="7591950"/>
              <a:ext cx="52358" cy="91626"/>
            </a:xfrm>
            <a:custGeom>
              <a:avLst/>
              <a:gdLst>
                <a:gd name="connsiteX0" fmla="*/ 0 w 52358"/>
                <a:gd name="connsiteY0" fmla="*/ 26179 h 91626"/>
                <a:gd name="connsiteX1" fmla="*/ 13221 w 52358"/>
                <a:gd name="connsiteY1" fmla="*/ 53471 h 91626"/>
                <a:gd name="connsiteX2" fmla="*/ 26179 w 52358"/>
                <a:gd name="connsiteY2" fmla="*/ 39269 h 91626"/>
                <a:gd name="connsiteX3" fmla="*/ 39269 w 52358"/>
                <a:gd name="connsiteY3" fmla="*/ 91627 h 91626"/>
                <a:gd name="connsiteX4" fmla="*/ 52358 w 52358"/>
                <a:gd name="connsiteY4" fmla="*/ 39269 h 91626"/>
                <a:gd name="connsiteX5" fmla="*/ 52358 w 52358"/>
                <a:gd name="connsiteY5" fmla="*/ 12959 h 91626"/>
                <a:gd name="connsiteX6" fmla="*/ 26179 w 52358"/>
                <a:gd name="connsiteY6" fmla="*/ 0 h 91626"/>
                <a:gd name="connsiteX7" fmla="*/ 0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0" y="26179"/>
                  </a:moveTo>
                  <a:lnTo>
                    <a:pt x="13221" y="53471"/>
                  </a:lnTo>
                  <a:lnTo>
                    <a:pt x="26179" y="39269"/>
                  </a:lnTo>
                  <a:lnTo>
                    <a:pt x="39269" y="91627"/>
                  </a:lnTo>
                  <a:lnTo>
                    <a:pt x="52358" y="39269"/>
                  </a:lnTo>
                  <a:lnTo>
                    <a:pt x="52358" y="12959"/>
                  </a:lnTo>
                  <a:lnTo>
                    <a:pt x="26179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35" name="Dowolny kształt: kształt 1434">
              <a:extLst>
                <a:ext uri="{FF2B5EF4-FFF2-40B4-BE49-F238E27FC236}">
                  <a16:creationId xmlns:a16="http://schemas.microsoft.com/office/drawing/2014/main" id="{48101DAF-C17C-9FC5-3D48-196199AEB7DA}"/>
                </a:ext>
              </a:extLst>
            </p:cNvPr>
            <p:cNvSpPr/>
            <p:nvPr/>
          </p:nvSpPr>
          <p:spPr>
            <a:xfrm>
              <a:off x="10256140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36" name="Dowolny kształt: kształt 1435">
              <a:extLst>
                <a:ext uri="{FF2B5EF4-FFF2-40B4-BE49-F238E27FC236}">
                  <a16:creationId xmlns:a16="http://schemas.microsoft.com/office/drawing/2014/main" id="{BEE83657-12A8-9018-606A-DD55BB169A07}"/>
                </a:ext>
              </a:extLst>
            </p:cNvPr>
            <p:cNvSpPr/>
            <p:nvPr/>
          </p:nvSpPr>
          <p:spPr>
            <a:xfrm>
              <a:off x="10413215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437" name="Dowolny kształt: kształt 1436">
            <a:extLst>
              <a:ext uri="{FF2B5EF4-FFF2-40B4-BE49-F238E27FC236}">
                <a16:creationId xmlns:a16="http://schemas.microsoft.com/office/drawing/2014/main" id="{B80BF877-7829-D7AB-11F3-09F6F1729988}"/>
              </a:ext>
            </a:extLst>
          </p:cNvPr>
          <p:cNvSpPr/>
          <p:nvPr userDrawn="1"/>
        </p:nvSpPr>
        <p:spPr>
          <a:xfrm>
            <a:off x="23710401" y="9706941"/>
            <a:ext cx="495260" cy="407853"/>
          </a:xfrm>
          <a:custGeom>
            <a:avLst/>
            <a:gdLst>
              <a:gd name="connsiteX0" fmla="*/ 263035 w 314149"/>
              <a:gd name="connsiteY0" fmla="*/ 160543 h 258715"/>
              <a:gd name="connsiteX1" fmla="*/ 256425 w 314149"/>
              <a:gd name="connsiteY1" fmla="*/ 171997 h 258715"/>
              <a:gd name="connsiteX2" fmla="*/ 230835 w 314149"/>
              <a:gd name="connsiteY2" fmla="*/ 159038 h 258715"/>
              <a:gd name="connsiteX3" fmla="*/ 248702 w 314149"/>
              <a:gd name="connsiteY3" fmla="*/ 127820 h 258715"/>
              <a:gd name="connsiteX4" fmla="*/ 232994 w 314149"/>
              <a:gd name="connsiteY4" fmla="*/ 98630 h 258715"/>
              <a:gd name="connsiteX5" fmla="*/ 256425 w 314149"/>
              <a:gd name="connsiteY5" fmla="*/ 86784 h 258715"/>
              <a:gd name="connsiteX6" fmla="*/ 263035 w 314149"/>
              <a:gd name="connsiteY6" fmla="*/ 98237 h 258715"/>
              <a:gd name="connsiteX7" fmla="*/ 297133 w 314149"/>
              <a:gd name="connsiteY7" fmla="*/ 98237 h 258715"/>
              <a:gd name="connsiteX8" fmla="*/ 314150 w 314149"/>
              <a:gd name="connsiteY8" fmla="*/ 68720 h 258715"/>
              <a:gd name="connsiteX9" fmla="*/ 297133 w 314149"/>
              <a:gd name="connsiteY9" fmla="*/ 39138 h 258715"/>
              <a:gd name="connsiteX10" fmla="*/ 282735 w 314149"/>
              <a:gd name="connsiteY10" fmla="*/ 39138 h 258715"/>
              <a:gd name="connsiteX11" fmla="*/ 288298 w 314149"/>
              <a:gd name="connsiteY11" fmla="*/ 29517 h 258715"/>
              <a:gd name="connsiteX12" fmla="*/ 271216 w 314149"/>
              <a:gd name="connsiteY12" fmla="*/ 0 h 258715"/>
              <a:gd name="connsiteX13" fmla="*/ 237117 w 314149"/>
              <a:gd name="connsiteY13" fmla="*/ 0 h 258715"/>
              <a:gd name="connsiteX14" fmla="*/ 220101 w 314149"/>
              <a:gd name="connsiteY14" fmla="*/ 29517 h 258715"/>
              <a:gd name="connsiteX15" fmla="*/ 225991 w 314149"/>
              <a:gd name="connsiteY15" fmla="*/ 39727 h 258715"/>
              <a:gd name="connsiteX16" fmla="*/ 206619 w 314149"/>
              <a:gd name="connsiteY16" fmla="*/ 49609 h 258715"/>
              <a:gd name="connsiteX17" fmla="*/ 206096 w 314149"/>
              <a:gd name="connsiteY17" fmla="*/ 48628 h 258715"/>
              <a:gd name="connsiteX18" fmla="*/ 110738 w 314149"/>
              <a:gd name="connsiteY18" fmla="*/ 48628 h 258715"/>
              <a:gd name="connsiteX19" fmla="*/ 109625 w 314149"/>
              <a:gd name="connsiteY19" fmla="*/ 50656 h 258715"/>
              <a:gd name="connsiteX20" fmla="*/ 88158 w 314149"/>
              <a:gd name="connsiteY20" fmla="*/ 39792 h 258715"/>
              <a:gd name="connsiteX21" fmla="*/ 94049 w 314149"/>
              <a:gd name="connsiteY21" fmla="*/ 29517 h 258715"/>
              <a:gd name="connsiteX22" fmla="*/ 77032 w 314149"/>
              <a:gd name="connsiteY22" fmla="*/ 0 h 258715"/>
              <a:gd name="connsiteX23" fmla="*/ 42934 w 314149"/>
              <a:gd name="connsiteY23" fmla="*/ 0 h 258715"/>
              <a:gd name="connsiteX24" fmla="*/ 25852 w 314149"/>
              <a:gd name="connsiteY24" fmla="*/ 29517 h 258715"/>
              <a:gd name="connsiteX25" fmla="*/ 31415 w 314149"/>
              <a:gd name="connsiteY25" fmla="*/ 39138 h 258715"/>
              <a:gd name="connsiteX26" fmla="*/ 17082 w 314149"/>
              <a:gd name="connsiteY26" fmla="*/ 39138 h 258715"/>
              <a:gd name="connsiteX27" fmla="*/ 0 w 314149"/>
              <a:gd name="connsiteY27" fmla="*/ 68720 h 258715"/>
              <a:gd name="connsiteX28" fmla="*/ 17082 w 314149"/>
              <a:gd name="connsiteY28" fmla="*/ 98237 h 258715"/>
              <a:gd name="connsiteX29" fmla="*/ 51115 w 314149"/>
              <a:gd name="connsiteY29" fmla="*/ 98237 h 258715"/>
              <a:gd name="connsiteX30" fmla="*/ 57725 w 314149"/>
              <a:gd name="connsiteY30" fmla="*/ 86784 h 258715"/>
              <a:gd name="connsiteX31" fmla="*/ 81941 w 314149"/>
              <a:gd name="connsiteY31" fmla="*/ 99022 h 258715"/>
              <a:gd name="connsiteX32" fmla="*/ 65448 w 314149"/>
              <a:gd name="connsiteY32" fmla="*/ 127820 h 258715"/>
              <a:gd name="connsiteX33" fmla="*/ 83315 w 314149"/>
              <a:gd name="connsiteY33" fmla="*/ 159038 h 258715"/>
              <a:gd name="connsiteX34" fmla="*/ 57725 w 314149"/>
              <a:gd name="connsiteY34" fmla="*/ 171997 h 258715"/>
              <a:gd name="connsiteX35" fmla="*/ 51115 w 314149"/>
              <a:gd name="connsiteY35" fmla="*/ 160543 h 258715"/>
              <a:gd name="connsiteX36" fmla="*/ 17082 w 314149"/>
              <a:gd name="connsiteY36" fmla="*/ 160543 h 258715"/>
              <a:gd name="connsiteX37" fmla="*/ 0 w 314149"/>
              <a:gd name="connsiteY37" fmla="*/ 190060 h 258715"/>
              <a:gd name="connsiteX38" fmla="*/ 17082 w 314149"/>
              <a:gd name="connsiteY38" fmla="*/ 219578 h 258715"/>
              <a:gd name="connsiteX39" fmla="*/ 31415 w 314149"/>
              <a:gd name="connsiteY39" fmla="*/ 219578 h 258715"/>
              <a:gd name="connsiteX40" fmla="*/ 25852 w 314149"/>
              <a:gd name="connsiteY40" fmla="*/ 229199 h 258715"/>
              <a:gd name="connsiteX41" fmla="*/ 42934 w 314149"/>
              <a:gd name="connsiteY41" fmla="*/ 258715 h 258715"/>
              <a:gd name="connsiteX42" fmla="*/ 77032 w 314149"/>
              <a:gd name="connsiteY42" fmla="*/ 258715 h 258715"/>
              <a:gd name="connsiteX43" fmla="*/ 94049 w 314149"/>
              <a:gd name="connsiteY43" fmla="*/ 229199 h 258715"/>
              <a:gd name="connsiteX44" fmla="*/ 88158 w 314149"/>
              <a:gd name="connsiteY44" fmla="*/ 218988 h 258715"/>
              <a:gd name="connsiteX45" fmla="*/ 110934 w 314149"/>
              <a:gd name="connsiteY45" fmla="*/ 207470 h 258715"/>
              <a:gd name="connsiteX46" fmla="*/ 117806 w 314149"/>
              <a:gd name="connsiteY46" fmla="*/ 219447 h 258715"/>
              <a:gd name="connsiteX47" fmla="*/ 130896 w 314149"/>
              <a:gd name="connsiteY47" fmla="*/ 245626 h 258715"/>
              <a:gd name="connsiteX48" fmla="*/ 137375 w 314149"/>
              <a:gd name="connsiteY48" fmla="*/ 245626 h 258715"/>
              <a:gd name="connsiteX49" fmla="*/ 143985 w 314149"/>
              <a:gd name="connsiteY49" fmla="*/ 232536 h 258715"/>
              <a:gd name="connsiteX50" fmla="*/ 150530 w 314149"/>
              <a:gd name="connsiteY50" fmla="*/ 245626 h 258715"/>
              <a:gd name="connsiteX51" fmla="*/ 163620 w 314149"/>
              <a:gd name="connsiteY51" fmla="*/ 245626 h 258715"/>
              <a:gd name="connsiteX52" fmla="*/ 170164 w 314149"/>
              <a:gd name="connsiteY52" fmla="*/ 232536 h 258715"/>
              <a:gd name="connsiteX53" fmla="*/ 176709 w 314149"/>
              <a:gd name="connsiteY53" fmla="*/ 245626 h 258715"/>
              <a:gd name="connsiteX54" fmla="*/ 183254 w 314149"/>
              <a:gd name="connsiteY54" fmla="*/ 245626 h 258715"/>
              <a:gd name="connsiteX55" fmla="*/ 196344 w 314149"/>
              <a:gd name="connsiteY55" fmla="*/ 219447 h 258715"/>
              <a:gd name="connsiteX56" fmla="*/ 203216 w 314149"/>
              <a:gd name="connsiteY56" fmla="*/ 207470 h 258715"/>
              <a:gd name="connsiteX57" fmla="*/ 225991 w 314149"/>
              <a:gd name="connsiteY57" fmla="*/ 218988 h 258715"/>
              <a:gd name="connsiteX58" fmla="*/ 220101 w 314149"/>
              <a:gd name="connsiteY58" fmla="*/ 229199 h 258715"/>
              <a:gd name="connsiteX59" fmla="*/ 237117 w 314149"/>
              <a:gd name="connsiteY59" fmla="*/ 258715 h 258715"/>
              <a:gd name="connsiteX60" fmla="*/ 271216 w 314149"/>
              <a:gd name="connsiteY60" fmla="*/ 258715 h 258715"/>
              <a:gd name="connsiteX61" fmla="*/ 288298 w 314149"/>
              <a:gd name="connsiteY61" fmla="*/ 229199 h 258715"/>
              <a:gd name="connsiteX62" fmla="*/ 282735 w 314149"/>
              <a:gd name="connsiteY62" fmla="*/ 219578 h 258715"/>
              <a:gd name="connsiteX63" fmla="*/ 297068 w 314149"/>
              <a:gd name="connsiteY63" fmla="*/ 219578 h 258715"/>
              <a:gd name="connsiteX64" fmla="*/ 314150 w 314149"/>
              <a:gd name="connsiteY64" fmla="*/ 190060 h 258715"/>
              <a:gd name="connsiteX65" fmla="*/ 297068 w 314149"/>
              <a:gd name="connsiteY65" fmla="*/ 160543 h 258715"/>
              <a:gd name="connsiteX66" fmla="*/ 263035 w 314149"/>
              <a:gd name="connsiteY66" fmla="*/ 160543 h 258715"/>
              <a:gd name="connsiteX67" fmla="*/ 63681 w 314149"/>
              <a:gd name="connsiteY67" fmla="*/ 75069 h 258715"/>
              <a:gd name="connsiteX68" fmla="*/ 52620 w 314149"/>
              <a:gd name="connsiteY68" fmla="*/ 69440 h 258715"/>
              <a:gd name="connsiteX69" fmla="*/ 46403 w 314149"/>
              <a:gd name="connsiteY69" fmla="*/ 80174 h 258715"/>
              <a:gd name="connsiteX70" fmla="*/ 43588 w 314149"/>
              <a:gd name="connsiteY70" fmla="*/ 85082 h 258715"/>
              <a:gd name="connsiteX71" fmla="*/ 24608 w 314149"/>
              <a:gd name="connsiteY71" fmla="*/ 85082 h 258715"/>
              <a:gd name="connsiteX72" fmla="*/ 15118 w 314149"/>
              <a:gd name="connsiteY72" fmla="*/ 68654 h 258715"/>
              <a:gd name="connsiteX73" fmla="*/ 24608 w 314149"/>
              <a:gd name="connsiteY73" fmla="*/ 52227 h 258715"/>
              <a:gd name="connsiteX74" fmla="*/ 54126 w 314149"/>
              <a:gd name="connsiteY74" fmla="*/ 52227 h 258715"/>
              <a:gd name="connsiteX75" fmla="*/ 42737 w 314149"/>
              <a:gd name="connsiteY75" fmla="*/ 32593 h 258715"/>
              <a:gd name="connsiteX76" fmla="*/ 40970 w 314149"/>
              <a:gd name="connsiteY76" fmla="*/ 29517 h 258715"/>
              <a:gd name="connsiteX77" fmla="*/ 50460 w 314149"/>
              <a:gd name="connsiteY77" fmla="*/ 13090 h 258715"/>
              <a:gd name="connsiteX78" fmla="*/ 69440 w 314149"/>
              <a:gd name="connsiteY78" fmla="*/ 13090 h 258715"/>
              <a:gd name="connsiteX79" fmla="*/ 78930 w 314149"/>
              <a:gd name="connsiteY79" fmla="*/ 29517 h 258715"/>
              <a:gd name="connsiteX80" fmla="*/ 76836 w 314149"/>
              <a:gd name="connsiteY80" fmla="*/ 33182 h 258715"/>
              <a:gd name="connsiteX81" fmla="*/ 69898 w 314149"/>
              <a:gd name="connsiteY81" fmla="*/ 45159 h 258715"/>
              <a:gd name="connsiteX82" fmla="*/ 82268 w 314149"/>
              <a:gd name="connsiteY82" fmla="*/ 51442 h 258715"/>
              <a:gd name="connsiteX83" fmla="*/ 103146 w 314149"/>
              <a:gd name="connsiteY83" fmla="*/ 61979 h 258715"/>
              <a:gd name="connsiteX84" fmla="*/ 88486 w 314149"/>
              <a:gd name="connsiteY84" fmla="*/ 87634 h 258715"/>
              <a:gd name="connsiteX85" fmla="*/ 63681 w 314149"/>
              <a:gd name="connsiteY85" fmla="*/ 75069 h 258715"/>
              <a:gd name="connsiteX86" fmla="*/ 82268 w 314149"/>
              <a:gd name="connsiteY86" fmla="*/ 207339 h 258715"/>
              <a:gd name="connsiteX87" fmla="*/ 69898 w 314149"/>
              <a:gd name="connsiteY87" fmla="*/ 213556 h 258715"/>
              <a:gd name="connsiteX88" fmla="*/ 76836 w 314149"/>
              <a:gd name="connsiteY88" fmla="*/ 225533 h 258715"/>
              <a:gd name="connsiteX89" fmla="*/ 78930 w 314149"/>
              <a:gd name="connsiteY89" fmla="*/ 229199 h 258715"/>
              <a:gd name="connsiteX90" fmla="*/ 69440 w 314149"/>
              <a:gd name="connsiteY90" fmla="*/ 245626 h 258715"/>
              <a:gd name="connsiteX91" fmla="*/ 50460 w 314149"/>
              <a:gd name="connsiteY91" fmla="*/ 245626 h 258715"/>
              <a:gd name="connsiteX92" fmla="*/ 40970 w 314149"/>
              <a:gd name="connsiteY92" fmla="*/ 229199 h 258715"/>
              <a:gd name="connsiteX93" fmla="*/ 42737 w 314149"/>
              <a:gd name="connsiteY93" fmla="*/ 226122 h 258715"/>
              <a:gd name="connsiteX94" fmla="*/ 54060 w 314149"/>
              <a:gd name="connsiteY94" fmla="*/ 206488 h 258715"/>
              <a:gd name="connsiteX95" fmla="*/ 24608 w 314149"/>
              <a:gd name="connsiteY95" fmla="*/ 206488 h 258715"/>
              <a:gd name="connsiteX96" fmla="*/ 15118 w 314149"/>
              <a:gd name="connsiteY96" fmla="*/ 190060 h 258715"/>
              <a:gd name="connsiteX97" fmla="*/ 24608 w 314149"/>
              <a:gd name="connsiteY97" fmla="*/ 173633 h 258715"/>
              <a:gd name="connsiteX98" fmla="*/ 43523 w 314149"/>
              <a:gd name="connsiteY98" fmla="*/ 173633 h 258715"/>
              <a:gd name="connsiteX99" fmla="*/ 46403 w 314149"/>
              <a:gd name="connsiteY99" fmla="*/ 178542 h 258715"/>
              <a:gd name="connsiteX100" fmla="*/ 52555 w 314149"/>
              <a:gd name="connsiteY100" fmla="*/ 189275 h 258715"/>
              <a:gd name="connsiteX101" fmla="*/ 63615 w 314149"/>
              <a:gd name="connsiteY101" fmla="*/ 183646 h 258715"/>
              <a:gd name="connsiteX102" fmla="*/ 89795 w 314149"/>
              <a:gd name="connsiteY102" fmla="*/ 170426 h 258715"/>
              <a:gd name="connsiteX103" fmla="*/ 104455 w 314149"/>
              <a:gd name="connsiteY103" fmla="*/ 196082 h 258715"/>
              <a:gd name="connsiteX104" fmla="*/ 82202 w 314149"/>
              <a:gd name="connsiteY104" fmla="*/ 207273 h 258715"/>
              <a:gd name="connsiteX105" fmla="*/ 138749 w 314149"/>
              <a:gd name="connsiteY105" fmla="*/ 167088 h 258715"/>
              <a:gd name="connsiteX106" fmla="*/ 116039 w 314149"/>
              <a:gd name="connsiteY106" fmla="*/ 167088 h 258715"/>
              <a:gd name="connsiteX107" fmla="*/ 104717 w 314149"/>
              <a:gd name="connsiteY107" fmla="*/ 147454 h 258715"/>
              <a:gd name="connsiteX108" fmla="*/ 116039 w 314149"/>
              <a:gd name="connsiteY108" fmla="*/ 127820 h 258715"/>
              <a:gd name="connsiteX109" fmla="*/ 138749 w 314149"/>
              <a:gd name="connsiteY109" fmla="*/ 127820 h 258715"/>
              <a:gd name="connsiteX110" fmla="*/ 150072 w 314149"/>
              <a:gd name="connsiteY110" fmla="*/ 147454 h 258715"/>
              <a:gd name="connsiteX111" fmla="*/ 138749 w 314149"/>
              <a:gd name="connsiteY111" fmla="*/ 167088 h 258715"/>
              <a:gd name="connsiteX112" fmla="*/ 231882 w 314149"/>
              <a:gd name="connsiteY112" fmla="*/ 51442 h 258715"/>
              <a:gd name="connsiteX113" fmla="*/ 244252 w 314149"/>
              <a:gd name="connsiteY113" fmla="*/ 45159 h 258715"/>
              <a:gd name="connsiteX114" fmla="*/ 237314 w 314149"/>
              <a:gd name="connsiteY114" fmla="*/ 33182 h 258715"/>
              <a:gd name="connsiteX115" fmla="*/ 235220 w 314149"/>
              <a:gd name="connsiteY115" fmla="*/ 29517 h 258715"/>
              <a:gd name="connsiteX116" fmla="*/ 244710 w 314149"/>
              <a:gd name="connsiteY116" fmla="*/ 13090 h 258715"/>
              <a:gd name="connsiteX117" fmla="*/ 263690 w 314149"/>
              <a:gd name="connsiteY117" fmla="*/ 13090 h 258715"/>
              <a:gd name="connsiteX118" fmla="*/ 273180 w 314149"/>
              <a:gd name="connsiteY118" fmla="*/ 29517 h 258715"/>
              <a:gd name="connsiteX119" fmla="*/ 271412 w 314149"/>
              <a:gd name="connsiteY119" fmla="*/ 32593 h 258715"/>
              <a:gd name="connsiteX120" fmla="*/ 260024 w 314149"/>
              <a:gd name="connsiteY120" fmla="*/ 52227 h 258715"/>
              <a:gd name="connsiteX121" fmla="*/ 289542 w 314149"/>
              <a:gd name="connsiteY121" fmla="*/ 52227 h 258715"/>
              <a:gd name="connsiteX122" fmla="*/ 299032 w 314149"/>
              <a:gd name="connsiteY122" fmla="*/ 68654 h 258715"/>
              <a:gd name="connsiteX123" fmla="*/ 289542 w 314149"/>
              <a:gd name="connsiteY123" fmla="*/ 85147 h 258715"/>
              <a:gd name="connsiteX124" fmla="*/ 270562 w 314149"/>
              <a:gd name="connsiteY124" fmla="*/ 85147 h 258715"/>
              <a:gd name="connsiteX125" fmla="*/ 267747 w 314149"/>
              <a:gd name="connsiteY125" fmla="*/ 80174 h 258715"/>
              <a:gd name="connsiteX126" fmla="*/ 261529 w 314149"/>
              <a:gd name="connsiteY126" fmla="*/ 69506 h 258715"/>
              <a:gd name="connsiteX127" fmla="*/ 250469 w 314149"/>
              <a:gd name="connsiteY127" fmla="*/ 75069 h 258715"/>
              <a:gd name="connsiteX128" fmla="*/ 226777 w 314149"/>
              <a:gd name="connsiteY128" fmla="*/ 87111 h 258715"/>
              <a:gd name="connsiteX129" fmla="*/ 212771 w 314149"/>
              <a:gd name="connsiteY129" fmla="*/ 61128 h 258715"/>
              <a:gd name="connsiteX130" fmla="*/ 231882 w 314149"/>
              <a:gd name="connsiteY130" fmla="*/ 51442 h 258715"/>
              <a:gd name="connsiteX131" fmla="*/ 175400 w 314149"/>
              <a:gd name="connsiteY131" fmla="*/ 167088 h 258715"/>
              <a:gd name="connsiteX132" fmla="*/ 164078 w 314149"/>
              <a:gd name="connsiteY132" fmla="*/ 147454 h 258715"/>
              <a:gd name="connsiteX133" fmla="*/ 175400 w 314149"/>
              <a:gd name="connsiteY133" fmla="*/ 127820 h 258715"/>
              <a:gd name="connsiteX134" fmla="*/ 198111 w 314149"/>
              <a:gd name="connsiteY134" fmla="*/ 127820 h 258715"/>
              <a:gd name="connsiteX135" fmla="*/ 209433 w 314149"/>
              <a:gd name="connsiteY135" fmla="*/ 147454 h 258715"/>
              <a:gd name="connsiteX136" fmla="*/ 198111 w 314149"/>
              <a:gd name="connsiteY136" fmla="*/ 167088 h 258715"/>
              <a:gd name="connsiteX137" fmla="*/ 175400 w 314149"/>
              <a:gd name="connsiteY137" fmla="*/ 167088 h 258715"/>
              <a:gd name="connsiteX138" fmla="*/ 289542 w 314149"/>
              <a:gd name="connsiteY138" fmla="*/ 206488 h 258715"/>
              <a:gd name="connsiteX139" fmla="*/ 260024 w 314149"/>
              <a:gd name="connsiteY139" fmla="*/ 206488 h 258715"/>
              <a:gd name="connsiteX140" fmla="*/ 271412 w 314149"/>
              <a:gd name="connsiteY140" fmla="*/ 226122 h 258715"/>
              <a:gd name="connsiteX141" fmla="*/ 273180 w 314149"/>
              <a:gd name="connsiteY141" fmla="*/ 229199 h 258715"/>
              <a:gd name="connsiteX142" fmla="*/ 263690 w 314149"/>
              <a:gd name="connsiteY142" fmla="*/ 245626 h 258715"/>
              <a:gd name="connsiteX143" fmla="*/ 244710 w 314149"/>
              <a:gd name="connsiteY143" fmla="*/ 245626 h 258715"/>
              <a:gd name="connsiteX144" fmla="*/ 235220 w 314149"/>
              <a:gd name="connsiteY144" fmla="*/ 229199 h 258715"/>
              <a:gd name="connsiteX145" fmla="*/ 237314 w 314149"/>
              <a:gd name="connsiteY145" fmla="*/ 225533 h 258715"/>
              <a:gd name="connsiteX146" fmla="*/ 244252 w 314149"/>
              <a:gd name="connsiteY146" fmla="*/ 213556 h 258715"/>
              <a:gd name="connsiteX147" fmla="*/ 231882 w 314149"/>
              <a:gd name="connsiteY147" fmla="*/ 207339 h 258715"/>
              <a:gd name="connsiteX148" fmla="*/ 209695 w 314149"/>
              <a:gd name="connsiteY148" fmla="*/ 196082 h 258715"/>
              <a:gd name="connsiteX149" fmla="*/ 224355 w 314149"/>
              <a:gd name="connsiteY149" fmla="*/ 170426 h 258715"/>
              <a:gd name="connsiteX150" fmla="*/ 250469 w 314149"/>
              <a:gd name="connsiteY150" fmla="*/ 183646 h 258715"/>
              <a:gd name="connsiteX151" fmla="*/ 261529 w 314149"/>
              <a:gd name="connsiteY151" fmla="*/ 189275 h 258715"/>
              <a:gd name="connsiteX152" fmla="*/ 267747 w 314149"/>
              <a:gd name="connsiteY152" fmla="*/ 178542 h 258715"/>
              <a:gd name="connsiteX153" fmla="*/ 270562 w 314149"/>
              <a:gd name="connsiteY153" fmla="*/ 173633 h 258715"/>
              <a:gd name="connsiteX154" fmla="*/ 289542 w 314149"/>
              <a:gd name="connsiteY154" fmla="*/ 173633 h 258715"/>
              <a:gd name="connsiteX155" fmla="*/ 299032 w 314149"/>
              <a:gd name="connsiteY155" fmla="*/ 190060 h 258715"/>
              <a:gd name="connsiteX156" fmla="*/ 289542 w 314149"/>
              <a:gd name="connsiteY156" fmla="*/ 206488 h 2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314149" h="258715">
                <a:moveTo>
                  <a:pt x="263035" y="160543"/>
                </a:moveTo>
                <a:lnTo>
                  <a:pt x="256425" y="171997"/>
                </a:lnTo>
                <a:lnTo>
                  <a:pt x="230835" y="159038"/>
                </a:lnTo>
                <a:lnTo>
                  <a:pt x="248702" y="127820"/>
                </a:lnTo>
                <a:lnTo>
                  <a:pt x="232994" y="98630"/>
                </a:lnTo>
                <a:lnTo>
                  <a:pt x="256425" y="86784"/>
                </a:lnTo>
                <a:lnTo>
                  <a:pt x="263035" y="98237"/>
                </a:lnTo>
                <a:lnTo>
                  <a:pt x="297133" y="98237"/>
                </a:lnTo>
                <a:lnTo>
                  <a:pt x="314150" y="68720"/>
                </a:lnTo>
                <a:lnTo>
                  <a:pt x="297133" y="39138"/>
                </a:lnTo>
                <a:lnTo>
                  <a:pt x="282735" y="39138"/>
                </a:lnTo>
                <a:lnTo>
                  <a:pt x="288298" y="29517"/>
                </a:lnTo>
                <a:lnTo>
                  <a:pt x="271216" y="0"/>
                </a:lnTo>
                <a:lnTo>
                  <a:pt x="237117" y="0"/>
                </a:lnTo>
                <a:lnTo>
                  <a:pt x="220101" y="29517"/>
                </a:lnTo>
                <a:lnTo>
                  <a:pt x="225991" y="39727"/>
                </a:lnTo>
                <a:lnTo>
                  <a:pt x="206619" y="49609"/>
                </a:lnTo>
                <a:lnTo>
                  <a:pt x="206096" y="48628"/>
                </a:lnTo>
                <a:lnTo>
                  <a:pt x="110738" y="48628"/>
                </a:lnTo>
                <a:lnTo>
                  <a:pt x="109625" y="50656"/>
                </a:lnTo>
                <a:lnTo>
                  <a:pt x="88158" y="39792"/>
                </a:lnTo>
                <a:lnTo>
                  <a:pt x="94049" y="29517"/>
                </a:lnTo>
                <a:lnTo>
                  <a:pt x="77032" y="0"/>
                </a:lnTo>
                <a:lnTo>
                  <a:pt x="42934" y="0"/>
                </a:lnTo>
                <a:lnTo>
                  <a:pt x="25852" y="29517"/>
                </a:lnTo>
                <a:lnTo>
                  <a:pt x="31415" y="39138"/>
                </a:lnTo>
                <a:lnTo>
                  <a:pt x="17082" y="39138"/>
                </a:lnTo>
                <a:lnTo>
                  <a:pt x="0" y="68720"/>
                </a:lnTo>
                <a:lnTo>
                  <a:pt x="17082" y="98237"/>
                </a:lnTo>
                <a:lnTo>
                  <a:pt x="51115" y="98237"/>
                </a:lnTo>
                <a:lnTo>
                  <a:pt x="57725" y="86784"/>
                </a:lnTo>
                <a:lnTo>
                  <a:pt x="81941" y="99022"/>
                </a:lnTo>
                <a:lnTo>
                  <a:pt x="65448" y="127820"/>
                </a:lnTo>
                <a:lnTo>
                  <a:pt x="83315" y="159038"/>
                </a:lnTo>
                <a:lnTo>
                  <a:pt x="57725" y="171997"/>
                </a:lnTo>
                <a:lnTo>
                  <a:pt x="51115" y="160543"/>
                </a:lnTo>
                <a:lnTo>
                  <a:pt x="17082" y="160543"/>
                </a:lnTo>
                <a:lnTo>
                  <a:pt x="0" y="190060"/>
                </a:lnTo>
                <a:lnTo>
                  <a:pt x="17082" y="219578"/>
                </a:lnTo>
                <a:lnTo>
                  <a:pt x="31415" y="219578"/>
                </a:lnTo>
                <a:lnTo>
                  <a:pt x="25852" y="229199"/>
                </a:lnTo>
                <a:lnTo>
                  <a:pt x="42934" y="258715"/>
                </a:lnTo>
                <a:lnTo>
                  <a:pt x="77032" y="258715"/>
                </a:lnTo>
                <a:lnTo>
                  <a:pt x="94049" y="229199"/>
                </a:lnTo>
                <a:lnTo>
                  <a:pt x="88158" y="218988"/>
                </a:lnTo>
                <a:lnTo>
                  <a:pt x="110934" y="207470"/>
                </a:lnTo>
                <a:lnTo>
                  <a:pt x="117806" y="219447"/>
                </a:lnTo>
                <a:lnTo>
                  <a:pt x="130896" y="245626"/>
                </a:lnTo>
                <a:lnTo>
                  <a:pt x="137375" y="245626"/>
                </a:lnTo>
                <a:lnTo>
                  <a:pt x="143985" y="232536"/>
                </a:lnTo>
                <a:lnTo>
                  <a:pt x="150530" y="245626"/>
                </a:lnTo>
                <a:lnTo>
                  <a:pt x="163620" y="245626"/>
                </a:lnTo>
                <a:lnTo>
                  <a:pt x="170164" y="232536"/>
                </a:lnTo>
                <a:lnTo>
                  <a:pt x="176709" y="245626"/>
                </a:lnTo>
                <a:lnTo>
                  <a:pt x="183254" y="245626"/>
                </a:lnTo>
                <a:lnTo>
                  <a:pt x="196344" y="219447"/>
                </a:lnTo>
                <a:lnTo>
                  <a:pt x="203216" y="207470"/>
                </a:lnTo>
                <a:lnTo>
                  <a:pt x="225991" y="218988"/>
                </a:lnTo>
                <a:lnTo>
                  <a:pt x="220101" y="229199"/>
                </a:lnTo>
                <a:lnTo>
                  <a:pt x="237117" y="258715"/>
                </a:lnTo>
                <a:lnTo>
                  <a:pt x="271216" y="258715"/>
                </a:lnTo>
                <a:lnTo>
                  <a:pt x="288298" y="229199"/>
                </a:lnTo>
                <a:lnTo>
                  <a:pt x="282735" y="219578"/>
                </a:lnTo>
                <a:lnTo>
                  <a:pt x="297068" y="219578"/>
                </a:lnTo>
                <a:lnTo>
                  <a:pt x="314150" y="190060"/>
                </a:lnTo>
                <a:lnTo>
                  <a:pt x="297068" y="160543"/>
                </a:lnTo>
                <a:lnTo>
                  <a:pt x="263035" y="160543"/>
                </a:lnTo>
                <a:close/>
                <a:moveTo>
                  <a:pt x="63681" y="75069"/>
                </a:moveTo>
                <a:lnTo>
                  <a:pt x="52620" y="69440"/>
                </a:lnTo>
                <a:lnTo>
                  <a:pt x="46403" y="80174"/>
                </a:lnTo>
                <a:lnTo>
                  <a:pt x="43588" y="85082"/>
                </a:lnTo>
                <a:lnTo>
                  <a:pt x="24608" y="85082"/>
                </a:lnTo>
                <a:lnTo>
                  <a:pt x="15118" y="68654"/>
                </a:lnTo>
                <a:lnTo>
                  <a:pt x="24608" y="52227"/>
                </a:lnTo>
                <a:lnTo>
                  <a:pt x="54126" y="52227"/>
                </a:lnTo>
                <a:lnTo>
                  <a:pt x="42737" y="32593"/>
                </a:lnTo>
                <a:lnTo>
                  <a:pt x="40970" y="29517"/>
                </a:lnTo>
                <a:lnTo>
                  <a:pt x="50460" y="13090"/>
                </a:lnTo>
                <a:lnTo>
                  <a:pt x="69440" y="13090"/>
                </a:lnTo>
                <a:lnTo>
                  <a:pt x="78930" y="29517"/>
                </a:lnTo>
                <a:lnTo>
                  <a:pt x="76836" y="33182"/>
                </a:lnTo>
                <a:lnTo>
                  <a:pt x="69898" y="45159"/>
                </a:lnTo>
                <a:lnTo>
                  <a:pt x="82268" y="51442"/>
                </a:lnTo>
                <a:lnTo>
                  <a:pt x="103146" y="61979"/>
                </a:lnTo>
                <a:lnTo>
                  <a:pt x="88486" y="87634"/>
                </a:lnTo>
                <a:lnTo>
                  <a:pt x="63681" y="75069"/>
                </a:lnTo>
                <a:close/>
                <a:moveTo>
                  <a:pt x="82268" y="207339"/>
                </a:moveTo>
                <a:lnTo>
                  <a:pt x="69898" y="213556"/>
                </a:lnTo>
                <a:lnTo>
                  <a:pt x="76836" y="225533"/>
                </a:lnTo>
                <a:lnTo>
                  <a:pt x="78930" y="229199"/>
                </a:lnTo>
                <a:lnTo>
                  <a:pt x="69440" y="245626"/>
                </a:lnTo>
                <a:lnTo>
                  <a:pt x="50460" y="245626"/>
                </a:lnTo>
                <a:lnTo>
                  <a:pt x="40970" y="229199"/>
                </a:lnTo>
                <a:lnTo>
                  <a:pt x="42737" y="226122"/>
                </a:lnTo>
                <a:lnTo>
                  <a:pt x="54060" y="206488"/>
                </a:lnTo>
                <a:lnTo>
                  <a:pt x="24608" y="206488"/>
                </a:lnTo>
                <a:lnTo>
                  <a:pt x="15118" y="190060"/>
                </a:lnTo>
                <a:lnTo>
                  <a:pt x="24608" y="173633"/>
                </a:lnTo>
                <a:lnTo>
                  <a:pt x="43523" y="173633"/>
                </a:lnTo>
                <a:lnTo>
                  <a:pt x="46403" y="178542"/>
                </a:lnTo>
                <a:lnTo>
                  <a:pt x="52555" y="189275"/>
                </a:lnTo>
                <a:lnTo>
                  <a:pt x="63615" y="183646"/>
                </a:lnTo>
                <a:lnTo>
                  <a:pt x="89795" y="170426"/>
                </a:lnTo>
                <a:lnTo>
                  <a:pt x="104455" y="196082"/>
                </a:lnTo>
                <a:lnTo>
                  <a:pt x="82202" y="207273"/>
                </a:lnTo>
                <a:close/>
                <a:moveTo>
                  <a:pt x="138749" y="167088"/>
                </a:moveTo>
                <a:lnTo>
                  <a:pt x="116039" y="167088"/>
                </a:lnTo>
                <a:lnTo>
                  <a:pt x="104717" y="147454"/>
                </a:lnTo>
                <a:lnTo>
                  <a:pt x="116039" y="127820"/>
                </a:lnTo>
                <a:lnTo>
                  <a:pt x="138749" y="127820"/>
                </a:lnTo>
                <a:lnTo>
                  <a:pt x="150072" y="147454"/>
                </a:lnTo>
                <a:lnTo>
                  <a:pt x="138749" y="167088"/>
                </a:lnTo>
                <a:close/>
                <a:moveTo>
                  <a:pt x="231882" y="51442"/>
                </a:moveTo>
                <a:lnTo>
                  <a:pt x="244252" y="45159"/>
                </a:lnTo>
                <a:lnTo>
                  <a:pt x="237314" y="33182"/>
                </a:lnTo>
                <a:lnTo>
                  <a:pt x="235220" y="29517"/>
                </a:lnTo>
                <a:lnTo>
                  <a:pt x="244710" y="13090"/>
                </a:lnTo>
                <a:lnTo>
                  <a:pt x="263690" y="13090"/>
                </a:lnTo>
                <a:lnTo>
                  <a:pt x="273180" y="29517"/>
                </a:lnTo>
                <a:lnTo>
                  <a:pt x="271412" y="32593"/>
                </a:lnTo>
                <a:lnTo>
                  <a:pt x="260024" y="52227"/>
                </a:lnTo>
                <a:lnTo>
                  <a:pt x="289542" y="52227"/>
                </a:lnTo>
                <a:lnTo>
                  <a:pt x="299032" y="68654"/>
                </a:lnTo>
                <a:lnTo>
                  <a:pt x="289542" y="85147"/>
                </a:lnTo>
                <a:lnTo>
                  <a:pt x="270562" y="85147"/>
                </a:lnTo>
                <a:lnTo>
                  <a:pt x="267747" y="80174"/>
                </a:lnTo>
                <a:lnTo>
                  <a:pt x="261529" y="69506"/>
                </a:lnTo>
                <a:lnTo>
                  <a:pt x="250469" y="75069"/>
                </a:lnTo>
                <a:lnTo>
                  <a:pt x="226777" y="87111"/>
                </a:lnTo>
                <a:lnTo>
                  <a:pt x="212771" y="61128"/>
                </a:lnTo>
                <a:lnTo>
                  <a:pt x="231882" y="51442"/>
                </a:lnTo>
                <a:close/>
                <a:moveTo>
                  <a:pt x="175400" y="167088"/>
                </a:moveTo>
                <a:lnTo>
                  <a:pt x="164078" y="147454"/>
                </a:lnTo>
                <a:lnTo>
                  <a:pt x="175400" y="127820"/>
                </a:lnTo>
                <a:lnTo>
                  <a:pt x="198111" y="127820"/>
                </a:lnTo>
                <a:lnTo>
                  <a:pt x="209433" y="147454"/>
                </a:lnTo>
                <a:lnTo>
                  <a:pt x="198111" y="167088"/>
                </a:lnTo>
                <a:lnTo>
                  <a:pt x="175400" y="167088"/>
                </a:lnTo>
                <a:close/>
                <a:moveTo>
                  <a:pt x="289542" y="206488"/>
                </a:moveTo>
                <a:lnTo>
                  <a:pt x="260024" y="206488"/>
                </a:lnTo>
                <a:lnTo>
                  <a:pt x="271412" y="226122"/>
                </a:lnTo>
                <a:lnTo>
                  <a:pt x="273180" y="229199"/>
                </a:lnTo>
                <a:lnTo>
                  <a:pt x="263690" y="245626"/>
                </a:lnTo>
                <a:lnTo>
                  <a:pt x="244710" y="245626"/>
                </a:lnTo>
                <a:lnTo>
                  <a:pt x="235220" y="229199"/>
                </a:lnTo>
                <a:lnTo>
                  <a:pt x="237314" y="225533"/>
                </a:lnTo>
                <a:lnTo>
                  <a:pt x="244252" y="213556"/>
                </a:lnTo>
                <a:lnTo>
                  <a:pt x="231882" y="207339"/>
                </a:lnTo>
                <a:lnTo>
                  <a:pt x="209695" y="196082"/>
                </a:lnTo>
                <a:lnTo>
                  <a:pt x="224355" y="170426"/>
                </a:lnTo>
                <a:lnTo>
                  <a:pt x="250469" y="183646"/>
                </a:lnTo>
                <a:lnTo>
                  <a:pt x="261529" y="189275"/>
                </a:lnTo>
                <a:lnTo>
                  <a:pt x="267747" y="178542"/>
                </a:lnTo>
                <a:lnTo>
                  <a:pt x="270562" y="173633"/>
                </a:lnTo>
                <a:lnTo>
                  <a:pt x="289542" y="173633"/>
                </a:lnTo>
                <a:lnTo>
                  <a:pt x="299032" y="190060"/>
                </a:lnTo>
                <a:lnTo>
                  <a:pt x="289542" y="20648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438" name="Grupa 1437">
            <a:extLst>
              <a:ext uri="{FF2B5EF4-FFF2-40B4-BE49-F238E27FC236}">
                <a16:creationId xmlns:a16="http://schemas.microsoft.com/office/drawing/2014/main" id="{26E64724-412F-5556-B976-DEC26DCFEA80}"/>
              </a:ext>
            </a:extLst>
          </p:cNvPr>
          <p:cNvGrpSpPr/>
          <p:nvPr userDrawn="1"/>
        </p:nvGrpSpPr>
        <p:grpSpPr>
          <a:xfrm>
            <a:off x="24246935" y="9660821"/>
            <a:ext cx="495260" cy="495243"/>
            <a:chOff x="9510035" y="8220250"/>
            <a:chExt cx="314149" cy="314149"/>
          </a:xfrm>
        </p:grpSpPr>
        <p:sp>
          <p:nvSpPr>
            <p:cNvPr id="1439" name="Dowolny kształt: kształt 1438">
              <a:extLst>
                <a:ext uri="{FF2B5EF4-FFF2-40B4-BE49-F238E27FC236}">
                  <a16:creationId xmlns:a16="http://schemas.microsoft.com/office/drawing/2014/main" id="{B5715C9E-BDBD-330B-5792-16304736CCD5}"/>
                </a:ext>
              </a:extLst>
            </p:cNvPr>
            <p:cNvSpPr/>
            <p:nvPr/>
          </p:nvSpPr>
          <p:spPr>
            <a:xfrm>
              <a:off x="9614751" y="822025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1440" name="Grafika 52">
              <a:extLst>
                <a:ext uri="{FF2B5EF4-FFF2-40B4-BE49-F238E27FC236}">
                  <a16:creationId xmlns:a16="http://schemas.microsoft.com/office/drawing/2014/main" id="{0B3DA7C4-A981-811F-2B51-8968B38C6864}"/>
                </a:ext>
              </a:extLst>
            </p:cNvPr>
            <p:cNvGrpSpPr/>
            <p:nvPr/>
          </p:nvGrpSpPr>
          <p:grpSpPr>
            <a:xfrm>
              <a:off x="9510035" y="8220250"/>
              <a:ext cx="314149" cy="314149"/>
              <a:chOff x="9510035" y="8220250"/>
              <a:chExt cx="314149" cy="314149"/>
            </a:xfrm>
            <a:solidFill>
              <a:srgbClr val="212E39"/>
            </a:solidFill>
          </p:grpSpPr>
          <p:sp>
            <p:nvSpPr>
              <p:cNvPr id="1441" name="Dowolny kształt: kształt 1440">
                <a:extLst>
                  <a:ext uri="{FF2B5EF4-FFF2-40B4-BE49-F238E27FC236}">
                    <a16:creationId xmlns:a16="http://schemas.microsoft.com/office/drawing/2014/main" id="{D7057BDC-143C-26D9-0AED-683B1F82556A}"/>
                  </a:ext>
                </a:extLst>
              </p:cNvPr>
              <p:cNvSpPr/>
              <p:nvPr/>
            </p:nvSpPr>
            <p:spPr>
              <a:xfrm>
                <a:off x="9510035" y="8455862"/>
                <a:ext cx="314149" cy="78537"/>
              </a:xfrm>
              <a:custGeom>
                <a:avLst/>
                <a:gdLst>
                  <a:gd name="connsiteX0" fmla="*/ 0 w 314149"/>
                  <a:gd name="connsiteY0" fmla="*/ 0 h 78537"/>
                  <a:gd name="connsiteX1" fmla="*/ 0 w 314149"/>
                  <a:gd name="connsiteY1" fmla="*/ 78537 h 78537"/>
                  <a:gd name="connsiteX2" fmla="*/ 314150 w 314149"/>
                  <a:gd name="connsiteY2" fmla="*/ 78537 h 78537"/>
                  <a:gd name="connsiteX3" fmla="*/ 314150 w 314149"/>
                  <a:gd name="connsiteY3" fmla="*/ 0 h 78537"/>
                  <a:gd name="connsiteX4" fmla="*/ 0 w 314149"/>
                  <a:gd name="connsiteY4" fmla="*/ 0 h 78537"/>
                  <a:gd name="connsiteX5" fmla="*/ 39269 w 314149"/>
                  <a:gd name="connsiteY5" fmla="*/ 52358 h 78537"/>
                  <a:gd name="connsiteX6" fmla="*/ 26179 w 314149"/>
                  <a:gd name="connsiteY6" fmla="*/ 39269 h 78537"/>
                  <a:gd name="connsiteX7" fmla="*/ 39269 w 314149"/>
                  <a:gd name="connsiteY7" fmla="*/ 26179 h 78537"/>
                  <a:gd name="connsiteX8" fmla="*/ 52358 w 314149"/>
                  <a:gd name="connsiteY8" fmla="*/ 39269 h 78537"/>
                  <a:gd name="connsiteX9" fmla="*/ 39269 w 314149"/>
                  <a:gd name="connsiteY9" fmla="*/ 52358 h 78537"/>
                  <a:gd name="connsiteX10" fmla="*/ 91627 w 314149"/>
                  <a:gd name="connsiteY10" fmla="*/ 52358 h 78537"/>
                  <a:gd name="connsiteX11" fmla="*/ 78537 w 314149"/>
                  <a:gd name="connsiteY11" fmla="*/ 39269 h 78537"/>
                  <a:gd name="connsiteX12" fmla="*/ 91627 w 314149"/>
                  <a:gd name="connsiteY12" fmla="*/ 26179 h 78537"/>
                  <a:gd name="connsiteX13" fmla="*/ 104717 w 314149"/>
                  <a:gd name="connsiteY13" fmla="*/ 39269 h 78537"/>
                  <a:gd name="connsiteX14" fmla="*/ 91627 w 314149"/>
                  <a:gd name="connsiteY14" fmla="*/ 52358 h 78537"/>
                  <a:gd name="connsiteX15" fmla="*/ 143985 w 314149"/>
                  <a:gd name="connsiteY15" fmla="*/ 52358 h 78537"/>
                  <a:gd name="connsiteX16" fmla="*/ 130896 w 314149"/>
                  <a:gd name="connsiteY16" fmla="*/ 39269 h 78537"/>
                  <a:gd name="connsiteX17" fmla="*/ 143985 w 314149"/>
                  <a:gd name="connsiteY17" fmla="*/ 26179 h 78537"/>
                  <a:gd name="connsiteX18" fmla="*/ 157075 w 314149"/>
                  <a:gd name="connsiteY18" fmla="*/ 39269 h 78537"/>
                  <a:gd name="connsiteX19" fmla="*/ 143985 w 314149"/>
                  <a:gd name="connsiteY19" fmla="*/ 52358 h 78537"/>
                  <a:gd name="connsiteX20" fmla="*/ 287971 w 314149"/>
                  <a:gd name="connsiteY20" fmla="*/ 52358 h 78537"/>
                  <a:gd name="connsiteX21" fmla="*/ 183254 w 314149"/>
                  <a:gd name="connsiteY21" fmla="*/ 52358 h 78537"/>
                  <a:gd name="connsiteX22" fmla="*/ 183254 w 314149"/>
                  <a:gd name="connsiteY22" fmla="*/ 26179 h 78537"/>
                  <a:gd name="connsiteX23" fmla="*/ 287971 w 314149"/>
                  <a:gd name="connsiteY23" fmla="*/ 26179 h 78537"/>
                  <a:gd name="connsiteX24" fmla="*/ 287971 w 314149"/>
                  <a:gd name="connsiteY24" fmla="*/ 52358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4149" h="78537">
                    <a:moveTo>
                      <a:pt x="0" y="0"/>
                    </a:moveTo>
                    <a:lnTo>
                      <a:pt x="0" y="78537"/>
                    </a:lnTo>
                    <a:lnTo>
                      <a:pt x="314150" y="78537"/>
                    </a:lnTo>
                    <a:lnTo>
                      <a:pt x="314150" y="0"/>
                    </a:lnTo>
                    <a:lnTo>
                      <a:pt x="0" y="0"/>
                    </a:lnTo>
                    <a:close/>
                    <a:moveTo>
                      <a:pt x="39269" y="52358"/>
                    </a:moveTo>
                    <a:cubicBezTo>
                      <a:pt x="32069" y="52358"/>
                      <a:pt x="26179" y="46468"/>
                      <a:pt x="26179" y="39269"/>
                    </a:cubicBezTo>
                    <a:cubicBezTo>
                      <a:pt x="26179" y="32069"/>
                      <a:pt x="32069" y="26179"/>
                      <a:pt x="39269" y="26179"/>
                    </a:cubicBezTo>
                    <a:cubicBezTo>
                      <a:pt x="46468" y="26179"/>
                      <a:pt x="52358" y="32069"/>
                      <a:pt x="52358" y="39269"/>
                    </a:cubicBezTo>
                    <a:cubicBezTo>
                      <a:pt x="52358" y="46468"/>
                      <a:pt x="46468" y="52358"/>
                      <a:pt x="39269" y="52358"/>
                    </a:cubicBezTo>
                    <a:close/>
                    <a:moveTo>
                      <a:pt x="91627" y="52358"/>
                    </a:moveTo>
                    <a:cubicBezTo>
                      <a:pt x="84428" y="52358"/>
                      <a:pt x="78537" y="46468"/>
                      <a:pt x="78537" y="39269"/>
                    </a:cubicBezTo>
                    <a:cubicBezTo>
                      <a:pt x="78537" y="32069"/>
                      <a:pt x="84428" y="26179"/>
                      <a:pt x="91627" y="26179"/>
                    </a:cubicBezTo>
                    <a:cubicBezTo>
                      <a:pt x="98826" y="26179"/>
                      <a:pt x="104717" y="32069"/>
                      <a:pt x="104717" y="39269"/>
                    </a:cubicBezTo>
                    <a:cubicBezTo>
                      <a:pt x="104717" y="46468"/>
                      <a:pt x="98826" y="52358"/>
                      <a:pt x="91627" y="52358"/>
                    </a:cubicBezTo>
                    <a:close/>
                    <a:moveTo>
                      <a:pt x="143985" y="52358"/>
                    </a:moveTo>
                    <a:cubicBezTo>
                      <a:pt x="136786" y="52358"/>
                      <a:pt x="130896" y="46468"/>
                      <a:pt x="130896" y="39269"/>
                    </a:cubicBezTo>
                    <a:cubicBezTo>
                      <a:pt x="130896" y="32069"/>
                      <a:pt x="136786" y="26179"/>
                      <a:pt x="143985" y="26179"/>
                    </a:cubicBezTo>
                    <a:cubicBezTo>
                      <a:pt x="151185" y="26179"/>
                      <a:pt x="157075" y="32069"/>
                      <a:pt x="157075" y="39269"/>
                    </a:cubicBezTo>
                    <a:cubicBezTo>
                      <a:pt x="157075" y="46468"/>
                      <a:pt x="151185" y="52358"/>
                      <a:pt x="143985" y="52358"/>
                    </a:cubicBezTo>
                    <a:close/>
                    <a:moveTo>
                      <a:pt x="287971" y="52358"/>
                    </a:moveTo>
                    <a:lnTo>
                      <a:pt x="183254" y="52358"/>
                    </a:lnTo>
                    <a:lnTo>
                      <a:pt x="183254" y="26179"/>
                    </a:lnTo>
                    <a:lnTo>
                      <a:pt x="287971" y="26179"/>
                    </a:lnTo>
                    <a:lnTo>
                      <a:pt x="287971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2" name="Dowolny kształt: kształt 1441">
                <a:extLst>
                  <a:ext uri="{FF2B5EF4-FFF2-40B4-BE49-F238E27FC236}">
                    <a16:creationId xmlns:a16="http://schemas.microsoft.com/office/drawing/2014/main" id="{9FE9CE3D-8EC8-E430-B50E-077DA9CF5E2D}"/>
                  </a:ext>
                </a:extLst>
              </p:cNvPr>
              <p:cNvSpPr/>
              <p:nvPr/>
            </p:nvSpPr>
            <p:spPr>
              <a:xfrm>
                <a:off x="9523124" y="840350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3" name="Dowolny kształt: kształt 1442">
                <a:extLst>
                  <a:ext uri="{FF2B5EF4-FFF2-40B4-BE49-F238E27FC236}">
                    <a16:creationId xmlns:a16="http://schemas.microsoft.com/office/drawing/2014/main" id="{AB6640EE-0D6D-65E6-8239-856B4C8107F2}"/>
                  </a:ext>
                </a:extLst>
              </p:cNvPr>
              <p:cNvSpPr/>
              <p:nvPr/>
            </p:nvSpPr>
            <p:spPr>
              <a:xfrm>
                <a:off x="9536214" y="8220250"/>
                <a:ext cx="26179" cy="78537"/>
              </a:xfrm>
              <a:custGeom>
                <a:avLst/>
                <a:gdLst>
                  <a:gd name="connsiteX0" fmla="*/ 0 w 26179"/>
                  <a:gd name="connsiteY0" fmla="*/ 0 h 78537"/>
                  <a:gd name="connsiteX1" fmla="*/ 26179 w 26179"/>
                  <a:gd name="connsiteY1" fmla="*/ 0 h 78537"/>
                  <a:gd name="connsiteX2" fmla="*/ 26179 w 26179"/>
                  <a:gd name="connsiteY2" fmla="*/ 78537 h 78537"/>
                  <a:gd name="connsiteX3" fmla="*/ 0 w 26179"/>
                  <a:gd name="connsiteY3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7853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78537"/>
                    </a:lnTo>
                    <a:lnTo>
                      <a:pt x="0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4" name="Dowolny kształt: kształt 1443">
                <a:extLst>
                  <a:ext uri="{FF2B5EF4-FFF2-40B4-BE49-F238E27FC236}">
                    <a16:creationId xmlns:a16="http://schemas.microsoft.com/office/drawing/2014/main" id="{E058A083-14B5-F5BE-F34E-F54F98DDCD2D}"/>
                  </a:ext>
                </a:extLst>
              </p:cNvPr>
              <p:cNvSpPr/>
              <p:nvPr/>
            </p:nvSpPr>
            <p:spPr>
              <a:xfrm>
                <a:off x="9693289" y="8220250"/>
                <a:ext cx="26179" cy="91626"/>
              </a:xfrm>
              <a:custGeom>
                <a:avLst/>
                <a:gdLst>
                  <a:gd name="connsiteX0" fmla="*/ 0 w 26179"/>
                  <a:gd name="connsiteY0" fmla="*/ 0 h 91626"/>
                  <a:gd name="connsiteX1" fmla="*/ 26179 w 26179"/>
                  <a:gd name="connsiteY1" fmla="*/ 0 h 91626"/>
                  <a:gd name="connsiteX2" fmla="*/ 26179 w 26179"/>
                  <a:gd name="connsiteY2" fmla="*/ 91627 h 91626"/>
                  <a:gd name="connsiteX3" fmla="*/ 0 w 26179"/>
                  <a:gd name="connsiteY3" fmla="*/ 91627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91626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91627"/>
                    </a:lnTo>
                    <a:lnTo>
                      <a:pt x="0" y="9162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5" name="Dowolny kształt: kształt 1444">
                <a:extLst>
                  <a:ext uri="{FF2B5EF4-FFF2-40B4-BE49-F238E27FC236}">
                    <a16:creationId xmlns:a16="http://schemas.microsoft.com/office/drawing/2014/main" id="{4733C633-4E89-B365-1D2C-27C0B27652C2}"/>
                  </a:ext>
                </a:extLst>
              </p:cNvPr>
              <p:cNvSpPr/>
              <p:nvPr/>
            </p:nvSpPr>
            <p:spPr>
              <a:xfrm>
                <a:off x="9771826" y="8220250"/>
                <a:ext cx="26179" cy="65447"/>
              </a:xfrm>
              <a:custGeom>
                <a:avLst/>
                <a:gdLst>
                  <a:gd name="connsiteX0" fmla="*/ 0 w 26179"/>
                  <a:gd name="connsiteY0" fmla="*/ 0 h 65447"/>
                  <a:gd name="connsiteX1" fmla="*/ 26179 w 26179"/>
                  <a:gd name="connsiteY1" fmla="*/ 0 h 65447"/>
                  <a:gd name="connsiteX2" fmla="*/ 26179 w 26179"/>
                  <a:gd name="connsiteY2" fmla="*/ 65448 h 65447"/>
                  <a:gd name="connsiteX3" fmla="*/ 0 w 26179"/>
                  <a:gd name="connsiteY3" fmla="*/ 65448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6544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65448"/>
                    </a:lnTo>
                    <a:lnTo>
                      <a:pt x="0" y="6544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6" name="Dowolny kształt: kształt 1445">
                <a:extLst>
                  <a:ext uri="{FF2B5EF4-FFF2-40B4-BE49-F238E27FC236}">
                    <a16:creationId xmlns:a16="http://schemas.microsoft.com/office/drawing/2014/main" id="{BCC7D4D7-7A5A-2FB9-7F84-8B720F5C8167}"/>
                  </a:ext>
                </a:extLst>
              </p:cNvPr>
              <p:cNvSpPr/>
              <p:nvPr/>
            </p:nvSpPr>
            <p:spPr>
              <a:xfrm>
                <a:off x="9523124" y="831187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7" name="Dowolny kształt: kształt 1446">
                <a:extLst>
                  <a:ext uri="{FF2B5EF4-FFF2-40B4-BE49-F238E27FC236}">
                    <a16:creationId xmlns:a16="http://schemas.microsoft.com/office/drawing/2014/main" id="{373B050B-41EC-4C4B-1584-DBEEAEB71051}"/>
                  </a:ext>
                </a:extLst>
              </p:cNvPr>
              <p:cNvSpPr/>
              <p:nvPr/>
            </p:nvSpPr>
            <p:spPr>
              <a:xfrm>
                <a:off x="9601662" y="8351146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8" name="Dowolny kształt: kształt 1447">
                <a:extLst>
                  <a:ext uri="{FF2B5EF4-FFF2-40B4-BE49-F238E27FC236}">
                    <a16:creationId xmlns:a16="http://schemas.microsoft.com/office/drawing/2014/main" id="{D4E4783B-CD4E-2B08-CB1B-44181FCBC5E1}"/>
                  </a:ext>
                </a:extLst>
              </p:cNvPr>
              <p:cNvSpPr/>
              <p:nvPr/>
            </p:nvSpPr>
            <p:spPr>
              <a:xfrm>
                <a:off x="9601662" y="8259519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9" name="Dowolny kształt: kształt 1448">
                <a:extLst>
                  <a:ext uri="{FF2B5EF4-FFF2-40B4-BE49-F238E27FC236}">
                    <a16:creationId xmlns:a16="http://schemas.microsoft.com/office/drawing/2014/main" id="{E47347E8-B673-1167-6136-D0038A1F7BC3}"/>
                  </a:ext>
                </a:extLst>
              </p:cNvPr>
              <p:cNvSpPr/>
              <p:nvPr/>
            </p:nvSpPr>
            <p:spPr>
              <a:xfrm>
                <a:off x="9680199" y="8416593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50" name="Dowolny kształt: kształt 1449">
                <a:extLst>
                  <a:ext uri="{FF2B5EF4-FFF2-40B4-BE49-F238E27FC236}">
                    <a16:creationId xmlns:a16="http://schemas.microsoft.com/office/drawing/2014/main" id="{99E710DE-23F6-D718-B71D-02C79368F2BD}"/>
                  </a:ext>
                </a:extLst>
              </p:cNvPr>
              <p:cNvSpPr/>
              <p:nvPr/>
            </p:nvSpPr>
            <p:spPr>
              <a:xfrm>
                <a:off x="9680199" y="8324966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51" name="Dowolny kształt: kształt 1450">
                <a:extLst>
                  <a:ext uri="{FF2B5EF4-FFF2-40B4-BE49-F238E27FC236}">
                    <a16:creationId xmlns:a16="http://schemas.microsoft.com/office/drawing/2014/main" id="{8F764D28-38F4-86E6-AB32-418AB6F4F32D}"/>
                  </a:ext>
                </a:extLst>
              </p:cNvPr>
              <p:cNvSpPr/>
              <p:nvPr/>
            </p:nvSpPr>
            <p:spPr>
              <a:xfrm>
                <a:off x="9758737" y="839041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52" name="Dowolny kształt: kształt 1451">
                <a:extLst>
                  <a:ext uri="{FF2B5EF4-FFF2-40B4-BE49-F238E27FC236}">
                    <a16:creationId xmlns:a16="http://schemas.microsoft.com/office/drawing/2014/main" id="{B317B239-BCE2-5C93-1868-E3EACD8DD4C2}"/>
                  </a:ext>
                </a:extLst>
              </p:cNvPr>
              <p:cNvSpPr/>
              <p:nvPr/>
            </p:nvSpPr>
            <p:spPr>
              <a:xfrm>
                <a:off x="9758737" y="829878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grpSp>
        <p:nvGrpSpPr>
          <p:cNvPr id="1453" name="Grafika 52">
            <a:extLst>
              <a:ext uri="{FF2B5EF4-FFF2-40B4-BE49-F238E27FC236}">
                <a16:creationId xmlns:a16="http://schemas.microsoft.com/office/drawing/2014/main" id="{103B7AEC-1D15-3212-E4CF-C85AF80E1E59}"/>
              </a:ext>
            </a:extLst>
          </p:cNvPr>
          <p:cNvGrpSpPr/>
          <p:nvPr userDrawn="1"/>
        </p:nvGrpSpPr>
        <p:grpSpPr>
          <a:xfrm>
            <a:off x="27796307" y="-3298063"/>
            <a:ext cx="495260" cy="495234"/>
            <a:chOff x="11761441" y="0"/>
            <a:chExt cx="314149" cy="314143"/>
          </a:xfrm>
          <a:solidFill>
            <a:srgbClr val="212E39"/>
          </a:solidFill>
        </p:grpSpPr>
        <p:sp>
          <p:nvSpPr>
            <p:cNvPr id="1454" name="Dowolny kształt: kształt 1453">
              <a:extLst>
                <a:ext uri="{FF2B5EF4-FFF2-40B4-BE49-F238E27FC236}">
                  <a16:creationId xmlns:a16="http://schemas.microsoft.com/office/drawing/2014/main" id="{802A4935-7D02-80D1-30C8-7DDC87441276}"/>
                </a:ext>
              </a:extLst>
            </p:cNvPr>
            <p:cNvSpPr/>
            <p:nvPr/>
          </p:nvSpPr>
          <p:spPr>
            <a:xfrm>
              <a:off x="11761441" y="0"/>
              <a:ext cx="314149" cy="170164"/>
            </a:xfrm>
            <a:custGeom>
              <a:avLst/>
              <a:gdLst>
                <a:gd name="connsiteX0" fmla="*/ 287971 w 314149"/>
                <a:gd name="connsiteY0" fmla="*/ 39269 h 170164"/>
                <a:gd name="connsiteX1" fmla="*/ 287971 w 314149"/>
                <a:gd name="connsiteY1" fmla="*/ 70167 h 170164"/>
                <a:gd name="connsiteX2" fmla="*/ 268140 w 314149"/>
                <a:gd name="connsiteY2" fmla="*/ 46003 h 170164"/>
                <a:gd name="connsiteX3" fmla="*/ 157075 w 314149"/>
                <a:gd name="connsiteY3" fmla="*/ 0 h 170164"/>
                <a:gd name="connsiteX4" fmla="*/ 46010 w 314149"/>
                <a:gd name="connsiteY4" fmla="*/ 46003 h 170164"/>
                <a:gd name="connsiteX5" fmla="*/ 0 w 314149"/>
                <a:gd name="connsiteY5" fmla="*/ 157075 h 170164"/>
                <a:gd name="connsiteX6" fmla="*/ 523 w 314149"/>
                <a:gd name="connsiteY6" fmla="*/ 170164 h 170164"/>
                <a:gd name="connsiteX7" fmla="*/ 26834 w 314149"/>
                <a:gd name="connsiteY7" fmla="*/ 170164 h 170164"/>
                <a:gd name="connsiteX8" fmla="*/ 26179 w 314149"/>
                <a:gd name="connsiteY8" fmla="*/ 157075 h 170164"/>
                <a:gd name="connsiteX9" fmla="*/ 157075 w 314149"/>
                <a:gd name="connsiteY9" fmla="*/ 26179 h 170164"/>
                <a:gd name="connsiteX10" fmla="*/ 270431 w 314149"/>
                <a:gd name="connsiteY10" fmla="*/ 91627 h 170164"/>
                <a:gd name="connsiteX11" fmla="*/ 235612 w 314149"/>
                <a:gd name="connsiteY11" fmla="*/ 91627 h 170164"/>
                <a:gd name="connsiteX12" fmla="*/ 235612 w 314149"/>
                <a:gd name="connsiteY12" fmla="*/ 117806 h 170164"/>
                <a:gd name="connsiteX13" fmla="*/ 314150 w 314149"/>
                <a:gd name="connsiteY13" fmla="*/ 117806 h 170164"/>
                <a:gd name="connsiteX14" fmla="*/ 314150 w 314149"/>
                <a:gd name="connsiteY14" fmla="*/ 39269 h 170164"/>
                <a:gd name="connsiteX15" fmla="*/ 287971 w 314149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55" name="Dowolny kształt: kształt 1454">
              <a:extLst>
                <a:ext uri="{FF2B5EF4-FFF2-40B4-BE49-F238E27FC236}">
                  <a16:creationId xmlns:a16="http://schemas.microsoft.com/office/drawing/2014/main" id="{5A0A6E0D-075B-6626-5326-FDD14F46BCB1}"/>
                </a:ext>
              </a:extLst>
            </p:cNvPr>
            <p:cNvSpPr/>
            <p:nvPr/>
          </p:nvSpPr>
          <p:spPr>
            <a:xfrm>
              <a:off x="11761441" y="143978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3981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66 w 314149"/>
                <a:gd name="connsiteY6" fmla="*/ 52542 h 170164"/>
                <a:gd name="connsiteX7" fmla="*/ 32200 w 314149"/>
                <a:gd name="connsiteY7" fmla="*/ 52365 h 170164"/>
                <a:gd name="connsiteX8" fmla="*/ 4909 w 314149"/>
                <a:gd name="connsiteY8" fmla="*/ 52365 h 170164"/>
                <a:gd name="connsiteX9" fmla="*/ 4909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10 w 314149"/>
                <a:gd name="connsiteY14" fmla="*/ 124161 h 170164"/>
                <a:gd name="connsiteX15" fmla="*/ 157075 w 314149"/>
                <a:gd name="connsiteY15" fmla="*/ 170164 h 170164"/>
                <a:gd name="connsiteX16" fmla="*/ 268140 w 314149"/>
                <a:gd name="connsiteY16" fmla="*/ 124161 h 170164"/>
                <a:gd name="connsiteX17" fmla="*/ 314150 w 314149"/>
                <a:gd name="connsiteY17" fmla="*/ 13090 h 170164"/>
                <a:gd name="connsiteX18" fmla="*/ 313626 w 314149"/>
                <a:gd name="connsiteY18" fmla="*/ 0 h 170164"/>
                <a:gd name="connsiteX19" fmla="*/ 287316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74" y="4313"/>
                    <a:pt x="287971" y="8678"/>
                    <a:pt x="287971" y="13096"/>
                  </a:cubicBezTo>
                  <a:cubicBezTo>
                    <a:pt x="287971" y="85272"/>
                    <a:pt x="229264" y="143992"/>
                    <a:pt x="157075" y="143992"/>
                  </a:cubicBezTo>
                  <a:cubicBezTo>
                    <a:pt x="108905" y="143992"/>
                    <a:pt x="66757" y="117832"/>
                    <a:pt x="43981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66" y="52542"/>
                  </a:lnTo>
                  <a:cubicBezTo>
                    <a:pt x="32266" y="52483"/>
                    <a:pt x="32200" y="52424"/>
                    <a:pt x="32200" y="52365"/>
                  </a:cubicBezTo>
                  <a:lnTo>
                    <a:pt x="4909" y="52365"/>
                  </a:lnTo>
                  <a:lnTo>
                    <a:pt x="4909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38" y="108598"/>
                    <a:pt x="38549" y="116687"/>
                    <a:pt x="46010" y="124161"/>
                  </a:cubicBezTo>
                  <a:cubicBezTo>
                    <a:pt x="75657" y="153829"/>
                    <a:pt x="115123" y="170164"/>
                    <a:pt x="157075" y="170164"/>
                  </a:cubicBezTo>
                  <a:cubicBezTo>
                    <a:pt x="199027" y="170164"/>
                    <a:pt x="238492" y="153829"/>
                    <a:pt x="268140" y="124161"/>
                  </a:cubicBezTo>
                  <a:cubicBezTo>
                    <a:pt x="297788" y="94494"/>
                    <a:pt x="314150" y="55048"/>
                    <a:pt x="314150" y="13090"/>
                  </a:cubicBezTo>
                  <a:cubicBezTo>
                    <a:pt x="314150" y="8698"/>
                    <a:pt x="313954" y="4333"/>
                    <a:pt x="313626" y="0"/>
                  </a:cubicBezTo>
                  <a:lnTo>
                    <a:pt x="2873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456" name="Grafika 52">
            <a:extLst>
              <a:ext uri="{FF2B5EF4-FFF2-40B4-BE49-F238E27FC236}">
                <a16:creationId xmlns:a16="http://schemas.microsoft.com/office/drawing/2014/main" id="{DD009B15-47AB-9E79-D69B-E72E74F25B44}"/>
              </a:ext>
            </a:extLst>
          </p:cNvPr>
          <p:cNvGrpSpPr/>
          <p:nvPr userDrawn="1"/>
        </p:nvGrpSpPr>
        <p:grpSpPr>
          <a:xfrm>
            <a:off x="27259774" y="-3298064"/>
            <a:ext cx="495260" cy="495243"/>
            <a:chOff x="11421112" y="0"/>
            <a:chExt cx="314149" cy="314149"/>
          </a:xfrm>
          <a:solidFill>
            <a:srgbClr val="212E39"/>
          </a:solidFill>
        </p:grpSpPr>
        <p:sp>
          <p:nvSpPr>
            <p:cNvPr id="1457" name="Dowolny kształt: kształt 1456">
              <a:extLst>
                <a:ext uri="{FF2B5EF4-FFF2-40B4-BE49-F238E27FC236}">
                  <a16:creationId xmlns:a16="http://schemas.microsoft.com/office/drawing/2014/main" id="{F0DC444F-BB81-710B-CB9A-2A2164E7B8F4}"/>
                </a:ext>
              </a:extLst>
            </p:cNvPr>
            <p:cNvSpPr/>
            <p:nvPr/>
          </p:nvSpPr>
          <p:spPr>
            <a:xfrm>
              <a:off x="11565098" y="0"/>
              <a:ext cx="170164" cy="117806"/>
            </a:xfrm>
            <a:custGeom>
              <a:avLst/>
              <a:gdLst>
                <a:gd name="connsiteX0" fmla="*/ 143985 w 170164"/>
                <a:gd name="connsiteY0" fmla="*/ 39269 h 117806"/>
                <a:gd name="connsiteX1" fmla="*/ 143985 w 170164"/>
                <a:gd name="connsiteY1" fmla="*/ 70167 h 117806"/>
                <a:gd name="connsiteX2" fmla="*/ 124155 w 170164"/>
                <a:gd name="connsiteY2" fmla="*/ 46003 h 117806"/>
                <a:gd name="connsiteX3" fmla="*/ 13090 w 170164"/>
                <a:gd name="connsiteY3" fmla="*/ 0 h 117806"/>
                <a:gd name="connsiteX4" fmla="*/ 0 w 170164"/>
                <a:gd name="connsiteY4" fmla="*/ 543 h 117806"/>
                <a:gd name="connsiteX5" fmla="*/ 0 w 170164"/>
                <a:gd name="connsiteY5" fmla="*/ 26834 h 117806"/>
                <a:gd name="connsiteX6" fmla="*/ 13090 w 170164"/>
                <a:gd name="connsiteY6" fmla="*/ 26179 h 117806"/>
                <a:gd name="connsiteX7" fmla="*/ 126445 w 170164"/>
                <a:gd name="connsiteY7" fmla="*/ 91627 h 117806"/>
                <a:gd name="connsiteX8" fmla="*/ 91627 w 170164"/>
                <a:gd name="connsiteY8" fmla="*/ 91627 h 117806"/>
                <a:gd name="connsiteX9" fmla="*/ 91627 w 170164"/>
                <a:gd name="connsiteY9" fmla="*/ 117806 h 117806"/>
                <a:gd name="connsiteX10" fmla="*/ 170164 w 170164"/>
                <a:gd name="connsiteY10" fmla="*/ 117806 h 117806"/>
                <a:gd name="connsiteX11" fmla="*/ 170164 w 170164"/>
                <a:gd name="connsiteY11" fmla="*/ 39269 h 117806"/>
                <a:gd name="connsiteX12" fmla="*/ 143985 w 170164"/>
                <a:gd name="connsiteY12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143985" y="39269"/>
                  </a:moveTo>
                  <a:lnTo>
                    <a:pt x="143985" y="70167"/>
                  </a:lnTo>
                  <a:cubicBezTo>
                    <a:pt x="138226" y="61567"/>
                    <a:pt x="131615" y="53477"/>
                    <a:pt x="124155" y="46003"/>
                  </a:cubicBezTo>
                  <a:cubicBezTo>
                    <a:pt x="94507" y="16336"/>
                    <a:pt x="55041" y="0"/>
                    <a:pt x="13090" y="0"/>
                  </a:cubicBezTo>
                  <a:cubicBezTo>
                    <a:pt x="8704" y="0"/>
                    <a:pt x="4319" y="190"/>
                    <a:pt x="0" y="543"/>
                  </a:cubicBezTo>
                  <a:lnTo>
                    <a:pt x="0" y="26834"/>
                  </a:lnTo>
                  <a:cubicBezTo>
                    <a:pt x="4319" y="26402"/>
                    <a:pt x="8639" y="26179"/>
                    <a:pt x="13090" y="26179"/>
                  </a:cubicBezTo>
                  <a:cubicBezTo>
                    <a:pt x="61456" y="26179"/>
                    <a:pt x="103735" y="52535"/>
                    <a:pt x="126445" y="91627"/>
                  </a:cubicBezTo>
                  <a:lnTo>
                    <a:pt x="91627" y="91627"/>
                  </a:lnTo>
                  <a:lnTo>
                    <a:pt x="91627" y="117806"/>
                  </a:lnTo>
                  <a:lnTo>
                    <a:pt x="170164" y="117806"/>
                  </a:lnTo>
                  <a:lnTo>
                    <a:pt x="170164" y="39269"/>
                  </a:lnTo>
                  <a:lnTo>
                    <a:pt x="143985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58" name="Dowolny kształt: kształt 1457">
              <a:extLst>
                <a:ext uri="{FF2B5EF4-FFF2-40B4-BE49-F238E27FC236}">
                  <a16:creationId xmlns:a16="http://schemas.microsoft.com/office/drawing/2014/main" id="{420B14CB-6160-2439-4127-6D0224EB3BF9}"/>
                </a:ext>
              </a:extLst>
            </p:cNvPr>
            <p:cNvSpPr/>
            <p:nvPr/>
          </p:nvSpPr>
          <p:spPr>
            <a:xfrm>
              <a:off x="11617456" y="143985"/>
              <a:ext cx="117806" cy="170164"/>
            </a:xfrm>
            <a:custGeom>
              <a:avLst/>
              <a:gdLst>
                <a:gd name="connsiteX0" fmla="*/ 117806 w 117806"/>
                <a:gd name="connsiteY0" fmla="*/ 13090 h 170164"/>
                <a:gd name="connsiteX1" fmla="*/ 117283 w 117806"/>
                <a:gd name="connsiteY1" fmla="*/ 0 h 170164"/>
                <a:gd name="connsiteX2" fmla="*/ 90973 w 117806"/>
                <a:gd name="connsiteY2" fmla="*/ 0 h 170164"/>
                <a:gd name="connsiteX3" fmla="*/ 91627 w 117806"/>
                <a:gd name="connsiteY3" fmla="*/ 13090 h 170164"/>
                <a:gd name="connsiteX4" fmla="*/ 26179 w 117806"/>
                <a:gd name="connsiteY4" fmla="*/ 126413 h 170164"/>
                <a:gd name="connsiteX5" fmla="*/ 26179 w 117806"/>
                <a:gd name="connsiteY5" fmla="*/ 91627 h 170164"/>
                <a:gd name="connsiteX6" fmla="*/ 0 w 117806"/>
                <a:gd name="connsiteY6" fmla="*/ 91627 h 170164"/>
                <a:gd name="connsiteX7" fmla="*/ 0 w 117806"/>
                <a:gd name="connsiteY7" fmla="*/ 170164 h 170164"/>
                <a:gd name="connsiteX8" fmla="*/ 78537 w 117806"/>
                <a:gd name="connsiteY8" fmla="*/ 170164 h 170164"/>
                <a:gd name="connsiteX9" fmla="*/ 78537 w 117806"/>
                <a:gd name="connsiteY9" fmla="*/ 143985 h 170164"/>
                <a:gd name="connsiteX10" fmla="*/ 47646 w 117806"/>
                <a:gd name="connsiteY10" fmla="*/ 143985 h 170164"/>
                <a:gd name="connsiteX11" fmla="*/ 71796 w 117806"/>
                <a:gd name="connsiteY11" fmla="*/ 124161 h 170164"/>
                <a:gd name="connsiteX12" fmla="*/ 117806 w 117806"/>
                <a:gd name="connsiteY12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117806" y="13090"/>
                  </a:moveTo>
                  <a:cubicBezTo>
                    <a:pt x="117806" y="8698"/>
                    <a:pt x="117610" y="4333"/>
                    <a:pt x="117283" y="0"/>
                  </a:cubicBezTo>
                  <a:lnTo>
                    <a:pt x="90973" y="0"/>
                  </a:lnTo>
                  <a:cubicBezTo>
                    <a:pt x="91431" y="4306"/>
                    <a:pt x="91627" y="8672"/>
                    <a:pt x="91627" y="13090"/>
                  </a:cubicBezTo>
                  <a:cubicBezTo>
                    <a:pt x="91627" y="61442"/>
                    <a:pt x="65252" y="103748"/>
                    <a:pt x="26179" y="126413"/>
                  </a:cubicBezTo>
                  <a:lnTo>
                    <a:pt x="26179" y="91627"/>
                  </a:lnTo>
                  <a:lnTo>
                    <a:pt x="0" y="91627"/>
                  </a:lnTo>
                  <a:lnTo>
                    <a:pt x="0" y="170164"/>
                  </a:lnTo>
                  <a:lnTo>
                    <a:pt x="78537" y="170164"/>
                  </a:lnTo>
                  <a:lnTo>
                    <a:pt x="78537" y="143985"/>
                  </a:lnTo>
                  <a:lnTo>
                    <a:pt x="47646" y="143985"/>
                  </a:lnTo>
                  <a:cubicBezTo>
                    <a:pt x="56220" y="138252"/>
                    <a:pt x="64335" y="131629"/>
                    <a:pt x="71796" y="124161"/>
                  </a:cubicBezTo>
                  <a:cubicBezTo>
                    <a:pt x="101444" y="94494"/>
                    <a:pt x="117806" y="55048"/>
                    <a:pt x="117806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59" name="Dowolny kształt: kształt 1458">
              <a:extLst>
                <a:ext uri="{FF2B5EF4-FFF2-40B4-BE49-F238E27FC236}">
                  <a16:creationId xmlns:a16="http://schemas.microsoft.com/office/drawing/2014/main" id="{FC25FD91-3603-C114-BC73-60D0CB525A93}"/>
                </a:ext>
              </a:extLst>
            </p:cNvPr>
            <p:cNvSpPr/>
            <p:nvPr/>
          </p:nvSpPr>
          <p:spPr>
            <a:xfrm>
              <a:off x="11421112" y="196343"/>
              <a:ext cx="170164" cy="117806"/>
            </a:xfrm>
            <a:custGeom>
              <a:avLst/>
              <a:gdLst>
                <a:gd name="connsiteX0" fmla="*/ 43719 w 170164"/>
                <a:gd name="connsiteY0" fmla="*/ 26179 h 117806"/>
                <a:gd name="connsiteX1" fmla="*/ 78537 w 170164"/>
                <a:gd name="connsiteY1" fmla="*/ 26179 h 117806"/>
                <a:gd name="connsiteX2" fmla="*/ 78537 w 170164"/>
                <a:gd name="connsiteY2" fmla="*/ 0 h 117806"/>
                <a:gd name="connsiteX3" fmla="*/ 0 w 170164"/>
                <a:gd name="connsiteY3" fmla="*/ 0 h 117806"/>
                <a:gd name="connsiteX4" fmla="*/ 0 w 170164"/>
                <a:gd name="connsiteY4" fmla="*/ 78537 h 117806"/>
                <a:gd name="connsiteX5" fmla="*/ 26179 w 170164"/>
                <a:gd name="connsiteY5" fmla="*/ 78537 h 117806"/>
                <a:gd name="connsiteX6" fmla="*/ 26179 w 170164"/>
                <a:gd name="connsiteY6" fmla="*/ 47639 h 117806"/>
                <a:gd name="connsiteX7" fmla="*/ 46010 w 170164"/>
                <a:gd name="connsiteY7" fmla="*/ 71803 h 117806"/>
                <a:gd name="connsiteX8" fmla="*/ 157075 w 170164"/>
                <a:gd name="connsiteY8" fmla="*/ 117806 h 117806"/>
                <a:gd name="connsiteX9" fmla="*/ 170164 w 170164"/>
                <a:gd name="connsiteY9" fmla="*/ 117263 h 117806"/>
                <a:gd name="connsiteX10" fmla="*/ 170164 w 170164"/>
                <a:gd name="connsiteY10" fmla="*/ 90979 h 117806"/>
                <a:gd name="connsiteX11" fmla="*/ 157075 w 170164"/>
                <a:gd name="connsiteY11" fmla="*/ 91634 h 117806"/>
                <a:gd name="connsiteX12" fmla="*/ 43719 w 170164"/>
                <a:gd name="connsiteY12" fmla="*/ 2618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43719" y="26179"/>
                  </a:move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47639"/>
                  </a:lnTo>
                  <a:cubicBezTo>
                    <a:pt x="31938" y="56239"/>
                    <a:pt x="38549" y="64329"/>
                    <a:pt x="46010" y="71803"/>
                  </a:cubicBezTo>
                  <a:cubicBezTo>
                    <a:pt x="75657" y="101470"/>
                    <a:pt x="115123" y="117806"/>
                    <a:pt x="157075" y="117806"/>
                  </a:cubicBezTo>
                  <a:cubicBezTo>
                    <a:pt x="161460" y="117806"/>
                    <a:pt x="165845" y="117616"/>
                    <a:pt x="170164" y="117263"/>
                  </a:cubicBezTo>
                  <a:lnTo>
                    <a:pt x="170164" y="90979"/>
                  </a:lnTo>
                  <a:cubicBezTo>
                    <a:pt x="165845" y="91411"/>
                    <a:pt x="161525" y="91634"/>
                    <a:pt x="157075" y="91634"/>
                  </a:cubicBezTo>
                  <a:cubicBezTo>
                    <a:pt x="108709" y="91634"/>
                    <a:pt x="66430" y="65278"/>
                    <a:pt x="43719" y="2618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60" name="Dowolny kształt: kształt 1459">
              <a:extLst>
                <a:ext uri="{FF2B5EF4-FFF2-40B4-BE49-F238E27FC236}">
                  <a16:creationId xmlns:a16="http://schemas.microsoft.com/office/drawing/2014/main" id="{5D62794F-F9F6-0BFB-A613-4905F11CA61E}"/>
                </a:ext>
              </a:extLst>
            </p:cNvPr>
            <p:cNvSpPr/>
            <p:nvPr/>
          </p:nvSpPr>
          <p:spPr>
            <a:xfrm>
              <a:off x="11421112" y="0"/>
              <a:ext cx="117806" cy="170164"/>
            </a:xfrm>
            <a:custGeom>
              <a:avLst/>
              <a:gdLst>
                <a:gd name="connsiteX0" fmla="*/ 0 w 117806"/>
                <a:gd name="connsiteY0" fmla="*/ 157075 h 170164"/>
                <a:gd name="connsiteX1" fmla="*/ 523 w 117806"/>
                <a:gd name="connsiteY1" fmla="*/ 170164 h 170164"/>
                <a:gd name="connsiteX2" fmla="*/ 26834 w 117806"/>
                <a:gd name="connsiteY2" fmla="*/ 170164 h 170164"/>
                <a:gd name="connsiteX3" fmla="*/ 26179 w 117806"/>
                <a:gd name="connsiteY3" fmla="*/ 157075 h 170164"/>
                <a:gd name="connsiteX4" fmla="*/ 91627 w 117806"/>
                <a:gd name="connsiteY4" fmla="*/ 43752 h 170164"/>
                <a:gd name="connsiteX5" fmla="*/ 91627 w 117806"/>
                <a:gd name="connsiteY5" fmla="*/ 78537 h 170164"/>
                <a:gd name="connsiteX6" fmla="*/ 117806 w 117806"/>
                <a:gd name="connsiteY6" fmla="*/ 78537 h 170164"/>
                <a:gd name="connsiteX7" fmla="*/ 117806 w 117806"/>
                <a:gd name="connsiteY7" fmla="*/ 0 h 170164"/>
                <a:gd name="connsiteX8" fmla="*/ 39269 w 117806"/>
                <a:gd name="connsiteY8" fmla="*/ 0 h 170164"/>
                <a:gd name="connsiteX9" fmla="*/ 39269 w 117806"/>
                <a:gd name="connsiteY9" fmla="*/ 26179 h 170164"/>
                <a:gd name="connsiteX10" fmla="*/ 70160 w 117806"/>
                <a:gd name="connsiteY10" fmla="*/ 26179 h 170164"/>
                <a:gd name="connsiteX11" fmla="*/ 46010 w 117806"/>
                <a:gd name="connsiteY11" fmla="*/ 46003 h 170164"/>
                <a:gd name="connsiteX12" fmla="*/ 0 w 117806"/>
                <a:gd name="connsiteY12" fmla="*/ 157075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0" y="157075"/>
                  </a:move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108722"/>
                    <a:pt x="52555" y="66416"/>
                    <a:pt x="91627" y="43752"/>
                  </a:cubicBezTo>
                  <a:lnTo>
                    <a:pt x="91627" y="78537"/>
                  </a:lnTo>
                  <a:lnTo>
                    <a:pt x="117806" y="78537"/>
                  </a:lnTo>
                  <a:lnTo>
                    <a:pt x="117806" y="0"/>
                  </a:lnTo>
                  <a:lnTo>
                    <a:pt x="39269" y="0"/>
                  </a:lnTo>
                  <a:lnTo>
                    <a:pt x="39269" y="26179"/>
                  </a:lnTo>
                  <a:lnTo>
                    <a:pt x="70160" y="26179"/>
                  </a:lnTo>
                  <a:cubicBezTo>
                    <a:pt x="61586" y="31912"/>
                    <a:pt x="53471" y="385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461" name="Grafika 52">
            <a:extLst>
              <a:ext uri="{FF2B5EF4-FFF2-40B4-BE49-F238E27FC236}">
                <a16:creationId xmlns:a16="http://schemas.microsoft.com/office/drawing/2014/main" id="{7BB85807-C067-F706-AB85-223CB70EA3C1}"/>
              </a:ext>
            </a:extLst>
          </p:cNvPr>
          <p:cNvGrpSpPr/>
          <p:nvPr userDrawn="1"/>
        </p:nvGrpSpPr>
        <p:grpSpPr>
          <a:xfrm>
            <a:off x="28869375" y="-3298064"/>
            <a:ext cx="495260" cy="495243"/>
            <a:chOff x="12442099" y="0"/>
            <a:chExt cx="314149" cy="314149"/>
          </a:xfrm>
          <a:solidFill>
            <a:srgbClr val="212E39"/>
          </a:solidFill>
        </p:grpSpPr>
        <p:sp>
          <p:nvSpPr>
            <p:cNvPr id="1462" name="Dowolny kształt: kształt 1461">
              <a:extLst>
                <a:ext uri="{FF2B5EF4-FFF2-40B4-BE49-F238E27FC236}">
                  <a16:creationId xmlns:a16="http://schemas.microsoft.com/office/drawing/2014/main" id="{690840C2-CE5C-4511-BAAE-6AEFD7521181}"/>
                </a:ext>
              </a:extLst>
            </p:cNvPr>
            <p:cNvSpPr/>
            <p:nvPr/>
          </p:nvSpPr>
          <p:spPr>
            <a:xfrm>
              <a:off x="12586084" y="65447"/>
              <a:ext cx="65971" cy="157074"/>
            </a:xfrm>
            <a:custGeom>
              <a:avLst/>
              <a:gdLst>
                <a:gd name="connsiteX0" fmla="*/ 0 w 65971"/>
                <a:gd name="connsiteY0" fmla="*/ 0 h 157074"/>
                <a:gd name="connsiteX1" fmla="*/ 0 w 65971"/>
                <a:gd name="connsiteY1" fmla="*/ 104717 h 157074"/>
                <a:gd name="connsiteX2" fmla="*/ 39269 w 65971"/>
                <a:gd name="connsiteY2" fmla="*/ 157075 h 157074"/>
                <a:gd name="connsiteX3" fmla="*/ 65971 w 65971"/>
                <a:gd name="connsiteY3" fmla="*/ 143985 h 157074"/>
                <a:gd name="connsiteX4" fmla="*/ 26179 w 65971"/>
                <a:gd name="connsiteY4" fmla="*/ 91627 h 157074"/>
                <a:gd name="connsiteX5" fmla="*/ 26179 w 65971"/>
                <a:gd name="connsiteY5" fmla="*/ 0 h 157074"/>
                <a:gd name="connsiteX6" fmla="*/ 0 w 65971"/>
                <a:gd name="connsiteY6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71" h="157074">
                  <a:moveTo>
                    <a:pt x="0" y="0"/>
                  </a:moveTo>
                  <a:lnTo>
                    <a:pt x="0" y="104717"/>
                  </a:lnTo>
                  <a:lnTo>
                    <a:pt x="39269" y="157075"/>
                  </a:lnTo>
                  <a:lnTo>
                    <a:pt x="65971" y="143985"/>
                  </a:lnTo>
                  <a:lnTo>
                    <a:pt x="26179" y="91627"/>
                  </a:lnTo>
                  <a:lnTo>
                    <a:pt x="261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63" name="Dowolny kształt: kształt 1462">
              <a:extLst>
                <a:ext uri="{FF2B5EF4-FFF2-40B4-BE49-F238E27FC236}">
                  <a16:creationId xmlns:a16="http://schemas.microsoft.com/office/drawing/2014/main" id="{9B3EEBE4-AD99-8C43-5EE4-F5819FDE8850}"/>
                </a:ext>
              </a:extLst>
            </p:cNvPr>
            <p:cNvSpPr/>
            <p:nvPr/>
          </p:nvSpPr>
          <p:spPr>
            <a:xfrm>
              <a:off x="12442099" y="0"/>
              <a:ext cx="314149" cy="314149"/>
            </a:xfrm>
            <a:custGeom>
              <a:avLst/>
              <a:gdLst>
                <a:gd name="connsiteX0" fmla="*/ 235612 w 314149"/>
                <a:gd name="connsiteY0" fmla="*/ 117806 h 314149"/>
                <a:gd name="connsiteX1" fmla="*/ 314150 w 314149"/>
                <a:gd name="connsiteY1" fmla="*/ 117806 h 314149"/>
                <a:gd name="connsiteX2" fmla="*/ 314150 w 314149"/>
                <a:gd name="connsiteY2" fmla="*/ 39269 h 314149"/>
                <a:gd name="connsiteX3" fmla="*/ 287971 w 314149"/>
                <a:gd name="connsiteY3" fmla="*/ 39269 h 314149"/>
                <a:gd name="connsiteX4" fmla="*/ 287971 w 314149"/>
                <a:gd name="connsiteY4" fmla="*/ 70167 h 314149"/>
                <a:gd name="connsiteX5" fmla="*/ 268140 w 314149"/>
                <a:gd name="connsiteY5" fmla="*/ 46003 h 314149"/>
                <a:gd name="connsiteX6" fmla="*/ 157075 w 314149"/>
                <a:gd name="connsiteY6" fmla="*/ 0 h 314149"/>
                <a:gd name="connsiteX7" fmla="*/ 46010 w 314149"/>
                <a:gd name="connsiteY7" fmla="*/ 46003 h 314149"/>
                <a:gd name="connsiteX8" fmla="*/ 0 w 314149"/>
                <a:gd name="connsiteY8" fmla="*/ 157075 h 314149"/>
                <a:gd name="connsiteX9" fmla="*/ 46010 w 314149"/>
                <a:gd name="connsiteY9" fmla="*/ 268146 h 314149"/>
                <a:gd name="connsiteX10" fmla="*/ 157075 w 314149"/>
                <a:gd name="connsiteY10" fmla="*/ 314150 h 314149"/>
                <a:gd name="connsiteX11" fmla="*/ 268140 w 314149"/>
                <a:gd name="connsiteY11" fmla="*/ 268146 h 314149"/>
                <a:gd name="connsiteX12" fmla="*/ 314150 w 314149"/>
                <a:gd name="connsiteY12" fmla="*/ 157075 h 314149"/>
                <a:gd name="connsiteX13" fmla="*/ 313626 w 314149"/>
                <a:gd name="connsiteY13" fmla="*/ 143985 h 314149"/>
                <a:gd name="connsiteX14" fmla="*/ 287316 w 314149"/>
                <a:gd name="connsiteY14" fmla="*/ 143985 h 314149"/>
                <a:gd name="connsiteX15" fmla="*/ 287971 w 314149"/>
                <a:gd name="connsiteY15" fmla="*/ 157075 h 314149"/>
                <a:gd name="connsiteX16" fmla="*/ 157075 w 314149"/>
                <a:gd name="connsiteY16" fmla="*/ 287971 h 314149"/>
                <a:gd name="connsiteX17" fmla="*/ 26179 w 314149"/>
                <a:gd name="connsiteY17" fmla="*/ 157075 h 314149"/>
                <a:gd name="connsiteX18" fmla="*/ 157075 w 314149"/>
                <a:gd name="connsiteY18" fmla="*/ 26179 h 314149"/>
                <a:gd name="connsiteX19" fmla="*/ 270431 w 314149"/>
                <a:gd name="connsiteY19" fmla="*/ 91627 h 314149"/>
                <a:gd name="connsiteX20" fmla="*/ 235612 w 314149"/>
                <a:gd name="connsiteY20" fmla="*/ 91627 h 314149"/>
                <a:gd name="connsiteX21" fmla="*/ 235612 w 314149"/>
                <a:gd name="connsiteY21" fmla="*/ 117806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4149" h="314149">
                  <a:moveTo>
                    <a:pt x="235612" y="117806"/>
                  </a:move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99033"/>
                    <a:pt x="16362" y="238479"/>
                    <a:pt x="46010" y="268146"/>
                  </a:cubicBezTo>
                  <a:cubicBezTo>
                    <a:pt x="75657" y="297814"/>
                    <a:pt x="115123" y="314150"/>
                    <a:pt x="157075" y="314150"/>
                  </a:cubicBezTo>
                  <a:cubicBezTo>
                    <a:pt x="199027" y="314150"/>
                    <a:pt x="238492" y="297814"/>
                    <a:pt x="268140" y="268146"/>
                  </a:cubicBezTo>
                  <a:cubicBezTo>
                    <a:pt x="297788" y="238479"/>
                    <a:pt x="314150" y="199033"/>
                    <a:pt x="314150" y="157075"/>
                  </a:cubicBezTo>
                  <a:cubicBezTo>
                    <a:pt x="314150" y="152683"/>
                    <a:pt x="313954" y="148318"/>
                    <a:pt x="313626" y="143985"/>
                  </a:cubicBezTo>
                  <a:lnTo>
                    <a:pt x="287316" y="143985"/>
                  </a:lnTo>
                  <a:cubicBezTo>
                    <a:pt x="287774" y="148292"/>
                    <a:pt x="287971" y="152657"/>
                    <a:pt x="287971" y="157075"/>
                  </a:cubicBezTo>
                  <a:cubicBezTo>
                    <a:pt x="287971" y="229251"/>
                    <a:pt x="229264" y="287971"/>
                    <a:pt x="157075" y="287971"/>
                  </a:cubicBezTo>
                  <a:cubicBezTo>
                    <a:pt x="84886" y="287971"/>
                    <a:pt x="26179" y="229251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464" name="Dowolny kształt: kształt 1463">
            <a:extLst>
              <a:ext uri="{FF2B5EF4-FFF2-40B4-BE49-F238E27FC236}">
                <a16:creationId xmlns:a16="http://schemas.microsoft.com/office/drawing/2014/main" id="{069E4B09-66E4-99CD-BF14-8DD463DB0777}"/>
              </a:ext>
            </a:extLst>
          </p:cNvPr>
          <p:cNvSpPr/>
          <p:nvPr userDrawn="1"/>
        </p:nvSpPr>
        <p:spPr>
          <a:xfrm>
            <a:off x="14671881" y="6256019"/>
            <a:ext cx="495260" cy="371432"/>
          </a:xfrm>
          <a:custGeom>
            <a:avLst/>
            <a:gdLst>
              <a:gd name="connsiteX0" fmla="*/ 196893 w 314149"/>
              <a:gd name="connsiteY0" fmla="*/ 0 h 235612"/>
              <a:gd name="connsiteX1" fmla="*/ 177730 w 314149"/>
              <a:gd name="connsiteY1" fmla="*/ 1584 h 235612"/>
              <a:gd name="connsiteX2" fmla="*/ 158567 w 314149"/>
              <a:gd name="connsiteY2" fmla="*/ 0 h 235612"/>
              <a:gd name="connsiteX3" fmla="*/ 138232 w 314149"/>
              <a:gd name="connsiteY3" fmla="*/ 1780 h 235612"/>
              <a:gd name="connsiteX4" fmla="*/ 117806 w 314149"/>
              <a:gd name="connsiteY4" fmla="*/ 0 h 235612"/>
              <a:gd name="connsiteX5" fmla="*/ 0 w 314149"/>
              <a:gd name="connsiteY5" fmla="*/ 117806 h 235612"/>
              <a:gd name="connsiteX6" fmla="*/ 117806 w 314149"/>
              <a:gd name="connsiteY6" fmla="*/ 235612 h 235612"/>
              <a:gd name="connsiteX7" fmla="*/ 138232 w 314149"/>
              <a:gd name="connsiteY7" fmla="*/ 233832 h 235612"/>
              <a:gd name="connsiteX8" fmla="*/ 158567 w 314149"/>
              <a:gd name="connsiteY8" fmla="*/ 235612 h 235612"/>
              <a:gd name="connsiteX9" fmla="*/ 177730 w 314149"/>
              <a:gd name="connsiteY9" fmla="*/ 234028 h 235612"/>
              <a:gd name="connsiteX10" fmla="*/ 196893 w 314149"/>
              <a:gd name="connsiteY10" fmla="*/ 235612 h 235612"/>
              <a:gd name="connsiteX11" fmla="*/ 314150 w 314149"/>
              <a:gd name="connsiteY11" fmla="*/ 117806 h 235612"/>
              <a:gd name="connsiteX12" fmla="*/ 196893 w 314149"/>
              <a:gd name="connsiteY12" fmla="*/ 0 h 235612"/>
              <a:gd name="connsiteX13" fmla="*/ 249644 w 314149"/>
              <a:gd name="connsiteY13" fmla="*/ 117806 h 235612"/>
              <a:gd name="connsiteX14" fmla="*/ 205650 w 314149"/>
              <a:gd name="connsiteY14" fmla="*/ 196200 h 235612"/>
              <a:gd name="connsiteX15" fmla="*/ 235612 w 314149"/>
              <a:gd name="connsiteY15" fmla="*/ 117806 h 235612"/>
              <a:gd name="connsiteX16" fmla="*/ 205650 w 314149"/>
              <a:gd name="connsiteY16" fmla="*/ 39413 h 235612"/>
              <a:gd name="connsiteX17" fmla="*/ 249644 w 314149"/>
              <a:gd name="connsiteY17" fmla="*/ 117806 h 235612"/>
              <a:gd name="connsiteX18" fmla="*/ 86974 w 314149"/>
              <a:gd name="connsiteY18" fmla="*/ 204066 h 235612"/>
              <a:gd name="connsiteX19" fmla="*/ 72569 w 314149"/>
              <a:gd name="connsiteY19" fmla="*/ 197430 h 235612"/>
              <a:gd name="connsiteX20" fmla="*/ 26303 w 314149"/>
              <a:gd name="connsiteY20" fmla="*/ 117806 h 235612"/>
              <a:gd name="connsiteX21" fmla="*/ 72569 w 314149"/>
              <a:gd name="connsiteY21" fmla="*/ 38182 h 235612"/>
              <a:gd name="connsiteX22" fmla="*/ 117806 w 314149"/>
              <a:gd name="connsiteY22" fmla="*/ 26179 h 235612"/>
              <a:gd name="connsiteX23" fmla="*/ 138560 w 314149"/>
              <a:gd name="connsiteY23" fmla="*/ 28555 h 235612"/>
              <a:gd name="connsiteX24" fmla="*/ 157814 w 314149"/>
              <a:gd name="connsiteY24" fmla="*/ 35407 h 235612"/>
              <a:gd name="connsiteX25" fmla="*/ 209315 w 314149"/>
              <a:gd name="connsiteY25" fmla="*/ 117800 h 235612"/>
              <a:gd name="connsiteX26" fmla="*/ 208897 w 314149"/>
              <a:gd name="connsiteY26" fmla="*/ 126478 h 235612"/>
              <a:gd name="connsiteX27" fmla="*/ 86980 w 314149"/>
              <a:gd name="connsiteY27" fmla="*/ 204060 h 235612"/>
              <a:gd name="connsiteX28" fmla="*/ 248604 w 314149"/>
              <a:gd name="connsiteY28" fmla="*/ 193189 h 235612"/>
              <a:gd name="connsiteX29" fmla="*/ 275830 w 314149"/>
              <a:gd name="connsiteY29" fmla="*/ 117806 h 235612"/>
              <a:gd name="connsiteX30" fmla="*/ 248604 w 314149"/>
              <a:gd name="connsiteY30" fmla="*/ 42424 h 235612"/>
              <a:gd name="connsiteX31" fmla="*/ 287977 w 314149"/>
              <a:gd name="connsiteY31" fmla="*/ 117806 h 235612"/>
              <a:gd name="connsiteX32" fmla="*/ 248604 w 314149"/>
              <a:gd name="connsiteY32" fmla="*/ 193189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4149" h="235612">
                <a:moveTo>
                  <a:pt x="196893" y="0"/>
                </a:moveTo>
                <a:cubicBezTo>
                  <a:pt x="190368" y="0"/>
                  <a:pt x="183967" y="550"/>
                  <a:pt x="177730" y="1584"/>
                </a:cubicBezTo>
                <a:cubicBezTo>
                  <a:pt x="171493" y="550"/>
                  <a:pt x="165092" y="0"/>
                  <a:pt x="158567" y="0"/>
                </a:cubicBezTo>
                <a:cubicBezTo>
                  <a:pt x="151636" y="0"/>
                  <a:pt x="144843" y="608"/>
                  <a:pt x="138232" y="1780"/>
                </a:cubicBezTo>
                <a:cubicBezTo>
                  <a:pt x="131596" y="615"/>
                  <a:pt x="124770" y="0"/>
                  <a:pt x="117806" y="0"/>
                </a:cubicBezTo>
                <a:cubicBezTo>
                  <a:pt x="52849" y="0"/>
                  <a:pt x="0" y="52849"/>
                  <a:pt x="0" y="117806"/>
                </a:cubicBezTo>
                <a:cubicBezTo>
                  <a:pt x="0" y="182763"/>
                  <a:pt x="52849" y="235612"/>
                  <a:pt x="117806" y="235612"/>
                </a:cubicBezTo>
                <a:cubicBezTo>
                  <a:pt x="124770" y="235612"/>
                  <a:pt x="131596" y="235004"/>
                  <a:pt x="138232" y="233832"/>
                </a:cubicBezTo>
                <a:cubicBezTo>
                  <a:pt x="144836" y="234997"/>
                  <a:pt x="151630" y="235612"/>
                  <a:pt x="158567" y="235612"/>
                </a:cubicBezTo>
                <a:cubicBezTo>
                  <a:pt x="165092" y="235612"/>
                  <a:pt x="171493" y="235063"/>
                  <a:pt x="177730" y="234028"/>
                </a:cubicBezTo>
                <a:cubicBezTo>
                  <a:pt x="183967" y="235063"/>
                  <a:pt x="190368" y="235612"/>
                  <a:pt x="196893" y="235612"/>
                </a:cubicBezTo>
                <a:cubicBezTo>
                  <a:pt x="261549" y="235612"/>
                  <a:pt x="314150" y="182763"/>
                  <a:pt x="314150" y="117806"/>
                </a:cubicBezTo>
                <a:cubicBezTo>
                  <a:pt x="314150" y="52849"/>
                  <a:pt x="261549" y="0"/>
                  <a:pt x="196893" y="0"/>
                </a:cubicBezTo>
                <a:close/>
                <a:moveTo>
                  <a:pt x="249644" y="117806"/>
                </a:moveTo>
                <a:cubicBezTo>
                  <a:pt x="249644" y="151008"/>
                  <a:pt x="232000" y="180125"/>
                  <a:pt x="205650" y="196200"/>
                </a:cubicBezTo>
                <a:cubicBezTo>
                  <a:pt x="224270" y="175361"/>
                  <a:pt x="235612" y="147886"/>
                  <a:pt x="235612" y="117806"/>
                </a:cubicBezTo>
                <a:cubicBezTo>
                  <a:pt x="235612" y="87726"/>
                  <a:pt x="224270" y="60251"/>
                  <a:pt x="205650" y="39413"/>
                </a:cubicBezTo>
                <a:cubicBezTo>
                  <a:pt x="232000" y="55487"/>
                  <a:pt x="249644" y="84611"/>
                  <a:pt x="249644" y="117806"/>
                </a:cubicBezTo>
                <a:close/>
                <a:moveTo>
                  <a:pt x="86974" y="204066"/>
                </a:moveTo>
                <a:cubicBezTo>
                  <a:pt x="81960" y="202260"/>
                  <a:pt x="77137" y="200042"/>
                  <a:pt x="72569" y="197430"/>
                </a:cubicBezTo>
                <a:cubicBezTo>
                  <a:pt x="44956" y="181638"/>
                  <a:pt x="26303" y="151865"/>
                  <a:pt x="26303" y="117806"/>
                </a:cubicBezTo>
                <a:cubicBezTo>
                  <a:pt x="26303" y="83747"/>
                  <a:pt x="44956" y="53975"/>
                  <a:pt x="72569" y="38182"/>
                </a:cubicBezTo>
                <a:cubicBezTo>
                  <a:pt x="85920" y="30544"/>
                  <a:pt x="101366" y="26179"/>
                  <a:pt x="117806" y="26179"/>
                </a:cubicBezTo>
                <a:cubicBezTo>
                  <a:pt x="124940" y="26179"/>
                  <a:pt x="131891" y="27004"/>
                  <a:pt x="138560" y="28555"/>
                </a:cubicBezTo>
                <a:cubicBezTo>
                  <a:pt x="145294" y="30126"/>
                  <a:pt x="151741" y="32443"/>
                  <a:pt x="157814" y="35407"/>
                </a:cubicBezTo>
                <a:cubicBezTo>
                  <a:pt x="188280" y="50296"/>
                  <a:pt x="209315" y="81633"/>
                  <a:pt x="209315" y="117800"/>
                </a:cubicBezTo>
                <a:cubicBezTo>
                  <a:pt x="209315" y="120725"/>
                  <a:pt x="209165" y="123618"/>
                  <a:pt x="208897" y="126478"/>
                </a:cubicBezTo>
                <a:lnTo>
                  <a:pt x="86980" y="204060"/>
                </a:lnTo>
                <a:close/>
                <a:moveTo>
                  <a:pt x="248604" y="193189"/>
                </a:moveTo>
                <a:cubicBezTo>
                  <a:pt x="265587" y="172743"/>
                  <a:pt x="275830" y="146452"/>
                  <a:pt x="275830" y="117806"/>
                </a:cubicBezTo>
                <a:cubicBezTo>
                  <a:pt x="275830" y="89160"/>
                  <a:pt x="265594" y="62863"/>
                  <a:pt x="248604" y="42424"/>
                </a:cubicBezTo>
                <a:cubicBezTo>
                  <a:pt x="272374" y="58975"/>
                  <a:pt x="287977" y="86587"/>
                  <a:pt x="287977" y="117806"/>
                </a:cubicBezTo>
                <a:cubicBezTo>
                  <a:pt x="287977" y="149025"/>
                  <a:pt x="272374" y="176644"/>
                  <a:pt x="248604" y="19318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465" name="Grupa 1464">
            <a:extLst>
              <a:ext uri="{FF2B5EF4-FFF2-40B4-BE49-F238E27FC236}">
                <a16:creationId xmlns:a16="http://schemas.microsoft.com/office/drawing/2014/main" id="{519565B7-73C4-7AD1-3682-4640A5E6C960}"/>
              </a:ext>
            </a:extLst>
          </p:cNvPr>
          <p:cNvGrpSpPr/>
          <p:nvPr userDrawn="1"/>
        </p:nvGrpSpPr>
        <p:grpSpPr>
          <a:xfrm>
            <a:off x="14135348" y="6256019"/>
            <a:ext cx="495260" cy="371432"/>
            <a:chOff x="3096145" y="6060471"/>
            <a:chExt cx="314149" cy="235612"/>
          </a:xfrm>
        </p:grpSpPr>
        <p:sp>
          <p:nvSpPr>
            <p:cNvPr id="1466" name="Dowolny kształt: kształt 1465">
              <a:extLst>
                <a:ext uri="{FF2B5EF4-FFF2-40B4-BE49-F238E27FC236}">
                  <a16:creationId xmlns:a16="http://schemas.microsoft.com/office/drawing/2014/main" id="{F46516D6-D793-0457-E35A-DD48046ACDFA}"/>
                </a:ext>
              </a:extLst>
            </p:cNvPr>
            <p:cNvSpPr/>
            <p:nvPr/>
          </p:nvSpPr>
          <p:spPr>
            <a:xfrm>
              <a:off x="3187772" y="6112823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2 w 52364"/>
                <a:gd name="connsiteY11" fmla="*/ 87262 h 104716"/>
                <a:gd name="connsiteX12" fmla="*/ 17462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2" y="87262"/>
                  </a:lnTo>
                  <a:lnTo>
                    <a:pt x="1746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67" name="Dowolny kształt: kształt 1466">
              <a:extLst>
                <a:ext uri="{FF2B5EF4-FFF2-40B4-BE49-F238E27FC236}">
                  <a16:creationId xmlns:a16="http://schemas.microsoft.com/office/drawing/2014/main" id="{509E8C79-5C4F-0323-B5DA-54D30D7B8EF8}"/>
                </a:ext>
              </a:extLst>
            </p:cNvPr>
            <p:cNvSpPr/>
            <p:nvPr/>
          </p:nvSpPr>
          <p:spPr>
            <a:xfrm>
              <a:off x="3096145" y="6060471"/>
              <a:ext cx="314149" cy="235612"/>
            </a:xfrm>
            <a:custGeom>
              <a:avLst/>
              <a:gdLst>
                <a:gd name="connsiteX0" fmla="*/ 196893 w 314149"/>
                <a:gd name="connsiteY0" fmla="*/ 0 h 235612"/>
                <a:gd name="connsiteX1" fmla="*/ 177730 w 314149"/>
                <a:gd name="connsiteY1" fmla="*/ 1584 h 235612"/>
                <a:gd name="connsiteX2" fmla="*/ 158567 w 314149"/>
                <a:gd name="connsiteY2" fmla="*/ 0 h 235612"/>
                <a:gd name="connsiteX3" fmla="*/ 138232 w 314149"/>
                <a:gd name="connsiteY3" fmla="*/ 1780 h 235612"/>
                <a:gd name="connsiteX4" fmla="*/ 117806 w 314149"/>
                <a:gd name="connsiteY4" fmla="*/ 0 h 235612"/>
                <a:gd name="connsiteX5" fmla="*/ 0 w 314149"/>
                <a:gd name="connsiteY5" fmla="*/ 117806 h 235612"/>
                <a:gd name="connsiteX6" fmla="*/ 117806 w 314149"/>
                <a:gd name="connsiteY6" fmla="*/ 235612 h 235612"/>
                <a:gd name="connsiteX7" fmla="*/ 138232 w 314149"/>
                <a:gd name="connsiteY7" fmla="*/ 233832 h 235612"/>
                <a:gd name="connsiteX8" fmla="*/ 158567 w 314149"/>
                <a:gd name="connsiteY8" fmla="*/ 235612 h 235612"/>
                <a:gd name="connsiteX9" fmla="*/ 177730 w 314149"/>
                <a:gd name="connsiteY9" fmla="*/ 234028 h 235612"/>
                <a:gd name="connsiteX10" fmla="*/ 196893 w 314149"/>
                <a:gd name="connsiteY10" fmla="*/ 235612 h 235612"/>
                <a:gd name="connsiteX11" fmla="*/ 314150 w 314149"/>
                <a:gd name="connsiteY11" fmla="*/ 117806 h 235612"/>
                <a:gd name="connsiteX12" fmla="*/ 196893 w 314149"/>
                <a:gd name="connsiteY12" fmla="*/ 0 h 235612"/>
                <a:gd name="connsiteX13" fmla="*/ 249644 w 314149"/>
                <a:gd name="connsiteY13" fmla="*/ 117806 h 235612"/>
                <a:gd name="connsiteX14" fmla="*/ 205650 w 314149"/>
                <a:gd name="connsiteY14" fmla="*/ 196200 h 235612"/>
                <a:gd name="connsiteX15" fmla="*/ 235612 w 314149"/>
                <a:gd name="connsiteY15" fmla="*/ 117806 h 235612"/>
                <a:gd name="connsiteX16" fmla="*/ 205650 w 314149"/>
                <a:gd name="connsiteY16" fmla="*/ 39413 h 235612"/>
                <a:gd name="connsiteX17" fmla="*/ 249644 w 314149"/>
                <a:gd name="connsiteY17" fmla="*/ 117806 h 235612"/>
                <a:gd name="connsiteX18" fmla="*/ 86974 w 314149"/>
                <a:gd name="connsiteY18" fmla="*/ 204066 h 235612"/>
                <a:gd name="connsiteX19" fmla="*/ 72569 w 314149"/>
                <a:gd name="connsiteY19" fmla="*/ 197430 h 235612"/>
                <a:gd name="connsiteX20" fmla="*/ 26303 w 314149"/>
                <a:gd name="connsiteY20" fmla="*/ 117806 h 235612"/>
                <a:gd name="connsiteX21" fmla="*/ 72569 w 314149"/>
                <a:gd name="connsiteY21" fmla="*/ 38182 h 235612"/>
                <a:gd name="connsiteX22" fmla="*/ 117806 w 314149"/>
                <a:gd name="connsiteY22" fmla="*/ 26179 h 235612"/>
                <a:gd name="connsiteX23" fmla="*/ 138560 w 314149"/>
                <a:gd name="connsiteY23" fmla="*/ 28555 h 235612"/>
                <a:gd name="connsiteX24" fmla="*/ 157814 w 314149"/>
                <a:gd name="connsiteY24" fmla="*/ 35407 h 235612"/>
                <a:gd name="connsiteX25" fmla="*/ 209315 w 314149"/>
                <a:gd name="connsiteY25" fmla="*/ 117800 h 235612"/>
                <a:gd name="connsiteX26" fmla="*/ 208897 w 314149"/>
                <a:gd name="connsiteY26" fmla="*/ 126478 h 235612"/>
                <a:gd name="connsiteX27" fmla="*/ 86980 w 314149"/>
                <a:gd name="connsiteY27" fmla="*/ 204060 h 235612"/>
                <a:gd name="connsiteX28" fmla="*/ 248604 w 314149"/>
                <a:gd name="connsiteY28" fmla="*/ 193189 h 235612"/>
                <a:gd name="connsiteX29" fmla="*/ 275830 w 314149"/>
                <a:gd name="connsiteY29" fmla="*/ 117806 h 235612"/>
                <a:gd name="connsiteX30" fmla="*/ 248604 w 314149"/>
                <a:gd name="connsiteY30" fmla="*/ 42424 h 235612"/>
                <a:gd name="connsiteX31" fmla="*/ 287977 w 314149"/>
                <a:gd name="connsiteY31" fmla="*/ 117806 h 235612"/>
                <a:gd name="connsiteX32" fmla="*/ 248604 w 314149"/>
                <a:gd name="connsiteY32" fmla="*/ 193189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4149" h="235612">
                  <a:moveTo>
                    <a:pt x="196893" y="0"/>
                  </a:moveTo>
                  <a:cubicBezTo>
                    <a:pt x="190368" y="0"/>
                    <a:pt x="183967" y="550"/>
                    <a:pt x="177730" y="1584"/>
                  </a:cubicBezTo>
                  <a:cubicBezTo>
                    <a:pt x="171493" y="550"/>
                    <a:pt x="165092" y="0"/>
                    <a:pt x="158567" y="0"/>
                  </a:cubicBezTo>
                  <a:cubicBezTo>
                    <a:pt x="151636" y="0"/>
                    <a:pt x="144843" y="608"/>
                    <a:pt x="138232" y="1780"/>
                  </a:cubicBezTo>
                  <a:cubicBezTo>
                    <a:pt x="131596" y="615"/>
                    <a:pt x="124770" y="0"/>
                    <a:pt x="117806" y="0"/>
                  </a:cubicBezTo>
                  <a:cubicBezTo>
                    <a:pt x="52849" y="0"/>
                    <a:pt x="0" y="52849"/>
                    <a:pt x="0" y="117806"/>
                  </a:cubicBezTo>
                  <a:cubicBezTo>
                    <a:pt x="0" y="182763"/>
                    <a:pt x="52849" y="235612"/>
                    <a:pt x="117806" y="235612"/>
                  </a:cubicBezTo>
                  <a:cubicBezTo>
                    <a:pt x="124770" y="235612"/>
                    <a:pt x="131596" y="235004"/>
                    <a:pt x="138232" y="233832"/>
                  </a:cubicBezTo>
                  <a:cubicBezTo>
                    <a:pt x="144836" y="234997"/>
                    <a:pt x="151630" y="235612"/>
                    <a:pt x="158567" y="235612"/>
                  </a:cubicBezTo>
                  <a:cubicBezTo>
                    <a:pt x="165092" y="235612"/>
                    <a:pt x="171493" y="235063"/>
                    <a:pt x="177730" y="234028"/>
                  </a:cubicBezTo>
                  <a:cubicBezTo>
                    <a:pt x="183967" y="235063"/>
                    <a:pt x="190368" y="235612"/>
                    <a:pt x="196893" y="235612"/>
                  </a:cubicBezTo>
                  <a:cubicBezTo>
                    <a:pt x="261549" y="235612"/>
                    <a:pt x="314150" y="182763"/>
                    <a:pt x="314150" y="117806"/>
                  </a:cubicBezTo>
                  <a:cubicBezTo>
                    <a:pt x="314150" y="52849"/>
                    <a:pt x="261549" y="0"/>
                    <a:pt x="196893" y="0"/>
                  </a:cubicBezTo>
                  <a:close/>
                  <a:moveTo>
                    <a:pt x="249644" y="117806"/>
                  </a:moveTo>
                  <a:cubicBezTo>
                    <a:pt x="249644" y="151008"/>
                    <a:pt x="232000" y="180125"/>
                    <a:pt x="205650" y="196200"/>
                  </a:cubicBezTo>
                  <a:cubicBezTo>
                    <a:pt x="224270" y="175361"/>
                    <a:pt x="235612" y="147886"/>
                    <a:pt x="235612" y="117806"/>
                  </a:cubicBezTo>
                  <a:cubicBezTo>
                    <a:pt x="235612" y="87726"/>
                    <a:pt x="224270" y="60251"/>
                    <a:pt x="205650" y="39413"/>
                  </a:cubicBezTo>
                  <a:cubicBezTo>
                    <a:pt x="232000" y="55487"/>
                    <a:pt x="249644" y="84611"/>
                    <a:pt x="249644" y="117806"/>
                  </a:cubicBezTo>
                  <a:close/>
                  <a:moveTo>
                    <a:pt x="86974" y="204066"/>
                  </a:moveTo>
                  <a:cubicBezTo>
                    <a:pt x="81960" y="202260"/>
                    <a:pt x="77137" y="200042"/>
                    <a:pt x="72569" y="197430"/>
                  </a:cubicBezTo>
                  <a:cubicBezTo>
                    <a:pt x="44956" y="181638"/>
                    <a:pt x="26303" y="151865"/>
                    <a:pt x="26303" y="117806"/>
                  </a:cubicBezTo>
                  <a:cubicBezTo>
                    <a:pt x="26303" y="83747"/>
                    <a:pt x="44956" y="53975"/>
                    <a:pt x="72569" y="38182"/>
                  </a:cubicBezTo>
                  <a:cubicBezTo>
                    <a:pt x="85920" y="30544"/>
                    <a:pt x="101366" y="26179"/>
                    <a:pt x="117806" y="26179"/>
                  </a:cubicBezTo>
                  <a:cubicBezTo>
                    <a:pt x="124940" y="26179"/>
                    <a:pt x="131891" y="27004"/>
                    <a:pt x="138560" y="28555"/>
                  </a:cubicBezTo>
                  <a:cubicBezTo>
                    <a:pt x="145294" y="30126"/>
                    <a:pt x="151741" y="32443"/>
                    <a:pt x="157814" y="35407"/>
                  </a:cubicBezTo>
                  <a:cubicBezTo>
                    <a:pt x="188280" y="50296"/>
                    <a:pt x="209315" y="81633"/>
                    <a:pt x="209315" y="117800"/>
                  </a:cubicBezTo>
                  <a:cubicBezTo>
                    <a:pt x="209315" y="120725"/>
                    <a:pt x="209165" y="123618"/>
                    <a:pt x="208897" y="126478"/>
                  </a:cubicBezTo>
                  <a:lnTo>
                    <a:pt x="86980" y="204060"/>
                  </a:lnTo>
                  <a:close/>
                  <a:moveTo>
                    <a:pt x="248604" y="193189"/>
                  </a:moveTo>
                  <a:cubicBezTo>
                    <a:pt x="265587" y="172743"/>
                    <a:pt x="275830" y="146452"/>
                    <a:pt x="275830" y="117806"/>
                  </a:cubicBezTo>
                  <a:cubicBezTo>
                    <a:pt x="275830" y="89160"/>
                    <a:pt x="265594" y="62863"/>
                    <a:pt x="248604" y="42424"/>
                  </a:cubicBezTo>
                  <a:cubicBezTo>
                    <a:pt x="272374" y="58975"/>
                    <a:pt x="287977" y="86587"/>
                    <a:pt x="287977" y="117806"/>
                  </a:cubicBezTo>
                  <a:cubicBezTo>
                    <a:pt x="287977" y="149025"/>
                    <a:pt x="272374" y="176644"/>
                    <a:pt x="248604" y="19318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</p:spTree>
    <p:extLst>
      <p:ext uri="{BB962C8B-B14F-4D97-AF65-F5344CB8AC3E}">
        <p14:creationId xmlns:p14="http://schemas.microsoft.com/office/powerpoint/2010/main" val="230606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75" y="2191601"/>
            <a:ext cx="2367198" cy="3050127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1047" y="2191601"/>
            <a:ext cx="2367198" cy="3050127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87189" y="2191601"/>
            <a:ext cx="2367198" cy="3050127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4118" y="2191601"/>
            <a:ext cx="2367198" cy="3050127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52553" y="2489924"/>
            <a:ext cx="961888" cy="89187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63702" y="2489924"/>
            <a:ext cx="961888" cy="89187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76773" y="2489924"/>
            <a:ext cx="961888" cy="89187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77560" y="2489924"/>
            <a:ext cx="961888" cy="89187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37156" y="5540051"/>
            <a:ext cx="10149581" cy="5321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4">
                <a:solidFill>
                  <a:schemeClr val="bg2">
                    <a:lumMod val="75000"/>
                  </a:schemeClr>
                </a:solidFill>
              </a:defRPr>
            </a:lvl1pPr>
            <a:lvl2pPr marL="210493" indent="0">
              <a:buNone/>
              <a:defRPr sz="884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884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884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884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0872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75" y="2191601"/>
            <a:ext cx="3381018" cy="1695365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5468" y="2523295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7975" y="4217364"/>
            <a:ext cx="3381018" cy="1695365"/>
          </a:xfrm>
          <a:prstGeom prst="rect">
            <a:avLst/>
          </a:prstGeom>
          <a:solidFill>
            <a:schemeClr val="accent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468" y="4549058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3247" y="2191601"/>
            <a:ext cx="3381018" cy="1695365"/>
          </a:xfrm>
          <a:prstGeom prst="rect">
            <a:avLst/>
          </a:prstGeom>
          <a:solidFill>
            <a:schemeClr val="accent4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741" y="2523295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3247" y="4217364"/>
            <a:ext cx="3381018" cy="1695365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740741" y="4549058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03435" y="2191601"/>
            <a:ext cx="3381018" cy="1695365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470929" y="2523295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03435" y="4217364"/>
            <a:ext cx="3381018" cy="1695365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70929" y="4549058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48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ymbol zastępczy obrazu 25">
            <a:extLst>
              <a:ext uri="{FF2B5EF4-FFF2-40B4-BE49-F238E27FC236}">
                <a16:creationId xmlns:a16="http://schemas.microsoft.com/office/drawing/2014/main" id="{BBA72501-7DC1-429C-BBBD-8703BDB0B0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7187" y="928299"/>
            <a:ext cx="6652260" cy="5156645"/>
          </a:xfrm>
          <a:custGeom>
            <a:avLst/>
            <a:gdLst>
              <a:gd name="connsiteX0" fmla="*/ 4470266 w 8278079"/>
              <a:gd name="connsiteY0" fmla="*/ 4386466 h 6417158"/>
              <a:gd name="connsiteX1" fmla="*/ 5789099 w 8278079"/>
              <a:gd name="connsiteY1" fmla="*/ 4386466 h 6417158"/>
              <a:gd name="connsiteX2" fmla="*/ 6296792 w 8278079"/>
              <a:gd name="connsiteY2" fmla="*/ 5401851 h 6417158"/>
              <a:gd name="connsiteX3" fmla="*/ 5789138 w 8278079"/>
              <a:gd name="connsiteY3" fmla="*/ 6417158 h 6417158"/>
              <a:gd name="connsiteX4" fmla="*/ 4470227 w 8278079"/>
              <a:gd name="connsiteY4" fmla="*/ 6417158 h 6417158"/>
              <a:gd name="connsiteX5" fmla="*/ 3962572 w 8278079"/>
              <a:gd name="connsiteY5" fmla="*/ 5401851 h 6417158"/>
              <a:gd name="connsiteX6" fmla="*/ 6451553 w 8278079"/>
              <a:gd name="connsiteY6" fmla="*/ 3285648 h 6417158"/>
              <a:gd name="connsiteX7" fmla="*/ 7770385 w 8278079"/>
              <a:gd name="connsiteY7" fmla="*/ 3285648 h 6417158"/>
              <a:gd name="connsiteX8" fmla="*/ 8278079 w 8278079"/>
              <a:gd name="connsiteY8" fmla="*/ 4301034 h 6417158"/>
              <a:gd name="connsiteX9" fmla="*/ 7770385 w 8278079"/>
              <a:gd name="connsiteY9" fmla="*/ 5316418 h 6417158"/>
              <a:gd name="connsiteX10" fmla="*/ 6451553 w 8278079"/>
              <a:gd name="connsiteY10" fmla="*/ 5316418 h 6417158"/>
              <a:gd name="connsiteX11" fmla="*/ 5943859 w 8278079"/>
              <a:gd name="connsiteY11" fmla="*/ 4301034 h 6417158"/>
              <a:gd name="connsiteX12" fmla="*/ 2488980 w 8278079"/>
              <a:gd name="connsiteY12" fmla="*/ 3285648 h 6417158"/>
              <a:gd name="connsiteX13" fmla="*/ 3807812 w 8278079"/>
              <a:gd name="connsiteY13" fmla="*/ 3285648 h 6417158"/>
              <a:gd name="connsiteX14" fmla="*/ 4315506 w 8278079"/>
              <a:gd name="connsiteY14" fmla="*/ 4301034 h 6417158"/>
              <a:gd name="connsiteX15" fmla="*/ 3807812 w 8278079"/>
              <a:gd name="connsiteY15" fmla="*/ 5316418 h 6417158"/>
              <a:gd name="connsiteX16" fmla="*/ 2488980 w 8278079"/>
              <a:gd name="connsiteY16" fmla="*/ 5316418 h 6417158"/>
              <a:gd name="connsiteX17" fmla="*/ 1981286 w 8278079"/>
              <a:gd name="connsiteY17" fmla="*/ 4301034 h 6417158"/>
              <a:gd name="connsiteX18" fmla="*/ 4470266 w 8278079"/>
              <a:gd name="connsiteY18" fmla="*/ 2193234 h 6417158"/>
              <a:gd name="connsiteX19" fmla="*/ 5789099 w 8278079"/>
              <a:gd name="connsiteY19" fmla="*/ 2193234 h 6417158"/>
              <a:gd name="connsiteX20" fmla="*/ 6296792 w 8278079"/>
              <a:gd name="connsiteY20" fmla="*/ 3208619 h 6417158"/>
              <a:gd name="connsiteX21" fmla="*/ 5789099 w 8278079"/>
              <a:gd name="connsiteY21" fmla="*/ 4224003 h 6417158"/>
              <a:gd name="connsiteX22" fmla="*/ 4470266 w 8278079"/>
              <a:gd name="connsiteY22" fmla="*/ 4224003 h 6417158"/>
              <a:gd name="connsiteX23" fmla="*/ 3962572 w 8278079"/>
              <a:gd name="connsiteY23" fmla="*/ 3208619 h 6417158"/>
              <a:gd name="connsiteX24" fmla="*/ 507694 w 8278079"/>
              <a:gd name="connsiteY24" fmla="*/ 2193234 h 6417158"/>
              <a:gd name="connsiteX25" fmla="*/ 1826527 w 8278079"/>
              <a:gd name="connsiteY25" fmla="*/ 2193234 h 6417158"/>
              <a:gd name="connsiteX26" fmla="*/ 2334219 w 8278079"/>
              <a:gd name="connsiteY26" fmla="*/ 3208619 h 6417158"/>
              <a:gd name="connsiteX27" fmla="*/ 1826527 w 8278079"/>
              <a:gd name="connsiteY27" fmla="*/ 4224003 h 6417158"/>
              <a:gd name="connsiteX28" fmla="*/ 507694 w 8278079"/>
              <a:gd name="connsiteY28" fmla="*/ 4224004 h 6417158"/>
              <a:gd name="connsiteX29" fmla="*/ 0 w 8278079"/>
              <a:gd name="connsiteY29" fmla="*/ 3208619 h 6417158"/>
              <a:gd name="connsiteX30" fmla="*/ 6451553 w 8278079"/>
              <a:gd name="connsiteY30" fmla="*/ 1092415 h 6417158"/>
              <a:gd name="connsiteX31" fmla="*/ 7770385 w 8278079"/>
              <a:gd name="connsiteY31" fmla="*/ 1092415 h 6417158"/>
              <a:gd name="connsiteX32" fmla="*/ 8278079 w 8278079"/>
              <a:gd name="connsiteY32" fmla="*/ 2107801 h 6417158"/>
              <a:gd name="connsiteX33" fmla="*/ 7770385 w 8278079"/>
              <a:gd name="connsiteY33" fmla="*/ 3123185 h 6417158"/>
              <a:gd name="connsiteX34" fmla="*/ 6451553 w 8278079"/>
              <a:gd name="connsiteY34" fmla="*/ 3123185 h 6417158"/>
              <a:gd name="connsiteX35" fmla="*/ 5943859 w 8278079"/>
              <a:gd name="connsiteY35" fmla="*/ 2107801 h 6417158"/>
              <a:gd name="connsiteX36" fmla="*/ 2488980 w 8278079"/>
              <a:gd name="connsiteY36" fmla="*/ 1092415 h 6417158"/>
              <a:gd name="connsiteX37" fmla="*/ 3807812 w 8278079"/>
              <a:gd name="connsiteY37" fmla="*/ 1092415 h 6417158"/>
              <a:gd name="connsiteX38" fmla="*/ 4315506 w 8278079"/>
              <a:gd name="connsiteY38" fmla="*/ 2107801 h 6417158"/>
              <a:gd name="connsiteX39" fmla="*/ 3807812 w 8278079"/>
              <a:gd name="connsiteY39" fmla="*/ 3123185 h 6417158"/>
              <a:gd name="connsiteX40" fmla="*/ 2488980 w 8278079"/>
              <a:gd name="connsiteY40" fmla="*/ 3123185 h 6417158"/>
              <a:gd name="connsiteX41" fmla="*/ 1981286 w 8278079"/>
              <a:gd name="connsiteY41" fmla="*/ 2107801 h 6417158"/>
              <a:gd name="connsiteX42" fmla="*/ 4470266 w 8278079"/>
              <a:gd name="connsiteY42" fmla="*/ 0 h 6417158"/>
              <a:gd name="connsiteX43" fmla="*/ 5789099 w 8278079"/>
              <a:gd name="connsiteY43" fmla="*/ 0 h 6417158"/>
              <a:gd name="connsiteX44" fmla="*/ 6296792 w 8278079"/>
              <a:gd name="connsiteY44" fmla="*/ 1015385 h 6417158"/>
              <a:gd name="connsiteX45" fmla="*/ 5789099 w 8278079"/>
              <a:gd name="connsiteY45" fmla="*/ 2030770 h 6417158"/>
              <a:gd name="connsiteX46" fmla="*/ 4470266 w 8278079"/>
              <a:gd name="connsiteY46" fmla="*/ 2030770 h 6417158"/>
              <a:gd name="connsiteX47" fmla="*/ 3962572 w 8278079"/>
              <a:gd name="connsiteY47" fmla="*/ 1015385 h 6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278079" h="6417158">
                <a:moveTo>
                  <a:pt x="4470266" y="4386466"/>
                </a:moveTo>
                <a:lnTo>
                  <a:pt x="5789099" y="4386466"/>
                </a:lnTo>
                <a:lnTo>
                  <a:pt x="6296792" y="5401851"/>
                </a:lnTo>
                <a:lnTo>
                  <a:pt x="5789138" y="6417158"/>
                </a:lnTo>
                <a:lnTo>
                  <a:pt x="4470227" y="6417158"/>
                </a:lnTo>
                <a:lnTo>
                  <a:pt x="3962572" y="5401851"/>
                </a:lnTo>
                <a:close/>
                <a:moveTo>
                  <a:pt x="6451553" y="3285648"/>
                </a:moveTo>
                <a:lnTo>
                  <a:pt x="7770385" y="3285648"/>
                </a:lnTo>
                <a:lnTo>
                  <a:pt x="8278079" y="4301034"/>
                </a:lnTo>
                <a:lnTo>
                  <a:pt x="7770385" y="5316418"/>
                </a:lnTo>
                <a:lnTo>
                  <a:pt x="6451553" y="5316418"/>
                </a:lnTo>
                <a:lnTo>
                  <a:pt x="5943859" y="4301034"/>
                </a:lnTo>
                <a:close/>
                <a:moveTo>
                  <a:pt x="2488980" y="3285648"/>
                </a:moveTo>
                <a:lnTo>
                  <a:pt x="3807812" y="3285648"/>
                </a:lnTo>
                <a:lnTo>
                  <a:pt x="4315506" y="4301034"/>
                </a:lnTo>
                <a:lnTo>
                  <a:pt x="3807812" y="5316418"/>
                </a:lnTo>
                <a:lnTo>
                  <a:pt x="2488980" y="5316418"/>
                </a:lnTo>
                <a:lnTo>
                  <a:pt x="1981286" y="4301034"/>
                </a:lnTo>
                <a:close/>
                <a:moveTo>
                  <a:pt x="4470266" y="2193234"/>
                </a:moveTo>
                <a:lnTo>
                  <a:pt x="5789099" y="2193234"/>
                </a:lnTo>
                <a:lnTo>
                  <a:pt x="6296792" y="3208619"/>
                </a:lnTo>
                <a:lnTo>
                  <a:pt x="5789099" y="4224003"/>
                </a:lnTo>
                <a:lnTo>
                  <a:pt x="4470266" y="4224003"/>
                </a:lnTo>
                <a:lnTo>
                  <a:pt x="3962572" y="3208619"/>
                </a:lnTo>
                <a:close/>
                <a:moveTo>
                  <a:pt x="507694" y="2193234"/>
                </a:moveTo>
                <a:lnTo>
                  <a:pt x="1826527" y="2193234"/>
                </a:lnTo>
                <a:lnTo>
                  <a:pt x="2334219" y="3208619"/>
                </a:lnTo>
                <a:lnTo>
                  <a:pt x="1826527" y="4224003"/>
                </a:lnTo>
                <a:lnTo>
                  <a:pt x="507694" y="4224004"/>
                </a:lnTo>
                <a:lnTo>
                  <a:pt x="0" y="3208619"/>
                </a:lnTo>
                <a:close/>
                <a:moveTo>
                  <a:pt x="6451553" y="1092415"/>
                </a:moveTo>
                <a:lnTo>
                  <a:pt x="7770385" y="1092415"/>
                </a:lnTo>
                <a:lnTo>
                  <a:pt x="8278079" y="2107801"/>
                </a:lnTo>
                <a:lnTo>
                  <a:pt x="7770385" y="3123185"/>
                </a:lnTo>
                <a:lnTo>
                  <a:pt x="6451553" y="3123185"/>
                </a:lnTo>
                <a:lnTo>
                  <a:pt x="5943859" y="2107801"/>
                </a:lnTo>
                <a:close/>
                <a:moveTo>
                  <a:pt x="2488980" y="1092415"/>
                </a:moveTo>
                <a:lnTo>
                  <a:pt x="3807812" y="1092415"/>
                </a:lnTo>
                <a:lnTo>
                  <a:pt x="4315506" y="2107801"/>
                </a:lnTo>
                <a:lnTo>
                  <a:pt x="3807812" y="3123185"/>
                </a:lnTo>
                <a:lnTo>
                  <a:pt x="2488980" y="3123185"/>
                </a:lnTo>
                <a:lnTo>
                  <a:pt x="1981286" y="2107801"/>
                </a:lnTo>
                <a:close/>
                <a:moveTo>
                  <a:pt x="4470266" y="0"/>
                </a:moveTo>
                <a:lnTo>
                  <a:pt x="5789099" y="0"/>
                </a:lnTo>
                <a:lnTo>
                  <a:pt x="6296792" y="1015385"/>
                </a:lnTo>
                <a:lnTo>
                  <a:pt x="5789099" y="2030770"/>
                </a:lnTo>
                <a:lnTo>
                  <a:pt x="4470266" y="2030770"/>
                </a:lnTo>
                <a:lnTo>
                  <a:pt x="3962572" y="10153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99A944-642A-4640-A63A-2BB1350E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0"/>
            <a:ext cx="4912776" cy="185900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7272AFB-92BC-4C67-9313-45131BE3A0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8" name="Symbol zastępczy tekstu 27">
            <a:extLst>
              <a:ext uri="{FF2B5EF4-FFF2-40B4-BE49-F238E27FC236}">
                <a16:creationId xmlns:a16="http://schemas.microsoft.com/office/drawing/2014/main" id="{360BA1FD-EF3F-4394-A564-97562E557E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5469" y="2191600"/>
            <a:ext cx="3213524" cy="3893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9093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cj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B58674FE-3756-492D-AC59-896253A7F5EB}"/>
              </a:ext>
            </a:extLst>
          </p:cNvPr>
          <p:cNvSpPr txBox="1">
            <a:spLocks/>
          </p:cNvSpPr>
          <p:nvPr userDrawn="1"/>
        </p:nvSpPr>
        <p:spPr>
          <a:xfrm>
            <a:off x="1015468" y="0"/>
            <a:ext cx="10171426" cy="18590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14" dirty="0"/>
              <a:t>Instrukcja korzystania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832278B-8B1E-49B9-81A0-51DBB01AB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60C4DF-91DC-4520-87DC-F6385E0EA66B}"/>
              </a:ext>
            </a:extLst>
          </p:cNvPr>
          <p:cNvSpPr txBox="1"/>
          <p:nvPr userDrawn="1"/>
        </p:nvSpPr>
        <p:spPr>
          <a:xfrm>
            <a:off x="1015469" y="2191601"/>
            <a:ext cx="5107959" cy="38895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482"/>
              </a:spcAft>
            </a:pPr>
            <a:r>
              <a:rPr lang="pl-PL" sz="1286" dirty="0"/>
              <a:t>Niniejszy szablon zawiera ponad 30 różnych układów slajdów </a:t>
            </a:r>
            <a:br>
              <a:rPr lang="pl-PL" sz="1286" dirty="0"/>
            </a:br>
            <a:r>
              <a:rPr lang="pl-PL" sz="1286" dirty="0"/>
              <a:t>w identyfikacji NASK-PIB. </a:t>
            </a:r>
          </a:p>
          <a:p>
            <a:pPr marL="0" lvl="4" indent="0">
              <a:spcAft>
                <a:spcPts val="482"/>
              </a:spcAft>
            </a:pPr>
            <a:r>
              <a:rPr lang="pl-PL" sz="1286" b="1" dirty="0">
                <a:solidFill>
                  <a:schemeClr val="accent3"/>
                </a:solidFill>
              </a:rPr>
              <a:t>Aby dodać slajd należy kliknąć jak na obrazku obok &gt;&gt;</a:t>
            </a:r>
          </a:p>
          <a:p>
            <a:pPr marL="0" indent="0">
              <a:spcAft>
                <a:spcPts val="482"/>
              </a:spcAft>
              <a:buNone/>
            </a:pPr>
            <a:r>
              <a:rPr lang="pl-PL" sz="1286" dirty="0"/>
              <a:t>Zalecane jest używanie </a:t>
            </a:r>
            <a:r>
              <a:rPr lang="pl-PL" sz="1286" dirty="0" err="1"/>
              <a:t>key</a:t>
            </a:r>
            <a:r>
              <a:rPr lang="pl-PL" sz="1286" dirty="0"/>
              <a:t> </a:t>
            </a:r>
            <a:r>
              <a:rPr lang="pl-PL" sz="1286" dirty="0" err="1"/>
              <a:t>visuali</a:t>
            </a:r>
            <a:r>
              <a:rPr lang="pl-PL" sz="1286" dirty="0"/>
              <a:t> marek/produktów na każdy pierwszy slajd prezentacji, a następnie swoich zdjęć jako przerywniki. Zaprojektowano kilka przykładów slajdów tytułowych do wyboru.</a:t>
            </a:r>
          </a:p>
          <a:p>
            <a:pPr marL="0" indent="0">
              <a:spcAft>
                <a:spcPts val="482"/>
              </a:spcAft>
              <a:buNone/>
            </a:pPr>
            <a:r>
              <a:rPr lang="pl-PL" sz="1286" dirty="0"/>
              <a:t>Każdy układ posiada odpowiednie „ramki” (</a:t>
            </a:r>
            <a:r>
              <a:rPr lang="pl-PL" sz="1286" dirty="0" err="1"/>
              <a:t>placeholder’y</a:t>
            </a:r>
            <a:r>
              <a:rPr lang="pl-PL" sz="1286" dirty="0"/>
              <a:t>) </a:t>
            </a:r>
            <a:br>
              <a:rPr lang="pl-PL" sz="1286" dirty="0"/>
            </a:br>
            <a:r>
              <a:rPr lang="pl-PL" sz="1286" dirty="0"/>
              <a:t>na </a:t>
            </a:r>
            <a:r>
              <a:rPr lang="pl-PL" sz="1286" dirty="0" err="1"/>
              <a:t>content</a:t>
            </a:r>
            <a:r>
              <a:rPr lang="pl-PL" sz="1286" dirty="0"/>
              <a:t> oraz linie pomocnicze (prowadnice), wyznaczające obszary do umieszczania </a:t>
            </a:r>
            <a:r>
              <a:rPr lang="pl-PL" sz="1286" dirty="0" err="1"/>
              <a:t>contentu</a:t>
            </a:r>
            <a:r>
              <a:rPr lang="pl-PL" sz="1286" dirty="0"/>
              <a:t>, według zasad projektowania NASK-PIB (</a:t>
            </a:r>
            <a:r>
              <a:rPr lang="pl-PL" sz="1286" dirty="0" err="1"/>
              <a:t>grid</a:t>
            </a:r>
            <a:r>
              <a:rPr lang="pl-PL" sz="1286" dirty="0"/>
              <a:t> </a:t>
            </a:r>
            <a:r>
              <a:rPr lang="pl-PL" sz="1286" dirty="0" err="1"/>
              <a:t>method</a:t>
            </a:r>
            <a:r>
              <a:rPr lang="pl-PL" sz="1286" dirty="0"/>
              <a:t>). </a:t>
            </a:r>
          </a:p>
          <a:p>
            <a:pPr marL="0" indent="0">
              <a:spcAft>
                <a:spcPts val="482"/>
              </a:spcAft>
              <a:buNone/>
            </a:pPr>
            <a:r>
              <a:rPr lang="pl-PL" sz="1286" dirty="0"/>
              <a:t>Prowadnice włączamy klikając prawym przyciskiem myszy </a:t>
            </a:r>
            <a:br>
              <a:rPr lang="pl-PL" sz="1286" dirty="0"/>
            </a:br>
            <a:r>
              <a:rPr lang="pl-PL" sz="1286" dirty="0"/>
              <a:t>w puste tło -&gt; „Siatka i prowadnice” -&gt; „Prowadnice”.</a:t>
            </a:r>
          </a:p>
          <a:p>
            <a:pPr marL="0" indent="0">
              <a:spcAft>
                <a:spcPts val="482"/>
              </a:spcAft>
              <a:buNone/>
            </a:pPr>
            <a:r>
              <a:rPr lang="pl-PL" sz="1286" dirty="0"/>
              <a:t>Jeśli występuje zapotrzebowanie na zdjęcia, prośba o kontakt </a:t>
            </a:r>
            <a:br>
              <a:rPr lang="pl-PL" sz="1286" dirty="0"/>
            </a:br>
            <a:r>
              <a:rPr lang="pl-PL" sz="1286" dirty="0"/>
              <a:t>z </a:t>
            </a:r>
            <a:r>
              <a:rPr lang="pl-PL" sz="1286" b="1" dirty="0"/>
              <a:t>Zespołem Obsługi Wizualnej. </a:t>
            </a:r>
            <a:r>
              <a:rPr lang="pl-PL" sz="1286" b="0" dirty="0"/>
              <a:t>Pomożemy dobrać, wstawić lub po prostu podeślemy wybrane.</a:t>
            </a:r>
            <a:endParaRPr lang="pl-PL" sz="1286" b="1" dirty="0"/>
          </a:p>
          <a:p>
            <a:pPr marL="0" indent="0">
              <a:spcAft>
                <a:spcPts val="482"/>
              </a:spcAft>
              <a:buNone/>
            </a:pPr>
            <a:endParaRPr lang="pl-PL" sz="1286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3843758-5098-2CC8-D54E-38A657359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8214"/>
          <a:stretch/>
        </p:blipFill>
        <p:spPr>
          <a:xfrm>
            <a:off x="7728276" y="2043623"/>
            <a:ext cx="4463724" cy="4814376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8BA7AAD5-B6DD-4A21-BC91-3580685C723E}"/>
              </a:ext>
            </a:extLst>
          </p:cNvPr>
          <p:cNvSpPr/>
          <p:nvPr userDrawn="1"/>
        </p:nvSpPr>
        <p:spPr>
          <a:xfrm>
            <a:off x="7728275" y="2191601"/>
            <a:ext cx="4463726" cy="4666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29D878DD-FF83-F23A-FE49-D18264B48733}"/>
              </a:ext>
            </a:extLst>
          </p:cNvPr>
          <p:cNvGrpSpPr/>
          <p:nvPr userDrawn="1"/>
        </p:nvGrpSpPr>
        <p:grpSpPr>
          <a:xfrm>
            <a:off x="-5629726" y="-665900"/>
            <a:ext cx="5629726" cy="7522792"/>
            <a:chOff x="-7005638" y="-828676"/>
            <a:chExt cx="7005637" cy="9361697"/>
          </a:xfrm>
        </p:grpSpPr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2BB317E9-EC9D-DB1A-318D-BC3A26C8D115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110C1F5A-E3CE-29FB-89BA-4E29A7DD7D1B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68C75C49-DE40-E061-4053-E18F3228071D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1FC712CB-67FB-1CE0-65EA-A792FC2C6787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AFBFA055-C7A9-8999-5A90-6DCE54D5D2AA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79D5AC8E-D39E-207C-D480-45A1802EC069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933CD441-5A8A-789A-5AD3-0D7BE4287A2A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F9CFF747-3122-CD7B-B52B-5CC4DFE29CFE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44D63210-6DDD-F7CD-9CA7-C5E8CBF859F3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95E93D3A-EFEB-38B2-572C-EB6B78C0BF05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7CC9D1A9-3247-10E5-86CD-3F63D543EB6D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EEF11C8E-521C-6675-78CE-5EAEC29C4272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E6A578D0-8B3E-9D88-C5E5-B24C618C00E9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B7227DEC-C420-2DF6-4C54-7CC0073A2B36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0ED81322-12E1-B21B-9CFA-3736A4ED90D8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324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AC7DF2BA-CA0D-DDFE-823A-1DC606ECFFFA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C3906E5A-8C4D-05F0-8A36-F961C1C1FBA7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A06FDD63-6C4A-5302-521F-F96BC4DD2F06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1B334254-57E5-A705-1800-6DDCDE9F32A8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B2F702E5-4381-1D76-B48F-2E2F36DAE73A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DCD3D030-64C4-B404-2132-F5F7B31AF8B9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D7DDD26C-363F-396D-4615-D8469DC1223D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B3F02B8-FB4D-6057-E879-5C40504D3D2A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0CF72678-25BC-55B8-88AE-D082CD99F8FE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D4541481-E2D8-395D-626D-752FF53F95E9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7F543D74-C6CC-6FD9-D477-1D450E552E41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16F6F4B1-F369-8D0B-BBFD-3AC3E7EA11DA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73C3C86-D3D4-4DD3-9C18-DC3817F7327A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ADADAB1E-AD32-F570-6CE8-79D95E81A2F8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A375A282-02FF-9AC9-D964-FB889B18B1C2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8C78C2D6-5E03-9C56-073B-BE5BE270E026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53DB278B-17A2-667B-43DC-AB24EC8D71FE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44F470BA-397D-E9D6-7E31-85BA1C4059D8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3" name="Dowolny kształt: kształt 42">
              <a:extLst>
                <a:ext uri="{FF2B5EF4-FFF2-40B4-BE49-F238E27FC236}">
                  <a16:creationId xmlns:a16="http://schemas.microsoft.com/office/drawing/2014/main" id="{5AD82D1D-BFAA-0CD2-46A5-3554036BA989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5CC982E2-8CE1-62E0-345D-250AC612F010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5" name="Dowolny kształt: kształt 44">
              <a:extLst>
                <a:ext uri="{FF2B5EF4-FFF2-40B4-BE49-F238E27FC236}">
                  <a16:creationId xmlns:a16="http://schemas.microsoft.com/office/drawing/2014/main" id="{C32D05FF-5424-DC8E-4B77-E92492C9441D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6" name="Dowolny kształt: kształt 45">
              <a:extLst>
                <a:ext uri="{FF2B5EF4-FFF2-40B4-BE49-F238E27FC236}">
                  <a16:creationId xmlns:a16="http://schemas.microsoft.com/office/drawing/2014/main" id="{45208F8F-5DC2-48BA-B444-2151869A7796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417F7AC4-0850-3772-A0E6-22C9B71FDC70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8" name="Dowolny kształt: kształt 47">
              <a:extLst>
                <a:ext uri="{FF2B5EF4-FFF2-40B4-BE49-F238E27FC236}">
                  <a16:creationId xmlns:a16="http://schemas.microsoft.com/office/drawing/2014/main" id="{AF491D58-40E4-BE94-B0AA-B07A3AFCE6E5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9" name="Dowolny kształt: kształt 48">
              <a:extLst>
                <a:ext uri="{FF2B5EF4-FFF2-40B4-BE49-F238E27FC236}">
                  <a16:creationId xmlns:a16="http://schemas.microsoft.com/office/drawing/2014/main" id="{DE8D95BE-B319-97BE-F7FB-4D3A2CBE2BEC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DE359CA0-21AC-A63A-2A44-FCB525E7DB83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NASK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B8C41CC5-7442-782C-C1B7-4E166DABF88D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Kadry/Rekrutacja</a:t>
              </a:r>
            </a:p>
          </p:txBody>
        </p: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A5A0C120-0B10-34A7-0BD2-DE3EED8D7D6F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ESA</a:t>
              </a:r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2A73B297-F9AA-6ED8-7E8C-052DD1D4DB43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Cyber</a:t>
              </a:r>
              <a:endParaRPr lang="pl-PL" sz="1446" dirty="0"/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669D7C2E-62F3-C09C-069D-CD5E64F83310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Certyfikacja</a:t>
              </a:r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BA99429C-4452-55FA-020C-30D9B82A21D9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Telemetria</a:t>
              </a:r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EA276F99-7EB1-1318-3A4B-4E5AFAA0FD03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Akademia</a:t>
              </a:r>
            </a:p>
          </p:txBody>
        </p:sp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EDDC0D51-8E3B-A499-BD21-6D60B2B9BA92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thinkstat</a:t>
              </a:r>
              <a:endParaRPr lang="pl-PL" sz="1446" dirty="0"/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98B61216-982F-0F1E-31C6-0BB0552F9ED5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.</a:t>
              </a:r>
              <a:r>
                <a:rPr lang="pl-PL" sz="1446" dirty="0" err="1"/>
                <a:t>pl</a:t>
              </a:r>
              <a:endParaRPr lang="pl-PL" sz="1446" dirty="0"/>
            </a:p>
          </p:txBody>
        </p:sp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7DFA507B-55D2-684D-7E52-B9E138699156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Dyżurnet</a:t>
              </a:r>
              <a:endParaRPr lang="pl-PL" sz="1446" dirty="0"/>
            </a:p>
          </p:txBody>
        </p:sp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14BD84DA-C05B-40A1-9E2B-0AF150CBF080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Produkty komercyjne</a:t>
              </a:r>
            </a:p>
          </p:txBody>
        </p:sp>
        <p:sp>
          <p:nvSpPr>
            <p:cNvPr id="61" name="pole tekstowe 60">
              <a:extLst>
                <a:ext uri="{FF2B5EF4-FFF2-40B4-BE49-F238E27FC236}">
                  <a16:creationId xmlns:a16="http://schemas.microsoft.com/office/drawing/2014/main" id="{936C8777-86CC-93A7-78FE-1AD6B98E9F80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sz="1446" dirty="0"/>
                <a:t>Paleta kolorów NASK </a:t>
              </a:r>
              <a:br>
                <a:rPr lang="pl-PL" sz="1446" dirty="0"/>
              </a:br>
              <a:r>
                <a:rPr lang="pl-PL" sz="1125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338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re prakty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B58674FE-3756-492D-AC59-896253A7F5EB}"/>
              </a:ext>
            </a:extLst>
          </p:cNvPr>
          <p:cNvSpPr txBox="1">
            <a:spLocks/>
          </p:cNvSpPr>
          <p:nvPr userDrawn="1"/>
        </p:nvSpPr>
        <p:spPr>
          <a:xfrm>
            <a:off x="1015468" y="0"/>
            <a:ext cx="10171426" cy="18590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14" dirty="0"/>
              <a:t>Dobre praktyki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832278B-8B1E-49B9-81A0-51DBB01AB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60C4DF-91DC-4520-87DC-F6385E0EA66B}"/>
              </a:ext>
            </a:extLst>
          </p:cNvPr>
          <p:cNvSpPr txBox="1"/>
          <p:nvPr userDrawn="1"/>
        </p:nvSpPr>
        <p:spPr>
          <a:xfrm>
            <a:off x="1015469" y="2191601"/>
            <a:ext cx="4912775" cy="38895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482"/>
              </a:spcAft>
            </a:pPr>
            <a:r>
              <a:rPr lang="pl-PL" sz="1286" b="1" dirty="0">
                <a:solidFill>
                  <a:schemeClr val="accent5"/>
                </a:solidFill>
              </a:rPr>
              <a:t>Zalecane praktyki:</a:t>
            </a:r>
          </a:p>
          <a:p>
            <a:pPr marL="229629" lvl="4" indent="-229629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dirty="0"/>
              <a:t>Dodawanie swoich zdjęć, schematów, treści, wykresów etc. z wykorzystaniem palety kolorów NASK-PIB.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Zmienianie wielkości czcionki w tekście podstawowym (możliwie jak najmniej).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Przesuwanie </a:t>
            </a:r>
            <a:r>
              <a:rPr lang="pl-PL" sz="128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placeholderów</a:t>
            </a: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tylko w ramach wyznaczonych prowadnicami linii (zachowujemy marginesy i odstępy!), np. zamiast dwóch kolumn zrobić jedną szeroką, albo zrobić tylko dwie kolumny bez nagłówków.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Utrzymanie spójności w odległościach między elementami, wielkości czcionek.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Dbanie o odpowiednią ilość „powietrza” w prezentacji.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Używanie jak najmniejszej ilości treści pisanej i stosowanie </a:t>
            </a:r>
            <a:r>
              <a:rPr lang="pl-PL" sz="128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bullet</a:t>
            </a: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8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pointów</a:t>
            </a: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Używanie nie tylko zdjęć ale i ikon.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2D44053-6685-4B5B-AE0C-E7EA44A1B45E}"/>
              </a:ext>
            </a:extLst>
          </p:cNvPr>
          <p:cNvSpPr txBox="1"/>
          <p:nvPr userDrawn="1"/>
        </p:nvSpPr>
        <p:spPr>
          <a:xfrm>
            <a:off x="6274118" y="2191601"/>
            <a:ext cx="4912775" cy="38895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482"/>
              </a:spcAft>
            </a:pPr>
            <a:r>
              <a:rPr lang="pl-PL" sz="1286" b="1" dirty="0">
                <a:solidFill>
                  <a:schemeClr val="accent3"/>
                </a:solidFill>
              </a:rPr>
              <a:t>Nie powinno się: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Zmieniać wielkości czcionki nagłówków.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Zmieniać kolorów na „przypadkowe”. Zakodowana jest paleta kolorystyczna NASK i należy jej używać jako wyjściowej. Alternatywnie na prawo od slajdów umieszczona jest paleta kolorów NASK, z której można zaciągać kolory „pipetą”.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Wychodzić poza wskazane prowadnice (marginesy).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Modyfikować wzorca szablonu.</a:t>
            </a:r>
          </a:p>
          <a:p>
            <a:pPr marL="229629" lvl="4" indent="-229629" algn="l" defTabSz="914400" rtl="0" eaLnBrk="1" latinLnBrk="0" hangingPunct="1">
              <a:spcAft>
                <a:spcPts val="482"/>
              </a:spcAft>
              <a:buFont typeface="Century Gothic" panose="020B0502020202020204" pitchFamily="34" charset="0"/>
              <a:buChar char="-"/>
            </a:pPr>
            <a:r>
              <a:rPr lang="pl-PL" sz="12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Umieszczać dużej ilości tekstu na jednym slajdzie. Dużo lepszą praktyką jest rozbijanie jej na wiele slajdów z animacjami przejścia.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1E10662C-DA9F-A4A8-C45E-8F66FB3E9CAF}"/>
              </a:ext>
            </a:extLst>
          </p:cNvPr>
          <p:cNvGrpSpPr/>
          <p:nvPr userDrawn="1"/>
        </p:nvGrpSpPr>
        <p:grpSpPr>
          <a:xfrm>
            <a:off x="-5629726" y="-665900"/>
            <a:ext cx="5629726" cy="7522792"/>
            <a:chOff x="-7005638" y="-828676"/>
            <a:chExt cx="7005637" cy="9361697"/>
          </a:xfrm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48556367-1893-3D26-2D55-3AF5D366FFB7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7B3B6C87-9422-783C-C3C8-CBD57FB07B16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4864BB58-EB63-81C6-F3CA-5C371E35070C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BEFDC2E5-39FC-1E62-ECB3-343AF72209FC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0D1D1729-3759-DFBE-059F-D97E6B4A726B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33E2DDC8-E84E-E1F5-C1DA-7ECF293E2EE9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30941153-5564-8CD9-AA9D-80DD4727CFA0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CE1A8673-65C1-9FAD-94C4-1B3585864A1A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BF59888A-154A-835D-B092-D4B9968429A8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2DA37E19-27ED-E0AD-8C10-D414B8661EC1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43D0ACA4-10F1-C258-AC73-F76E186D4C73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71C78B2C-F525-43C2-3D54-4192DD5271AF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0398A5A7-F413-4224-8F62-E58ED1D8EE61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F7939D2F-199D-6DBF-2A48-9FE09B70B4AB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B34C04F7-2156-A68A-7163-ADDABEB02033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324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129F10BA-503C-08FC-42D5-20D99AAD5D6C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16AD96F9-1D3C-4EE2-BEE7-5529C7599428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5BF781DF-F6A3-58AF-F584-47116F63822B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C3EAB56F-09BB-C3E6-1C16-33863B02208A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7036E9D0-D083-4532-E0E0-E52AF8B239E6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68797B6E-E38F-230B-9287-85C783E317E7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74380ED5-32BB-F660-72B4-53E76A912B32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9253BE49-C07C-5F45-8F15-4AEEABC2CFD4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8372CDF5-2D23-3D34-CC1C-F89C449A3F28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83EA764F-9821-8F85-845A-031CF92258CA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556A2EAB-3BFA-7D8B-520E-89BE60503E4E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4713B90B-C09E-BC22-4FD4-A32D86FED3DC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76E40DFB-F8D3-30EE-6A0C-81F85F35361E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B401CED4-B0B5-C6E8-D492-2AF07655A300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60394BC3-8073-93CC-23E0-1793ABB9A990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A1C44F1A-0F1D-C0E7-C742-2B0BB8EA2168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A32D3240-536B-9358-C3F2-5C6D2FCA3E76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70F6AB88-8830-FD1F-A668-91987E189488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8B01306B-258C-9990-D7BA-32CD9943EACA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3" name="Dowolny kształt: kształt 42">
              <a:extLst>
                <a:ext uri="{FF2B5EF4-FFF2-40B4-BE49-F238E27FC236}">
                  <a16:creationId xmlns:a16="http://schemas.microsoft.com/office/drawing/2014/main" id="{2145B300-3816-AF17-35AC-4BBB32842E12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653D5C90-CE6C-5AF1-8460-58F0EB2CE2DC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5" name="Dowolny kształt: kształt 44">
              <a:extLst>
                <a:ext uri="{FF2B5EF4-FFF2-40B4-BE49-F238E27FC236}">
                  <a16:creationId xmlns:a16="http://schemas.microsoft.com/office/drawing/2014/main" id="{6A007A71-FD9C-E85C-3C48-A7A29E8C8FBC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6" name="Dowolny kształt: kształt 45">
              <a:extLst>
                <a:ext uri="{FF2B5EF4-FFF2-40B4-BE49-F238E27FC236}">
                  <a16:creationId xmlns:a16="http://schemas.microsoft.com/office/drawing/2014/main" id="{7C42A6BE-255B-A961-0AA7-6D1EFA3F41A3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F19B1A55-E5A1-8A5E-A232-C07A65F144FA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8" name="Dowolny kształt: kształt 47">
              <a:extLst>
                <a:ext uri="{FF2B5EF4-FFF2-40B4-BE49-F238E27FC236}">
                  <a16:creationId xmlns:a16="http://schemas.microsoft.com/office/drawing/2014/main" id="{5589BF00-964B-97ED-3E5C-E7E791D2FBDC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63A4C11B-0898-A708-5B3F-65E86B690A46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NASK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515FFFFB-5D2F-613F-923A-54997C8E467B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Kadry/Rekrutacja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94B23B97-4EF9-7A80-E20D-D1272B714305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ESA</a:t>
              </a:r>
            </a:p>
          </p:txBody>
        </p: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FC923E4E-FD16-D3E6-81C4-391A2CB73C29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Cyber</a:t>
              </a:r>
              <a:endParaRPr lang="pl-PL" sz="1446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E0E6E5B4-D977-8F72-AEBD-A9C3619053FD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Certyfikacja</a:t>
              </a:r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F2F93100-1A33-0C66-B4D0-505F9D63EDA6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Telemetria</a:t>
              </a:r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04DF1C78-2453-E63F-F576-64707C459EF7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Akademia</a:t>
              </a:r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0FB76D44-E0E5-1D78-C5B2-49F8EE4266FF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thinkstat</a:t>
              </a:r>
              <a:endParaRPr lang="pl-PL" sz="1446" dirty="0"/>
            </a:p>
          </p:txBody>
        </p:sp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6350A563-0646-763A-5DD3-CDAEEBA47869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.</a:t>
              </a:r>
              <a:r>
                <a:rPr lang="pl-PL" sz="1446" dirty="0" err="1"/>
                <a:t>pl</a:t>
              </a:r>
              <a:endParaRPr lang="pl-PL" sz="1446" dirty="0"/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5DEB3F01-6063-4630-44E5-F0626FB0C179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Dyżurnet</a:t>
              </a:r>
              <a:endParaRPr lang="pl-PL" sz="1446" dirty="0"/>
            </a:p>
          </p:txBody>
        </p:sp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F07BBE93-7664-4C1D-F7C2-634E5C718F9C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Produkty komercyjne</a:t>
              </a:r>
            </a:p>
          </p:txBody>
        </p:sp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37786F20-D266-0AE8-2577-A232314ECB74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sz="1446" dirty="0"/>
                <a:t>Paleta kolorów NASK </a:t>
              </a:r>
              <a:br>
                <a:rPr lang="pl-PL" sz="1446" dirty="0"/>
              </a:br>
              <a:r>
                <a:rPr lang="pl-PL" sz="1125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3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6F087C-0827-4D2F-D561-8902055B0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&lt;- Kolory NASK-PIB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711AFDA-65D6-E4A6-B46C-03CEFA3B3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468" name="Grupa 1467">
            <a:extLst>
              <a:ext uri="{FF2B5EF4-FFF2-40B4-BE49-F238E27FC236}">
                <a16:creationId xmlns:a16="http://schemas.microsoft.com/office/drawing/2014/main" id="{AEDBA289-55F3-5414-EB25-406FDB9FE803}"/>
              </a:ext>
            </a:extLst>
          </p:cNvPr>
          <p:cNvGrpSpPr/>
          <p:nvPr userDrawn="1"/>
        </p:nvGrpSpPr>
        <p:grpSpPr>
          <a:xfrm>
            <a:off x="-5629726" y="-665900"/>
            <a:ext cx="5629726" cy="7522792"/>
            <a:chOff x="-7005638" y="-828676"/>
            <a:chExt cx="7005637" cy="9361697"/>
          </a:xfrm>
        </p:grpSpPr>
        <p:sp>
          <p:nvSpPr>
            <p:cNvPr id="1469" name="Dowolny kształt: kształt 1468">
              <a:extLst>
                <a:ext uri="{FF2B5EF4-FFF2-40B4-BE49-F238E27FC236}">
                  <a16:creationId xmlns:a16="http://schemas.microsoft.com/office/drawing/2014/main" id="{DFF6124A-028F-F77B-51F1-300DFED8F41E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0" name="Dowolny kształt: kształt 1469">
              <a:extLst>
                <a:ext uri="{FF2B5EF4-FFF2-40B4-BE49-F238E27FC236}">
                  <a16:creationId xmlns:a16="http://schemas.microsoft.com/office/drawing/2014/main" id="{7C61DA97-FD5C-9290-8E85-F619345673C1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1" name="Dowolny kształt: kształt 1470">
              <a:extLst>
                <a:ext uri="{FF2B5EF4-FFF2-40B4-BE49-F238E27FC236}">
                  <a16:creationId xmlns:a16="http://schemas.microsoft.com/office/drawing/2014/main" id="{4C595066-DAF9-35DD-95C6-717B896B5288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2" name="Dowolny kształt: kształt 1471">
              <a:extLst>
                <a:ext uri="{FF2B5EF4-FFF2-40B4-BE49-F238E27FC236}">
                  <a16:creationId xmlns:a16="http://schemas.microsoft.com/office/drawing/2014/main" id="{CCBAF21A-FACC-BAFF-BDAB-7E74600F28A4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3" name="Dowolny kształt: kształt 1472">
              <a:extLst>
                <a:ext uri="{FF2B5EF4-FFF2-40B4-BE49-F238E27FC236}">
                  <a16:creationId xmlns:a16="http://schemas.microsoft.com/office/drawing/2014/main" id="{310A3954-651A-72EC-982A-5127BFFE5548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4" name="Dowolny kształt: kształt 1473">
              <a:extLst>
                <a:ext uri="{FF2B5EF4-FFF2-40B4-BE49-F238E27FC236}">
                  <a16:creationId xmlns:a16="http://schemas.microsoft.com/office/drawing/2014/main" id="{4F797ACE-2648-C6CA-EDB6-07ACECBD9B5D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5" name="Dowolny kształt: kształt 1474">
              <a:extLst>
                <a:ext uri="{FF2B5EF4-FFF2-40B4-BE49-F238E27FC236}">
                  <a16:creationId xmlns:a16="http://schemas.microsoft.com/office/drawing/2014/main" id="{4F74063B-7DC5-364A-8D11-4E8F4DB2232C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6" name="Dowolny kształt: kształt 1475">
              <a:extLst>
                <a:ext uri="{FF2B5EF4-FFF2-40B4-BE49-F238E27FC236}">
                  <a16:creationId xmlns:a16="http://schemas.microsoft.com/office/drawing/2014/main" id="{5F761A69-9F27-3315-78EA-35206F9806A3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7" name="Dowolny kształt: kształt 1476">
              <a:extLst>
                <a:ext uri="{FF2B5EF4-FFF2-40B4-BE49-F238E27FC236}">
                  <a16:creationId xmlns:a16="http://schemas.microsoft.com/office/drawing/2014/main" id="{ACFEC812-2F0D-E03B-6D59-68FD4A67E0AB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8" name="Dowolny kształt: kształt 1477">
              <a:extLst>
                <a:ext uri="{FF2B5EF4-FFF2-40B4-BE49-F238E27FC236}">
                  <a16:creationId xmlns:a16="http://schemas.microsoft.com/office/drawing/2014/main" id="{5D11638D-2EBA-9EA2-63E8-DCB681E20C22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79" name="Dowolny kształt: kształt 1478">
              <a:extLst>
                <a:ext uri="{FF2B5EF4-FFF2-40B4-BE49-F238E27FC236}">
                  <a16:creationId xmlns:a16="http://schemas.microsoft.com/office/drawing/2014/main" id="{074B7985-66CE-4E2F-AA14-78305012FD7F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0" name="Dowolny kształt: kształt 1479">
              <a:extLst>
                <a:ext uri="{FF2B5EF4-FFF2-40B4-BE49-F238E27FC236}">
                  <a16:creationId xmlns:a16="http://schemas.microsoft.com/office/drawing/2014/main" id="{7222B1D4-B775-44A4-B8D9-CD95045FDD5A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1" name="Dowolny kształt: kształt 1480">
              <a:extLst>
                <a:ext uri="{FF2B5EF4-FFF2-40B4-BE49-F238E27FC236}">
                  <a16:creationId xmlns:a16="http://schemas.microsoft.com/office/drawing/2014/main" id="{D9A7D29E-FAEB-28E9-0C2B-F35352BAD6DA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2" name="Dowolny kształt: kształt 1481">
              <a:extLst>
                <a:ext uri="{FF2B5EF4-FFF2-40B4-BE49-F238E27FC236}">
                  <a16:creationId xmlns:a16="http://schemas.microsoft.com/office/drawing/2014/main" id="{C36AF745-8DF4-8A2B-850B-D1393D9639B2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3" name="Dowolny kształt: kształt 1482">
              <a:extLst>
                <a:ext uri="{FF2B5EF4-FFF2-40B4-BE49-F238E27FC236}">
                  <a16:creationId xmlns:a16="http://schemas.microsoft.com/office/drawing/2014/main" id="{159B4FEC-66F8-1D5D-0001-678C7B321AC2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324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4" name="Dowolny kształt: kształt 1483">
              <a:extLst>
                <a:ext uri="{FF2B5EF4-FFF2-40B4-BE49-F238E27FC236}">
                  <a16:creationId xmlns:a16="http://schemas.microsoft.com/office/drawing/2014/main" id="{D0D23C0B-4257-BD69-B9D8-5A2882A11995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5" name="Dowolny kształt: kształt 1484">
              <a:extLst>
                <a:ext uri="{FF2B5EF4-FFF2-40B4-BE49-F238E27FC236}">
                  <a16:creationId xmlns:a16="http://schemas.microsoft.com/office/drawing/2014/main" id="{9F3B8C41-193F-F042-2354-B290D3D24C40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6" name="Dowolny kształt: kształt 1485">
              <a:extLst>
                <a:ext uri="{FF2B5EF4-FFF2-40B4-BE49-F238E27FC236}">
                  <a16:creationId xmlns:a16="http://schemas.microsoft.com/office/drawing/2014/main" id="{C52EADD2-2D51-2F4C-9722-A77CA47F4330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7" name="Dowolny kształt: kształt 1486">
              <a:extLst>
                <a:ext uri="{FF2B5EF4-FFF2-40B4-BE49-F238E27FC236}">
                  <a16:creationId xmlns:a16="http://schemas.microsoft.com/office/drawing/2014/main" id="{B761616F-07F1-B410-2114-A4EDA220AE0E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8" name="Dowolny kształt: kształt 1487">
              <a:extLst>
                <a:ext uri="{FF2B5EF4-FFF2-40B4-BE49-F238E27FC236}">
                  <a16:creationId xmlns:a16="http://schemas.microsoft.com/office/drawing/2014/main" id="{353C99C8-4DFF-6C49-4716-505D9A0027CF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89" name="Dowolny kształt: kształt 1488">
              <a:extLst>
                <a:ext uri="{FF2B5EF4-FFF2-40B4-BE49-F238E27FC236}">
                  <a16:creationId xmlns:a16="http://schemas.microsoft.com/office/drawing/2014/main" id="{28B59C3B-017B-9829-A116-C0EE9440C7E2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0" name="Dowolny kształt: kształt 1489">
              <a:extLst>
                <a:ext uri="{FF2B5EF4-FFF2-40B4-BE49-F238E27FC236}">
                  <a16:creationId xmlns:a16="http://schemas.microsoft.com/office/drawing/2014/main" id="{5F8A6516-A632-F816-71CB-05DECFDE4505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1" name="Dowolny kształt: kształt 1490">
              <a:extLst>
                <a:ext uri="{FF2B5EF4-FFF2-40B4-BE49-F238E27FC236}">
                  <a16:creationId xmlns:a16="http://schemas.microsoft.com/office/drawing/2014/main" id="{7AA864D4-357F-1F1F-5A93-564ACFE8F94E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2" name="Dowolny kształt: kształt 1491">
              <a:extLst>
                <a:ext uri="{FF2B5EF4-FFF2-40B4-BE49-F238E27FC236}">
                  <a16:creationId xmlns:a16="http://schemas.microsoft.com/office/drawing/2014/main" id="{E4C9A52A-7CB1-6723-2CF0-2F1B0AE66869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3" name="Dowolny kształt: kształt 1492">
              <a:extLst>
                <a:ext uri="{FF2B5EF4-FFF2-40B4-BE49-F238E27FC236}">
                  <a16:creationId xmlns:a16="http://schemas.microsoft.com/office/drawing/2014/main" id="{FEE6263F-09E9-FEC1-3809-94D37D7CB751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4" name="Dowolny kształt: kształt 1493">
              <a:extLst>
                <a:ext uri="{FF2B5EF4-FFF2-40B4-BE49-F238E27FC236}">
                  <a16:creationId xmlns:a16="http://schemas.microsoft.com/office/drawing/2014/main" id="{A280BBFB-0BD7-2AAB-868C-78AEFD46D8F2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5" name="Dowolny kształt: kształt 1494">
              <a:extLst>
                <a:ext uri="{FF2B5EF4-FFF2-40B4-BE49-F238E27FC236}">
                  <a16:creationId xmlns:a16="http://schemas.microsoft.com/office/drawing/2014/main" id="{34B9DB11-1EB3-D6E6-14DA-E87858720F5C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6" name="Dowolny kształt: kształt 1495">
              <a:extLst>
                <a:ext uri="{FF2B5EF4-FFF2-40B4-BE49-F238E27FC236}">
                  <a16:creationId xmlns:a16="http://schemas.microsoft.com/office/drawing/2014/main" id="{806D37AB-0A6B-DE50-A993-729FFD33ACD8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7" name="Dowolny kształt: kształt 1496">
              <a:extLst>
                <a:ext uri="{FF2B5EF4-FFF2-40B4-BE49-F238E27FC236}">
                  <a16:creationId xmlns:a16="http://schemas.microsoft.com/office/drawing/2014/main" id="{A9280269-B508-3A10-F947-6C5EFE1864EB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8" name="Dowolny kształt: kształt 1497">
              <a:extLst>
                <a:ext uri="{FF2B5EF4-FFF2-40B4-BE49-F238E27FC236}">
                  <a16:creationId xmlns:a16="http://schemas.microsoft.com/office/drawing/2014/main" id="{F6868A74-5BED-8D1D-34EA-6D2E085E193F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99" name="Dowolny kształt: kształt 1498">
              <a:extLst>
                <a:ext uri="{FF2B5EF4-FFF2-40B4-BE49-F238E27FC236}">
                  <a16:creationId xmlns:a16="http://schemas.microsoft.com/office/drawing/2014/main" id="{EC2C6F25-2CDF-68A8-5E01-2F667A16B25E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0" name="Dowolny kształt: kształt 1499">
              <a:extLst>
                <a:ext uri="{FF2B5EF4-FFF2-40B4-BE49-F238E27FC236}">
                  <a16:creationId xmlns:a16="http://schemas.microsoft.com/office/drawing/2014/main" id="{9413AFED-0AFB-0EBF-5FD1-66E006AAE215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1" name="Dowolny kształt: kształt 1500">
              <a:extLst>
                <a:ext uri="{FF2B5EF4-FFF2-40B4-BE49-F238E27FC236}">
                  <a16:creationId xmlns:a16="http://schemas.microsoft.com/office/drawing/2014/main" id="{1940549B-4DCB-B058-A3C8-C23DEC0856AE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2" name="Dowolny kształt: kształt 1501">
              <a:extLst>
                <a:ext uri="{FF2B5EF4-FFF2-40B4-BE49-F238E27FC236}">
                  <a16:creationId xmlns:a16="http://schemas.microsoft.com/office/drawing/2014/main" id="{A653FE63-8F58-02A7-202C-BBCA9645DEEA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3" name="Dowolny kształt: kształt 1502">
              <a:extLst>
                <a:ext uri="{FF2B5EF4-FFF2-40B4-BE49-F238E27FC236}">
                  <a16:creationId xmlns:a16="http://schemas.microsoft.com/office/drawing/2014/main" id="{C91A6BE8-358D-74D8-1FEC-69101A8BE1EB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4" name="Dowolny kształt: kształt 1503">
              <a:extLst>
                <a:ext uri="{FF2B5EF4-FFF2-40B4-BE49-F238E27FC236}">
                  <a16:creationId xmlns:a16="http://schemas.microsoft.com/office/drawing/2014/main" id="{BFBA88BB-5B36-78AA-80A9-096ADBCA7DA2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5" name="Dowolny kształt: kształt 1504">
              <a:extLst>
                <a:ext uri="{FF2B5EF4-FFF2-40B4-BE49-F238E27FC236}">
                  <a16:creationId xmlns:a16="http://schemas.microsoft.com/office/drawing/2014/main" id="{B1B73A8F-8D28-EC42-96B6-BFD5984C7B6C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6" name="Dowolny kształt: kształt 1505">
              <a:extLst>
                <a:ext uri="{FF2B5EF4-FFF2-40B4-BE49-F238E27FC236}">
                  <a16:creationId xmlns:a16="http://schemas.microsoft.com/office/drawing/2014/main" id="{7ED38378-9941-A39D-27BE-8DB195EF3041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7" name="Dowolny kształt: kształt 1506">
              <a:extLst>
                <a:ext uri="{FF2B5EF4-FFF2-40B4-BE49-F238E27FC236}">
                  <a16:creationId xmlns:a16="http://schemas.microsoft.com/office/drawing/2014/main" id="{3E58A2FA-4128-6C29-0DD7-995EDA6FB562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8" name="Dowolny kształt: kształt 1507">
              <a:extLst>
                <a:ext uri="{FF2B5EF4-FFF2-40B4-BE49-F238E27FC236}">
                  <a16:creationId xmlns:a16="http://schemas.microsoft.com/office/drawing/2014/main" id="{0255B03C-C4B4-0179-809A-231D6A9D48AC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09" name="pole tekstowe 1508">
              <a:extLst>
                <a:ext uri="{FF2B5EF4-FFF2-40B4-BE49-F238E27FC236}">
                  <a16:creationId xmlns:a16="http://schemas.microsoft.com/office/drawing/2014/main" id="{6B6B6626-4F63-FA51-79EE-1969DA079B0B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NASK</a:t>
              </a:r>
            </a:p>
          </p:txBody>
        </p:sp>
        <p:sp>
          <p:nvSpPr>
            <p:cNvPr id="1510" name="pole tekstowe 1509">
              <a:extLst>
                <a:ext uri="{FF2B5EF4-FFF2-40B4-BE49-F238E27FC236}">
                  <a16:creationId xmlns:a16="http://schemas.microsoft.com/office/drawing/2014/main" id="{0F1520CB-8AC7-7633-24FF-303668F5BB28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Kadry/Rekrutacja</a:t>
              </a:r>
            </a:p>
          </p:txBody>
        </p:sp>
        <p:sp>
          <p:nvSpPr>
            <p:cNvPr id="1511" name="pole tekstowe 1510">
              <a:extLst>
                <a:ext uri="{FF2B5EF4-FFF2-40B4-BE49-F238E27FC236}">
                  <a16:creationId xmlns:a16="http://schemas.microsoft.com/office/drawing/2014/main" id="{658E1E81-0CE2-15EF-AA25-CA0C6500F130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ESA</a:t>
              </a:r>
            </a:p>
          </p:txBody>
        </p:sp>
        <p:sp>
          <p:nvSpPr>
            <p:cNvPr id="1512" name="pole tekstowe 1511">
              <a:extLst>
                <a:ext uri="{FF2B5EF4-FFF2-40B4-BE49-F238E27FC236}">
                  <a16:creationId xmlns:a16="http://schemas.microsoft.com/office/drawing/2014/main" id="{95879851-64DA-F536-0254-5F205D1FE509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Cyber</a:t>
              </a:r>
              <a:endParaRPr lang="pl-PL" sz="1446" dirty="0"/>
            </a:p>
          </p:txBody>
        </p:sp>
        <p:sp>
          <p:nvSpPr>
            <p:cNvPr id="1513" name="pole tekstowe 1512">
              <a:extLst>
                <a:ext uri="{FF2B5EF4-FFF2-40B4-BE49-F238E27FC236}">
                  <a16:creationId xmlns:a16="http://schemas.microsoft.com/office/drawing/2014/main" id="{77F6E799-9455-1B14-AD51-BC8856967A5D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Certyfikacja</a:t>
              </a:r>
            </a:p>
          </p:txBody>
        </p:sp>
        <p:sp>
          <p:nvSpPr>
            <p:cNvPr id="1514" name="pole tekstowe 1513">
              <a:extLst>
                <a:ext uri="{FF2B5EF4-FFF2-40B4-BE49-F238E27FC236}">
                  <a16:creationId xmlns:a16="http://schemas.microsoft.com/office/drawing/2014/main" id="{9A1433E9-4E60-5D43-372A-A303589C1269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Telemetria</a:t>
              </a:r>
            </a:p>
          </p:txBody>
        </p:sp>
        <p:sp>
          <p:nvSpPr>
            <p:cNvPr id="1515" name="pole tekstowe 1514">
              <a:extLst>
                <a:ext uri="{FF2B5EF4-FFF2-40B4-BE49-F238E27FC236}">
                  <a16:creationId xmlns:a16="http://schemas.microsoft.com/office/drawing/2014/main" id="{194C784D-37C3-55CA-188C-2A702FC329F0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Akademia</a:t>
              </a:r>
            </a:p>
          </p:txBody>
        </p:sp>
        <p:sp>
          <p:nvSpPr>
            <p:cNvPr id="1516" name="pole tekstowe 1515">
              <a:extLst>
                <a:ext uri="{FF2B5EF4-FFF2-40B4-BE49-F238E27FC236}">
                  <a16:creationId xmlns:a16="http://schemas.microsoft.com/office/drawing/2014/main" id="{622620B6-8A95-AF18-8654-DA483E7DB6E7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thinkstat</a:t>
              </a:r>
              <a:endParaRPr lang="pl-PL" sz="1446" dirty="0"/>
            </a:p>
          </p:txBody>
        </p:sp>
        <p:sp>
          <p:nvSpPr>
            <p:cNvPr id="1517" name="pole tekstowe 1516">
              <a:extLst>
                <a:ext uri="{FF2B5EF4-FFF2-40B4-BE49-F238E27FC236}">
                  <a16:creationId xmlns:a16="http://schemas.microsoft.com/office/drawing/2014/main" id="{D71CDCA4-CA57-33D4-FB7F-D5238FF11EAC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.</a:t>
              </a:r>
              <a:r>
                <a:rPr lang="pl-PL" sz="1446" dirty="0" err="1"/>
                <a:t>pl</a:t>
              </a:r>
              <a:endParaRPr lang="pl-PL" sz="1446" dirty="0"/>
            </a:p>
          </p:txBody>
        </p:sp>
        <p:sp>
          <p:nvSpPr>
            <p:cNvPr id="1518" name="pole tekstowe 1517">
              <a:extLst>
                <a:ext uri="{FF2B5EF4-FFF2-40B4-BE49-F238E27FC236}">
                  <a16:creationId xmlns:a16="http://schemas.microsoft.com/office/drawing/2014/main" id="{39B96160-5B0E-A0AA-A9A3-70BEE98DFC99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Dyżurnet</a:t>
              </a:r>
              <a:endParaRPr lang="pl-PL" sz="1446" dirty="0"/>
            </a:p>
          </p:txBody>
        </p:sp>
        <p:sp>
          <p:nvSpPr>
            <p:cNvPr id="1519" name="pole tekstowe 1518">
              <a:extLst>
                <a:ext uri="{FF2B5EF4-FFF2-40B4-BE49-F238E27FC236}">
                  <a16:creationId xmlns:a16="http://schemas.microsoft.com/office/drawing/2014/main" id="{21E46BB4-3341-4D48-E42E-2A3F3D02E7E2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Produkty komercyjne</a:t>
              </a:r>
            </a:p>
          </p:txBody>
        </p:sp>
        <p:sp>
          <p:nvSpPr>
            <p:cNvPr id="1520" name="pole tekstowe 1519">
              <a:extLst>
                <a:ext uri="{FF2B5EF4-FFF2-40B4-BE49-F238E27FC236}">
                  <a16:creationId xmlns:a16="http://schemas.microsoft.com/office/drawing/2014/main" id="{F0B78728-D2B1-900B-B022-7EF26219D547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sz="1446" dirty="0"/>
                <a:t>Paleta kolorów NASK </a:t>
              </a:r>
              <a:br>
                <a:rPr lang="pl-PL" sz="1446" dirty="0"/>
              </a:br>
              <a:r>
                <a:rPr lang="pl-PL" sz="1125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94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6F087C-0827-4D2F-D561-8902055B0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Ikony NASK-PIB -&gt;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711AFDA-65D6-E4A6-B46C-03CEFA3B3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736" name="Grupa 735">
            <a:extLst>
              <a:ext uri="{FF2B5EF4-FFF2-40B4-BE49-F238E27FC236}">
                <a16:creationId xmlns:a16="http://schemas.microsoft.com/office/drawing/2014/main" id="{378893A6-FBC7-7163-037C-C54A7D40BB47}"/>
              </a:ext>
            </a:extLst>
          </p:cNvPr>
          <p:cNvGrpSpPr/>
          <p:nvPr userDrawn="1"/>
        </p:nvGrpSpPr>
        <p:grpSpPr>
          <a:xfrm>
            <a:off x="14176620" y="-2740915"/>
            <a:ext cx="412717" cy="453973"/>
            <a:chOff x="3122324" y="353418"/>
            <a:chExt cx="261791" cy="287970"/>
          </a:xfrm>
        </p:grpSpPr>
        <p:sp>
          <p:nvSpPr>
            <p:cNvPr id="737" name="Dowolny kształt: kształt 736">
              <a:extLst>
                <a:ext uri="{FF2B5EF4-FFF2-40B4-BE49-F238E27FC236}">
                  <a16:creationId xmlns:a16="http://schemas.microsoft.com/office/drawing/2014/main" id="{2944CA8F-390D-80B2-D461-265186DB4C70}"/>
                </a:ext>
              </a:extLst>
            </p:cNvPr>
            <p:cNvSpPr/>
            <p:nvPr/>
          </p:nvSpPr>
          <p:spPr>
            <a:xfrm>
              <a:off x="3122324" y="353418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38" name="Dowolny kształt: kształt 737">
              <a:extLst>
                <a:ext uri="{FF2B5EF4-FFF2-40B4-BE49-F238E27FC236}">
                  <a16:creationId xmlns:a16="http://schemas.microsoft.com/office/drawing/2014/main" id="{AB86E8A2-298E-392B-7B4E-21AB02F2B479}"/>
                </a:ext>
              </a:extLst>
            </p:cNvPr>
            <p:cNvSpPr/>
            <p:nvPr/>
          </p:nvSpPr>
          <p:spPr>
            <a:xfrm>
              <a:off x="3122324" y="458134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39" name="Dowolny kształt: kształt 738">
              <a:extLst>
                <a:ext uri="{FF2B5EF4-FFF2-40B4-BE49-F238E27FC236}">
                  <a16:creationId xmlns:a16="http://schemas.microsoft.com/office/drawing/2014/main" id="{68F76AC0-86F3-5C7A-A40A-CCC3CB3219A5}"/>
                </a:ext>
              </a:extLst>
            </p:cNvPr>
            <p:cNvSpPr/>
            <p:nvPr/>
          </p:nvSpPr>
          <p:spPr>
            <a:xfrm>
              <a:off x="3122324" y="562851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40" name="Dowolny kształt: kształt 739">
            <a:extLst>
              <a:ext uri="{FF2B5EF4-FFF2-40B4-BE49-F238E27FC236}">
                <a16:creationId xmlns:a16="http://schemas.microsoft.com/office/drawing/2014/main" id="{14DB47EC-8911-256A-ED81-6515C09F1771}"/>
              </a:ext>
            </a:extLst>
          </p:cNvPr>
          <p:cNvSpPr/>
          <p:nvPr userDrawn="1"/>
        </p:nvSpPr>
        <p:spPr>
          <a:xfrm>
            <a:off x="23710401" y="-2740915"/>
            <a:ext cx="495260" cy="474609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52358 w 314149"/>
              <a:gd name="connsiteY32" fmla="*/ 104717 h 301060"/>
              <a:gd name="connsiteX33" fmla="*/ 26179 w 314149"/>
              <a:gd name="connsiteY33" fmla="*/ 65448 h 301060"/>
              <a:gd name="connsiteX34" fmla="*/ 26179 w 314149"/>
              <a:gd name="connsiteY34" fmla="*/ 39269 h 301060"/>
              <a:gd name="connsiteX35" fmla="*/ 65448 w 314149"/>
              <a:gd name="connsiteY35" fmla="*/ 39269 h 301060"/>
              <a:gd name="connsiteX36" fmla="*/ 52358 w 314149"/>
              <a:gd name="connsiteY36" fmla="*/ 65448 h 301060"/>
              <a:gd name="connsiteX37" fmla="*/ 65448 w 314149"/>
              <a:gd name="connsiteY37" fmla="*/ 117806 h 301060"/>
              <a:gd name="connsiteX38" fmla="*/ 52358 w 314149"/>
              <a:gd name="connsiteY38" fmla="*/ 104717 h 301060"/>
              <a:gd name="connsiteX39" fmla="*/ 287971 w 314149"/>
              <a:gd name="connsiteY39" fmla="*/ 65448 h 301060"/>
              <a:gd name="connsiteX40" fmla="*/ 261791 w 314149"/>
              <a:gd name="connsiteY40" fmla="*/ 104717 h 301060"/>
              <a:gd name="connsiteX41" fmla="*/ 248702 w 314149"/>
              <a:gd name="connsiteY41" fmla="*/ 117806 h 301060"/>
              <a:gd name="connsiteX42" fmla="*/ 261791 w 314149"/>
              <a:gd name="connsiteY42" fmla="*/ 65448 h 301060"/>
              <a:gd name="connsiteX43" fmla="*/ 248702 w 314149"/>
              <a:gd name="connsiteY43" fmla="*/ 39269 h 301060"/>
              <a:gd name="connsiteX44" fmla="*/ 287971 w 314149"/>
              <a:gd name="connsiteY44" fmla="*/ 39269 h 301060"/>
              <a:gd name="connsiteX45" fmla="*/ 287971 w 314149"/>
              <a:gd name="connsiteY45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52358" y="104717"/>
                </a:move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lnTo>
                  <a:pt x="52358" y="104717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41" name="Grupa 740">
            <a:extLst>
              <a:ext uri="{FF2B5EF4-FFF2-40B4-BE49-F238E27FC236}">
                <a16:creationId xmlns:a16="http://schemas.microsoft.com/office/drawing/2014/main" id="{B60E1A74-0CA2-3A37-0257-4DBE8A3C318F}"/>
              </a:ext>
            </a:extLst>
          </p:cNvPr>
          <p:cNvGrpSpPr/>
          <p:nvPr userDrawn="1"/>
        </p:nvGrpSpPr>
        <p:grpSpPr>
          <a:xfrm>
            <a:off x="18254245" y="8589755"/>
            <a:ext cx="477688" cy="481107"/>
            <a:chOff x="5708806" y="7540837"/>
            <a:chExt cx="303003" cy="305182"/>
          </a:xfrm>
        </p:grpSpPr>
        <p:sp>
          <p:nvSpPr>
            <p:cNvPr id="742" name="Dowolny kształt: kształt 741">
              <a:extLst>
                <a:ext uri="{FF2B5EF4-FFF2-40B4-BE49-F238E27FC236}">
                  <a16:creationId xmlns:a16="http://schemas.microsoft.com/office/drawing/2014/main" id="{86E407FE-ADDA-492F-45D1-F82EB6E650D3}"/>
                </a:ext>
              </a:extLst>
            </p:cNvPr>
            <p:cNvSpPr/>
            <p:nvPr/>
          </p:nvSpPr>
          <p:spPr>
            <a:xfrm>
              <a:off x="5708806" y="7575261"/>
              <a:ext cx="131895" cy="222195"/>
            </a:xfrm>
            <a:custGeom>
              <a:avLst/>
              <a:gdLst>
                <a:gd name="connsiteX0" fmla="*/ 78182 w 131895"/>
                <a:gd name="connsiteY0" fmla="*/ 36913 h 222195"/>
                <a:gd name="connsiteX1" fmla="*/ 102489 w 131895"/>
                <a:gd name="connsiteY1" fmla="*/ 121995 h 222195"/>
                <a:gd name="connsiteX2" fmla="*/ 41623 w 131895"/>
                <a:gd name="connsiteY2" fmla="*/ 182862 h 222195"/>
                <a:gd name="connsiteX3" fmla="*/ 34718 w 131895"/>
                <a:gd name="connsiteY3" fmla="*/ 169183 h 222195"/>
                <a:gd name="connsiteX4" fmla="*/ 26210 w 131895"/>
                <a:gd name="connsiteY4" fmla="*/ 129587 h 222195"/>
                <a:gd name="connsiteX5" fmla="*/ 54549 w 131895"/>
                <a:gd name="connsiteY5" fmla="*/ 56874 h 222195"/>
                <a:gd name="connsiteX6" fmla="*/ 78182 w 131895"/>
                <a:gd name="connsiteY6" fmla="*/ 36913 h 222195"/>
                <a:gd name="connsiteX7" fmla="*/ 94871 w 131895"/>
                <a:gd name="connsiteY7" fmla="*/ 0 h 222195"/>
                <a:gd name="connsiteX8" fmla="*/ 36040 w 131895"/>
                <a:gd name="connsiteY8" fmla="*/ 38352 h 222195"/>
                <a:gd name="connsiteX9" fmla="*/ 39339 w 131895"/>
                <a:gd name="connsiteY9" fmla="*/ 222195 h 222195"/>
                <a:gd name="connsiteX10" fmla="*/ 131895 w 131895"/>
                <a:gd name="connsiteY10" fmla="*/ 129587 h 222195"/>
                <a:gd name="connsiteX11" fmla="*/ 94871 w 131895"/>
                <a:gd name="connsiteY11" fmla="*/ 0 h 222195"/>
                <a:gd name="connsiteX12" fmla="*/ 94871 w 131895"/>
                <a:gd name="connsiteY12" fmla="*/ 0 h 2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895" h="222195">
                  <a:moveTo>
                    <a:pt x="78182" y="36913"/>
                  </a:moveTo>
                  <a:lnTo>
                    <a:pt x="102489" y="121995"/>
                  </a:lnTo>
                  <a:lnTo>
                    <a:pt x="41623" y="182862"/>
                  </a:lnTo>
                  <a:cubicBezTo>
                    <a:pt x="39018" y="178476"/>
                    <a:pt x="36714" y="173895"/>
                    <a:pt x="34718" y="169183"/>
                  </a:cubicBezTo>
                  <a:cubicBezTo>
                    <a:pt x="29410" y="156551"/>
                    <a:pt x="26544" y="143200"/>
                    <a:pt x="26210" y="129587"/>
                  </a:cubicBezTo>
                  <a:cubicBezTo>
                    <a:pt x="25523" y="101640"/>
                    <a:pt x="35582" y="75854"/>
                    <a:pt x="54549" y="56874"/>
                  </a:cubicBezTo>
                  <a:cubicBezTo>
                    <a:pt x="62534" y="48890"/>
                    <a:pt x="70525" y="42149"/>
                    <a:pt x="78182" y="36913"/>
                  </a:cubicBezTo>
                  <a:moveTo>
                    <a:pt x="94871" y="0"/>
                  </a:moveTo>
                  <a:cubicBezTo>
                    <a:pt x="73123" y="5825"/>
                    <a:pt x="52042" y="22383"/>
                    <a:pt x="36040" y="38352"/>
                  </a:cubicBezTo>
                  <a:cubicBezTo>
                    <a:pt x="-14158" y="88551"/>
                    <a:pt x="-10860" y="171997"/>
                    <a:pt x="39339" y="222195"/>
                  </a:cubicBezTo>
                  <a:lnTo>
                    <a:pt x="131895" y="129587"/>
                  </a:lnTo>
                  <a:lnTo>
                    <a:pt x="94871" y="0"/>
                  </a:lnTo>
                  <a:lnTo>
                    <a:pt x="948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43" name="Dowolny kształt: kształt 742">
              <a:extLst>
                <a:ext uri="{FF2B5EF4-FFF2-40B4-BE49-F238E27FC236}">
                  <a16:creationId xmlns:a16="http://schemas.microsoft.com/office/drawing/2014/main" id="{AD845343-19DA-947D-7777-67697D748A8F}"/>
                </a:ext>
              </a:extLst>
            </p:cNvPr>
            <p:cNvSpPr/>
            <p:nvPr/>
          </p:nvSpPr>
          <p:spPr>
            <a:xfrm>
              <a:off x="5844942" y="7540837"/>
              <a:ext cx="166867" cy="168984"/>
            </a:xfrm>
            <a:custGeom>
              <a:avLst/>
              <a:gdLst>
                <a:gd name="connsiteX0" fmla="*/ 0 w 166867"/>
                <a:gd name="connsiteY0" fmla="*/ 3860 h 168984"/>
                <a:gd name="connsiteX1" fmla="*/ 161061 w 166867"/>
                <a:gd name="connsiteY1" fmla="*/ 97777 h 168984"/>
                <a:gd name="connsiteX2" fmla="*/ 163319 w 166867"/>
                <a:gd name="connsiteY2" fmla="*/ 168985 h 168984"/>
                <a:gd name="connsiteX3" fmla="*/ 31500 w 166867"/>
                <a:gd name="connsiteY3" fmla="*/ 132858 h 168984"/>
                <a:gd name="connsiteX4" fmla="*/ 0 w 166867"/>
                <a:gd name="connsiteY4" fmla="*/ 3860 h 1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67" h="168984">
                  <a:moveTo>
                    <a:pt x="0" y="3860"/>
                  </a:moveTo>
                  <a:cubicBezTo>
                    <a:pt x="69944" y="-13222"/>
                    <a:pt x="143979" y="27879"/>
                    <a:pt x="161061" y="97777"/>
                  </a:cubicBezTo>
                  <a:cubicBezTo>
                    <a:pt x="166506" y="120096"/>
                    <a:pt x="169739" y="147060"/>
                    <a:pt x="163319" y="168985"/>
                  </a:cubicBezTo>
                  <a:lnTo>
                    <a:pt x="31500" y="132858"/>
                  </a:lnTo>
                  <a:lnTo>
                    <a:pt x="0" y="386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44" name="Dowolny kształt: kształt 743">
              <a:extLst>
                <a:ext uri="{FF2B5EF4-FFF2-40B4-BE49-F238E27FC236}">
                  <a16:creationId xmlns:a16="http://schemas.microsoft.com/office/drawing/2014/main" id="{AC6A1343-1605-5D9F-5C73-5F044FE285AA}"/>
                </a:ext>
              </a:extLst>
            </p:cNvPr>
            <p:cNvSpPr/>
            <p:nvPr/>
          </p:nvSpPr>
          <p:spPr>
            <a:xfrm>
              <a:off x="5757405" y="7714076"/>
              <a:ext cx="222136" cy="131943"/>
            </a:xfrm>
            <a:custGeom>
              <a:avLst/>
              <a:gdLst>
                <a:gd name="connsiteX0" fmla="*/ 100168 w 222136"/>
                <a:gd name="connsiteY0" fmla="*/ 29452 h 131943"/>
                <a:gd name="connsiteX1" fmla="*/ 185244 w 222136"/>
                <a:gd name="connsiteY1" fmla="*/ 53733 h 131943"/>
                <a:gd name="connsiteX2" fmla="*/ 165282 w 222136"/>
                <a:gd name="connsiteY2" fmla="*/ 77359 h 131943"/>
                <a:gd name="connsiteX3" fmla="*/ 95181 w 222136"/>
                <a:gd name="connsiteY3" fmla="*/ 105764 h 131943"/>
                <a:gd name="connsiteX4" fmla="*/ 39334 w 222136"/>
                <a:gd name="connsiteY4" fmla="*/ 90253 h 131943"/>
                <a:gd name="connsiteX5" fmla="*/ 100175 w 222136"/>
                <a:gd name="connsiteY5" fmla="*/ 29452 h 131943"/>
                <a:gd name="connsiteX6" fmla="*/ 92556 w 222136"/>
                <a:gd name="connsiteY6" fmla="*/ 66 h 131943"/>
                <a:gd name="connsiteX7" fmla="*/ 0 w 222136"/>
                <a:gd name="connsiteY7" fmla="*/ 92609 h 131943"/>
                <a:gd name="connsiteX8" fmla="*/ 95187 w 222136"/>
                <a:gd name="connsiteY8" fmla="*/ 131943 h 131943"/>
                <a:gd name="connsiteX9" fmla="*/ 183797 w 222136"/>
                <a:gd name="connsiteY9" fmla="*/ 95881 h 131943"/>
                <a:gd name="connsiteX10" fmla="*/ 222137 w 222136"/>
                <a:gd name="connsiteY10" fmla="*/ 37044 h 131943"/>
                <a:gd name="connsiteX11" fmla="*/ 92556 w 222136"/>
                <a:gd name="connsiteY11" fmla="*/ 0 h 131943"/>
                <a:gd name="connsiteX12" fmla="*/ 92556 w 222136"/>
                <a:gd name="connsiteY12" fmla="*/ 0 h 13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36" h="131943">
                  <a:moveTo>
                    <a:pt x="100168" y="29452"/>
                  </a:moveTo>
                  <a:lnTo>
                    <a:pt x="185244" y="53733"/>
                  </a:lnTo>
                  <a:cubicBezTo>
                    <a:pt x="179995" y="61391"/>
                    <a:pt x="173267" y="69375"/>
                    <a:pt x="165282" y="77359"/>
                  </a:cubicBezTo>
                  <a:cubicBezTo>
                    <a:pt x="146989" y="95685"/>
                    <a:pt x="122093" y="105764"/>
                    <a:pt x="95181" y="105764"/>
                  </a:cubicBezTo>
                  <a:cubicBezTo>
                    <a:pt x="75474" y="105764"/>
                    <a:pt x="56076" y="100266"/>
                    <a:pt x="39334" y="90253"/>
                  </a:cubicBezTo>
                  <a:lnTo>
                    <a:pt x="100175" y="29452"/>
                  </a:lnTo>
                  <a:moveTo>
                    <a:pt x="92556" y="66"/>
                  </a:moveTo>
                  <a:lnTo>
                    <a:pt x="0" y="92609"/>
                  </a:lnTo>
                  <a:cubicBezTo>
                    <a:pt x="25924" y="118526"/>
                    <a:pt x="60696" y="131943"/>
                    <a:pt x="95187" y="131943"/>
                  </a:cubicBezTo>
                  <a:cubicBezTo>
                    <a:pt x="127479" y="131943"/>
                    <a:pt x="159523" y="120163"/>
                    <a:pt x="183797" y="95881"/>
                  </a:cubicBezTo>
                  <a:cubicBezTo>
                    <a:pt x="199799" y="79912"/>
                    <a:pt x="216331" y="58773"/>
                    <a:pt x="222137" y="37044"/>
                  </a:cubicBezTo>
                  <a:lnTo>
                    <a:pt x="92556" y="0"/>
                  </a:lnTo>
                  <a:lnTo>
                    <a:pt x="925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45" name="Grafika 52">
            <a:extLst>
              <a:ext uri="{FF2B5EF4-FFF2-40B4-BE49-F238E27FC236}">
                <a16:creationId xmlns:a16="http://schemas.microsoft.com/office/drawing/2014/main" id="{7A9F5D64-4B93-F9A1-88C6-BA1456D01F52}"/>
              </a:ext>
            </a:extLst>
          </p:cNvPr>
          <p:cNvGrpSpPr/>
          <p:nvPr userDrawn="1"/>
        </p:nvGrpSpPr>
        <p:grpSpPr>
          <a:xfrm>
            <a:off x="27259774" y="3800433"/>
            <a:ext cx="494745" cy="392067"/>
            <a:chOff x="11421112" y="4502812"/>
            <a:chExt cx="313822" cy="248701"/>
          </a:xfrm>
          <a:solidFill>
            <a:srgbClr val="212E39"/>
          </a:solidFill>
        </p:grpSpPr>
        <p:sp>
          <p:nvSpPr>
            <p:cNvPr id="746" name="Dowolny kształt: kształt 745">
              <a:extLst>
                <a:ext uri="{FF2B5EF4-FFF2-40B4-BE49-F238E27FC236}">
                  <a16:creationId xmlns:a16="http://schemas.microsoft.com/office/drawing/2014/main" id="{EE9A74D2-C0B1-2B1C-BD3D-0EEC1DD5295E}"/>
                </a:ext>
              </a:extLst>
            </p:cNvPr>
            <p:cNvSpPr/>
            <p:nvPr/>
          </p:nvSpPr>
          <p:spPr>
            <a:xfrm>
              <a:off x="11421112" y="4502812"/>
              <a:ext cx="313822" cy="248701"/>
            </a:xfrm>
            <a:custGeom>
              <a:avLst/>
              <a:gdLst>
                <a:gd name="connsiteX0" fmla="*/ 287971 w 313822"/>
                <a:gd name="connsiteY0" fmla="*/ 195571 h 248701"/>
                <a:gd name="connsiteX1" fmla="*/ 301715 w 313822"/>
                <a:gd name="connsiteY1" fmla="*/ 183254 h 248701"/>
                <a:gd name="connsiteX2" fmla="*/ 301715 w 313822"/>
                <a:gd name="connsiteY2" fmla="*/ 0 h 248701"/>
                <a:gd name="connsiteX3" fmla="*/ 13090 w 313822"/>
                <a:gd name="connsiteY3" fmla="*/ 0 h 248701"/>
                <a:gd name="connsiteX4" fmla="*/ 12762 w 313822"/>
                <a:gd name="connsiteY4" fmla="*/ 183254 h 248701"/>
                <a:gd name="connsiteX5" fmla="*/ 26179 w 313822"/>
                <a:gd name="connsiteY5" fmla="*/ 195971 h 248701"/>
                <a:gd name="connsiteX6" fmla="*/ 0 w 313822"/>
                <a:gd name="connsiteY6" fmla="*/ 222523 h 248701"/>
                <a:gd name="connsiteX7" fmla="*/ 0 w 313822"/>
                <a:gd name="connsiteY7" fmla="*/ 248702 h 248701"/>
                <a:gd name="connsiteX8" fmla="*/ 313822 w 313822"/>
                <a:gd name="connsiteY8" fmla="*/ 248702 h 248701"/>
                <a:gd name="connsiteX9" fmla="*/ 313822 w 313822"/>
                <a:gd name="connsiteY9" fmla="*/ 222523 h 248701"/>
                <a:gd name="connsiteX10" fmla="*/ 287971 w 313822"/>
                <a:gd name="connsiteY10" fmla="*/ 195571 h 248701"/>
                <a:gd name="connsiteX11" fmla="*/ 274292 w 313822"/>
                <a:gd name="connsiteY11" fmla="*/ 169274 h 248701"/>
                <a:gd name="connsiteX12" fmla="*/ 263951 w 313822"/>
                <a:gd name="connsiteY12" fmla="*/ 183254 h 248701"/>
                <a:gd name="connsiteX13" fmla="*/ 130896 w 313822"/>
                <a:gd name="connsiteY13" fmla="*/ 183254 h 248701"/>
                <a:gd name="connsiteX14" fmla="*/ 39269 w 313822"/>
                <a:gd name="connsiteY14" fmla="*/ 104717 h 248701"/>
                <a:gd name="connsiteX15" fmla="*/ 39269 w 313822"/>
                <a:gd name="connsiteY15" fmla="*/ 26179 h 248701"/>
                <a:gd name="connsiteX16" fmla="*/ 274292 w 313822"/>
                <a:gd name="connsiteY16" fmla="*/ 26179 h 248701"/>
                <a:gd name="connsiteX17" fmla="*/ 274292 w 313822"/>
                <a:gd name="connsiteY17" fmla="*/ 169274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3822" h="248701">
                  <a:moveTo>
                    <a:pt x="287971" y="195571"/>
                  </a:moveTo>
                  <a:lnTo>
                    <a:pt x="301715" y="183254"/>
                  </a:lnTo>
                  <a:lnTo>
                    <a:pt x="301715" y="0"/>
                  </a:lnTo>
                  <a:lnTo>
                    <a:pt x="13090" y="0"/>
                  </a:lnTo>
                  <a:lnTo>
                    <a:pt x="12762" y="183254"/>
                  </a:lnTo>
                  <a:lnTo>
                    <a:pt x="26179" y="195971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313822" y="248702"/>
                  </a:lnTo>
                  <a:lnTo>
                    <a:pt x="313822" y="222523"/>
                  </a:lnTo>
                  <a:lnTo>
                    <a:pt x="287971" y="195571"/>
                  </a:lnTo>
                  <a:close/>
                  <a:moveTo>
                    <a:pt x="274292" y="169274"/>
                  </a:moveTo>
                  <a:lnTo>
                    <a:pt x="263951" y="183254"/>
                  </a:lnTo>
                  <a:lnTo>
                    <a:pt x="130896" y="183254"/>
                  </a:lnTo>
                  <a:lnTo>
                    <a:pt x="39269" y="104717"/>
                  </a:lnTo>
                  <a:lnTo>
                    <a:pt x="39269" y="26179"/>
                  </a:lnTo>
                  <a:lnTo>
                    <a:pt x="274292" y="26179"/>
                  </a:lnTo>
                  <a:lnTo>
                    <a:pt x="274292" y="1692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47" name="Dowolny kształt: kształt 746">
              <a:extLst>
                <a:ext uri="{FF2B5EF4-FFF2-40B4-BE49-F238E27FC236}">
                  <a16:creationId xmlns:a16="http://schemas.microsoft.com/office/drawing/2014/main" id="{67CC9726-EE47-A1CE-F5C7-14CB1AB71E8D}"/>
                </a:ext>
              </a:extLst>
            </p:cNvPr>
            <p:cNvSpPr/>
            <p:nvPr/>
          </p:nvSpPr>
          <p:spPr>
            <a:xfrm>
              <a:off x="11525829" y="4542080"/>
              <a:ext cx="91626" cy="104716"/>
            </a:xfrm>
            <a:custGeom>
              <a:avLst/>
              <a:gdLst>
                <a:gd name="connsiteX0" fmla="*/ 91627 w 91626"/>
                <a:gd name="connsiteY0" fmla="*/ 104717 h 104716"/>
                <a:gd name="connsiteX1" fmla="*/ 91627 w 91626"/>
                <a:gd name="connsiteY1" fmla="*/ 17828 h 104716"/>
                <a:gd name="connsiteX2" fmla="*/ 78406 w 91626"/>
                <a:gd name="connsiteY2" fmla="*/ 17828 h 104716"/>
                <a:gd name="connsiteX3" fmla="*/ 78406 w 91626"/>
                <a:gd name="connsiteY3" fmla="*/ 48242 h 104716"/>
                <a:gd name="connsiteX4" fmla="*/ 74021 w 91626"/>
                <a:gd name="connsiteY4" fmla="*/ 48242 h 104716"/>
                <a:gd name="connsiteX5" fmla="*/ 74021 w 91626"/>
                <a:gd name="connsiteY5" fmla="*/ 4797 h 104716"/>
                <a:gd name="connsiteX6" fmla="*/ 60867 w 91626"/>
                <a:gd name="connsiteY6" fmla="*/ 4797 h 104716"/>
                <a:gd name="connsiteX7" fmla="*/ 60867 w 91626"/>
                <a:gd name="connsiteY7" fmla="*/ 48242 h 104716"/>
                <a:gd name="connsiteX8" fmla="*/ 56416 w 91626"/>
                <a:gd name="connsiteY8" fmla="*/ 48242 h 104716"/>
                <a:gd name="connsiteX9" fmla="*/ 56416 w 91626"/>
                <a:gd name="connsiteY9" fmla="*/ 0 h 104716"/>
                <a:gd name="connsiteX10" fmla="*/ 43261 w 91626"/>
                <a:gd name="connsiteY10" fmla="*/ 0 h 104716"/>
                <a:gd name="connsiteX11" fmla="*/ 43261 w 91626"/>
                <a:gd name="connsiteY11" fmla="*/ 48242 h 104716"/>
                <a:gd name="connsiteX12" fmla="*/ 38876 w 91626"/>
                <a:gd name="connsiteY12" fmla="*/ 48242 h 104716"/>
                <a:gd name="connsiteX13" fmla="*/ 38876 w 91626"/>
                <a:gd name="connsiteY13" fmla="*/ 13090 h 104716"/>
                <a:gd name="connsiteX14" fmla="*/ 26179 w 91626"/>
                <a:gd name="connsiteY14" fmla="*/ 13090 h 104716"/>
                <a:gd name="connsiteX15" fmla="*/ 25656 w 91626"/>
                <a:gd name="connsiteY15" fmla="*/ 69571 h 104716"/>
                <a:gd name="connsiteX16" fmla="*/ 13090 w 91626"/>
                <a:gd name="connsiteY16" fmla="*/ 58628 h 104716"/>
                <a:gd name="connsiteX17" fmla="*/ 0 w 91626"/>
                <a:gd name="connsiteY17" fmla="*/ 65448 h 104716"/>
                <a:gd name="connsiteX18" fmla="*/ 26179 w 91626"/>
                <a:gd name="connsiteY18" fmla="*/ 104717 h 104716"/>
                <a:gd name="connsiteX19" fmla="*/ 91627 w 91626"/>
                <a:gd name="connsiteY19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626" h="104716">
                  <a:moveTo>
                    <a:pt x="91627" y="104717"/>
                  </a:moveTo>
                  <a:lnTo>
                    <a:pt x="91627" y="17828"/>
                  </a:lnTo>
                  <a:lnTo>
                    <a:pt x="78406" y="17828"/>
                  </a:lnTo>
                  <a:lnTo>
                    <a:pt x="78406" y="48242"/>
                  </a:lnTo>
                  <a:lnTo>
                    <a:pt x="74021" y="48242"/>
                  </a:lnTo>
                  <a:lnTo>
                    <a:pt x="74021" y="4797"/>
                  </a:lnTo>
                  <a:lnTo>
                    <a:pt x="60867" y="4797"/>
                  </a:lnTo>
                  <a:lnTo>
                    <a:pt x="60867" y="48242"/>
                  </a:lnTo>
                  <a:lnTo>
                    <a:pt x="56416" y="48242"/>
                  </a:lnTo>
                  <a:lnTo>
                    <a:pt x="56416" y="0"/>
                  </a:lnTo>
                  <a:lnTo>
                    <a:pt x="43261" y="0"/>
                  </a:lnTo>
                  <a:lnTo>
                    <a:pt x="43261" y="48242"/>
                  </a:lnTo>
                  <a:lnTo>
                    <a:pt x="38876" y="48242"/>
                  </a:lnTo>
                  <a:lnTo>
                    <a:pt x="38876" y="13090"/>
                  </a:lnTo>
                  <a:lnTo>
                    <a:pt x="26179" y="13090"/>
                  </a:lnTo>
                  <a:lnTo>
                    <a:pt x="25656" y="69571"/>
                  </a:lnTo>
                  <a:lnTo>
                    <a:pt x="13090" y="58628"/>
                  </a:lnTo>
                  <a:lnTo>
                    <a:pt x="0" y="65448"/>
                  </a:lnTo>
                  <a:lnTo>
                    <a:pt x="26179" y="104717"/>
                  </a:lnTo>
                  <a:lnTo>
                    <a:pt x="91627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48" name="Grupa 747">
            <a:extLst>
              <a:ext uri="{FF2B5EF4-FFF2-40B4-BE49-F238E27FC236}">
                <a16:creationId xmlns:a16="http://schemas.microsoft.com/office/drawing/2014/main" id="{49F6D0C5-F79B-AD3B-CAD5-C775BD28D544}"/>
              </a:ext>
            </a:extLst>
          </p:cNvPr>
          <p:cNvGrpSpPr/>
          <p:nvPr userDrawn="1"/>
        </p:nvGrpSpPr>
        <p:grpSpPr>
          <a:xfrm>
            <a:off x="14135080" y="3841704"/>
            <a:ext cx="496777" cy="330163"/>
            <a:chOff x="3095975" y="4528991"/>
            <a:chExt cx="315111" cy="209433"/>
          </a:xfrm>
        </p:grpSpPr>
        <p:sp>
          <p:nvSpPr>
            <p:cNvPr id="749" name="Dowolny kształt: kształt 748">
              <a:extLst>
                <a:ext uri="{FF2B5EF4-FFF2-40B4-BE49-F238E27FC236}">
                  <a16:creationId xmlns:a16="http://schemas.microsoft.com/office/drawing/2014/main" id="{0CA14B6A-72FB-6F00-3EAC-9AA4DB288A9E}"/>
                </a:ext>
              </a:extLst>
            </p:cNvPr>
            <p:cNvSpPr/>
            <p:nvPr/>
          </p:nvSpPr>
          <p:spPr>
            <a:xfrm>
              <a:off x="3095975" y="4528991"/>
              <a:ext cx="314319" cy="209433"/>
            </a:xfrm>
            <a:custGeom>
              <a:avLst/>
              <a:gdLst>
                <a:gd name="connsiteX0" fmla="*/ 288141 w 314319"/>
                <a:gd name="connsiteY0" fmla="*/ 183254 h 209433"/>
                <a:gd name="connsiteX1" fmla="*/ 26349 w 314319"/>
                <a:gd name="connsiteY1" fmla="*/ 183254 h 209433"/>
                <a:gd name="connsiteX2" fmla="*/ 26349 w 314319"/>
                <a:gd name="connsiteY2" fmla="*/ 26179 h 209433"/>
                <a:gd name="connsiteX3" fmla="*/ 288141 w 314319"/>
                <a:gd name="connsiteY3" fmla="*/ 26179 h 209433"/>
                <a:gd name="connsiteX4" fmla="*/ 0 w 314319"/>
                <a:gd name="connsiteY4" fmla="*/ 0 h 209433"/>
                <a:gd name="connsiteX5" fmla="*/ 170 w 314319"/>
                <a:gd name="connsiteY5" fmla="*/ 209433 h 209433"/>
                <a:gd name="connsiteX6" fmla="*/ 314320 w 314319"/>
                <a:gd name="connsiteY6" fmla="*/ 209433 h 209433"/>
                <a:gd name="connsiteX7" fmla="*/ 314320 w 314319"/>
                <a:gd name="connsiteY7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19" h="209433">
                  <a:moveTo>
                    <a:pt x="288141" y="183254"/>
                  </a:moveTo>
                  <a:lnTo>
                    <a:pt x="26349" y="183254"/>
                  </a:lnTo>
                  <a:lnTo>
                    <a:pt x="26349" y="26179"/>
                  </a:lnTo>
                  <a:lnTo>
                    <a:pt x="288141" y="26179"/>
                  </a:lnTo>
                  <a:moveTo>
                    <a:pt x="0" y="0"/>
                  </a:moveTo>
                  <a:lnTo>
                    <a:pt x="170" y="209433"/>
                  </a:lnTo>
                  <a:lnTo>
                    <a:pt x="314320" y="209433"/>
                  </a:lnTo>
                  <a:lnTo>
                    <a:pt x="31432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0" name="Dowolny kształt: kształt 749">
              <a:extLst>
                <a:ext uri="{FF2B5EF4-FFF2-40B4-BE49-F238E27FC236}">
                  <a16:creationId xmlns:a16="http://schemas.microsoft.com/office/drawing/2014/main" id="{808827F6-88A8-D58E-2731-3D33EFF6F371}"/>
                </a:ext>
              </a:extLst>
            </p:cNvPr>
            <p:cNvSpPr/>
            <p:nvPr/>
          </p:nvSpPr>
          <p:spPr>
            <a:xfrm>
              <a:off x="3135414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85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85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1" name="Dowolny kształt: kształt 750">
              <a:extLst>
                <a:ext uri="{FF2B5EF4-FFF2-40B4-BE49-F238E27FC236}">
                  <a16:creationId xmlns:a16="http://schemas.microsoft.com/office/drawing/2014/main" id="{534BAE5A-173A-7943-3C38-D1BB55657FFF}"/>
                </a:ext>
              </a:extLst>
            </p:cNvPr>
            <p:cNvSpPr/>
            <p:nvPr/>
          </p:nvSpPr>
          <p:spPr>
            <a:xfrm>
              <a:off x="3218448" y="4594308"/>
              <a:ext cx="69551" cy="65709"/>
            </a:xfrm>
            <a:custGeom>
              <a:avLst/>
              <a:gdLst>
                <a:gd name="connsiteX0" fmla="*/ 44374 w 69551"/>
                <a:gd name="connsiteY0" fmla="*/ 0 h 65709"/>
                <a:gd name="connsiteX1" fmla="*/ 25171 w 69551"/>
                <a:gd name="connsiteY1" fmla="*/ 0 h 65709"/>
                <a:gd name="connsiteX2" fmla="*/ 26663 w 69551"/>
                <a:gd name="connsiteY2" fmla="*/ 22187 h 65709"/>
                <a:gd name="connsiteX3" fmla="*/ 6185 w 69551"/>
                <a:gd name="connsiteY3" fmla="*/ 13653 h 65709"/>
                <a:gd name="connsiteX4" fmla="*/ 0 w 69551"/>
                <a:gd name="connsiteY4" fmla="*/ 32214 h 65709"/>
                <a:gd name="connsiteX5" fmla="*/ 21971 w 69551"/>
                <a:gd name="connsiteY5" fmla="*/ 37548 h 65709"/>
                <a:gd name="connsiteX6" fmla="*/ 7468 w 69551"/>
                <a:gd name="connsiteY6" fmla="*/ 54616 h 65709"/>
                <a:gd name="connsiteX7" fmla="*/ 23038 w 69551"/>
                <a:gd name="connsiteY7" fmla="*/ 65710 h 65709"/>
                <a:gd name="connsiteX8" fmla="*/ 34772 w 69551"/>
                <a:gd name="connsiteY8" fmla="*/ 46723 h 65709"/>
                <a:gd name="connsiteX9" fmla="*/ 46507 w 69551"/>
                <a:gd name="connsiteY9" fmla="*/ 65710 h 65709"/>
                <a:gd name="connsiteX10" fmla="*/ 62084 w 69551"/>
                <a:gd name="connsiteY10" fmla="*/ 54616 h 65709"/>
                <a:gd name="connsiteX11" fmla="*/ 47574 w 69551"/>
                <a:gd name="connsiteY11" fmla="*/ 37548 h 65709"/>
                <a:gd name="connsiteX12" fmla="*/ 69551 w 69551"/>
                <a:gd name="connsiteY12" fmla="*/ 32214 h 65709"/>
                <a:gd name="connsiteX13" fmla="*/ 63360 w 69551"/>
                <a:gd name="connsiteY13" fmla="*/ 13653 h 65709"/>
                <a:gd name="connsiteX14" fmla="*/ 42881 w 69551"/>
                <a:gd name="connsiteY14" fmla="*/ 22187 h 65709"/>
                <a:gd name="connsiteX15" fmla="*/ 44374 w 69551"/>
                <a:gd name="connsiteY15" fmla="*/ 0 h 65709"/>
                <a:gd name="connsiteX16" fmla="*/ 44374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74" y="0"/>
                  </a:moveTo>
                  <a:lnTo>
                    <a:pt x="25171" y="0"/>
                  </a:lnTo>
                  <a:lnTo>
                    <a:pt x="26663" y="22187"/>
                  </a:lnTo>
                  <a:lnTo>
                    <a:pt x="6185" y="13653"/>
                  </a:lnTo>
                  <a:lnTo>
                    <a:pt x="0" y="32214"/>
                  </a:lnTo>
                  <a:lnTo>
                    <a:pt x="21971" y="37548"/>
                  </a:lnTo>
                  <a:lnTo>
                    <a:pt x="7468" y="54616"/>
                  </a:lnTo>
                  <a:lnTo>
                    <a:pt x="23038" y="65710"/>
                  </a:lnTo>
                  <a:lnTo>
                    <a:pt x="34772" y="46723"/>
                  </a:lnTo>
                  <a:lnTo>
                    <a:pt x="46507" y="65710"/>
                  </a:lnTo>
                  <a:lnTo>
                    <a:pt x="62084" y="54616"/>
                  </a:lnTo>
                  <a:lnTo>
                    <a:pt x="47574" y="37548"/>
                  </a:lnTo>
                  <a:lnTo>
                    <a:pt x="69551" y="32214"/>
                  </a:lnTo>
                  <a:lnTo>
                    <a:pt x="63360" y="13653"/>
                  </a:lnTo>
                  <a:lnTo>
                    <a:pt x="42881" y="22187"/>
                  </a:lnTo>
                  <a:lnTo>
                    <a:pt x="44374" y="0"/>
                  </a:lnTo>
                  <a:lnTo>
                    <a:pt x="4437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2" name="Dowolny kształt: kształt 751">
              <a:extLst>
                <a:ext uri="{FF2B5EF4-FFF2-40B4-BE49-F238E27FC236}">
                  <a16:creationId xmlns:a16="http://schemas.microsoft.com/office/drawing/2014/main" id="{EDD3A5A7-D8F5-ED65-94BA-227CFA8A41E5}"/>
                </a:ext>
              </a:extLst>
            </p:cNvPr>
            <p:cNvSpPr/>
            <p:nvPr/>
          </p:nvSpPr>
          <p:spPr>
            <a:xfrm>
              <a:off x="3301475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91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91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3" name="Dowolny kształt: kształt 752">
              <a:extLst>
                <a:ext uri="{FF2B5EF4-FFF2-40B4-BE49-F238E27FC236}">
                  <a16:creationId xmlns:a16="http://schemas.microsoft.com/office/drawing/2014/main" id="{8D86CCB6-E0F4-2753-8706-0551102B6009}"/>
                </a:ext>
              </a:extLst>
            </p:cNvPr>
            <p:cNvSpPr/>
            <p:nvPr/>
          </p:nvSpPr>
          <p:spPr>
            <a:xfrm>
              <a:off x="3331757" y="4646797"/>
              <a:ext cx="79329" cy="84440"/>
            </a:xfrm>
            <a:custGeom>
              <a:avLst/>
              <a:gdLst>
                <a:gd name="connsiteX0" fmla="*/ 52358 w 79329"/>
                <a:gd name="connsiteY0" fmla="*/ 0 h 84440"/>
                <a:gd name="connsiteX1" fmla="*/ 0 w 79329"/>
                <a:gd name="connsiteY1" fmla="*/ 65448 h 84440"/>
                <a:gd name="connsiteX2" fmla="*/ 49034 w 79329"/>
                <a:gd name="connsiteY2" fmla="*/ 84441 h 84440"/>
                <a:gd name="connsiteX3" fmla="*/ 79329 w 79329"/>
                <a:gd name="connsiteY3" fmla="*/ 44995 h 84440"/>
                <a:gd name="connsiteX4" fmla="*/ 52358 w 79329"/>
                <a:gd name="connsiteY4" fmla="*/ 0 h 8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29" h="84440">
                  <a:moveTo>
                    <a:pt x="52358" y="0"/>
                  </a:moveTo>
                  <a:lnTo>
                    <a:pt x="0" y="65448"/>
                  </a:lnTo>
                  <a:lnTo>
                    <a:pt x="49034" y="84441"/>
                  </a:lnTo>
                  <a:lnTo>
                    <a:pt x="79329" y="44995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54" name="Grafika 52">
            <a:extLst>
              <a:ext uri="{FF2B5EF4-FFF2-40B4-BE49-F238E27FC236}">
                <a16:creationId xmlns:a16="http://schemas.microsoft.com/office/drawing/2014/main" id="{24A6F2A9-D669-0DDF-25D3-ECBCD7D6ABCE}"/>
              </a:ext>
            </a:extLst>
          </p:cNvPr>
          <p:cNvGrpSpPr/>
          <p:nvPr userDrawn="1"/>
        </p:nvGrpSpPr>
        <p:grpSpPr>
          <a:xfrm>
            <a:off x="14155985" y="3243282"/>
            <a:ext cx="474625" cy="474609"/>
            <a:chOff x="3109235" y="4149393"/>
            <a:chExt cx="301060" cy="301060"/>
          </a:xfrm>
          <a:solidFill>
            <a:srgbClr val="212E39"/>
          </a:solidFill>
        </p:grpSpPr>
        <p:sp>
          <p:nvSpPr>
            <p:cNvPr id="755" name="Dowolny kształt: kształt 754">
              <a:extLst>
                <a:ext uri="{FF2B5EF4-FFF2-40B4-BE49-F238E27FC236}">
                  <a16:creationId xmlns:a16="http://schemas.microsoft.com/office/drawing/2014/main" id="{9EA755B8-2EAE-A6F5-2FB2-F5CF40550238}"/>
                </a:ext>
              </a:extLst>
            </p:cNvPr>
            <p:cNvSpPr/>
            <p:nvPr/>
          </p:nvSpPr>
          <p:spPr>
            <a:xfrm>
              <a:off x="3109235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6" name="Dowolny kształt: kształt 755">
              <a:extLst>
                <a:ext uri="{FF2B5EF4-FFF2-40B4-BE49-F238E27FC236}">
                  <a16:creationId xmlns:a16="http://schemas.microsoft.com/office/drawing/2014/main" id="{F9DE9524-D83E-FDDD-9F25-8C58361B1C90}"/>
                </a:ext>
              </a:extLst>
            </p:cNvPr>
            <p:cNvSpPr/>
            <p:nvPr/>
          </p:nvSpPr>
          <p:spPr>
            <a:xfrm>
              <a:off x="3305578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57" name="Grafika 52">
            <a:extLst>
              <a:ext uri="{FF2B5EF4-FFF2-40B4-BE49-F238E27FC236}">
                <a16:creationId xmlns:a16="http://schemas.microsoft.com/office/drawing/2014/main" id="{9A62F2B8-8A9A-C389-12F7-3634F9491932}"/>
              </a:ext>
            </a:extLst>
          </p:cNvPr>
          <p:cNvGrpSpPr/>
          <p:nvPr userDrawn="1"/>
        </p:nvGrpSpPr>
        <p:grpSpPr>
          <a:xfrm>
            <a:off x="14692518" y="3243282"/>
            <a:ext cx="474625" cy="474609"/>
            <a:chOff x="3449564" y="4149393"/>
            <a:chExt cx="301060" cy="301060"/>
          </a:xfrm>
          <a:solidFill>
            <a:srgbClr val="212E39"/>
          </a:solidFill>
        </p:grpSpPr>
        <p:sp>
          <p:nvSpPr>
            <p:cNvPr id="758" name="Dowolny kształt: kształt 757">
              <a:extLst>
                <a:ext uri="{FF2B5EF4-FFF2-40B4-BE49-F238E27FC236}">
                  <a16:creationId xmlns:a16="http://schemas.microsoft.com/office/drawing/2014/main" id="{D9FB1197-12CA-90F0-464F-3BAC57770AF9}"/>
                </a:ext>
              </a:extLst>
            </p:cNvPr>
            <p:cNvSpPr/>
            <p:nvPr/>
          </p:nvSpPr>
          <p:spPr>
            <a:xfrm>
              <a:off x="3449564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59" name="Dowolny kształt: kształt 758">
              <a:extLst>
                <a:ext uri="{FF2B5EF4-FFF2-40B4-BE49-F238E27FC236}">
                  <a16:creationId xmlns:a16="http://schemas.microsoft.com/office/drawing/2014/main" id="{34F6F952-1C1F-D978-EE83-BF76BB9CA7C1}"/>
                </a:ext>
              </a:extLst>
            </p:cNvPr>
            <p:cNvSpPr/>
            <p:nvPr/>
          </p:nvSpPr>
          <p:spPr>
            <a:xfrm>
              <a:off x="3645907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60" name="Grafika 52">
            <a:extLst>
              <a:ext uri="{FF2B5EF4-FFF2-40B4-BE49-F238E27FC236}">
                <a16:creationId xmlns:a16="http://schemas.microsoft.com/office/drawing/2014/main" id="{CECBD075-BE13-0CC8-AF34-205508BB4FF8}"/>
              </a:ext>
            </a:extLst>
          </p:cNvPr>
          <p:cNvGrpSpPr/>
          <p:nvPr userDrawn="1"/>
        </p:nvGrpSpPr>
        <p:grpSpPr>
          <a:xfrm>
            <a:off x="13082918" y="3800433"/>
            <a:ext cx="453989" cy="392067"/>
            <a:chOff x="2428577" y="4502812"/>
            <a:chExt cx="287970" cy="248701"/>
          </a:xfrm>
          <a:solidFill>
            <a:srgbClr val="212E39"/>
          </a:solidFill>
        </p:grpSpPr>
        <p:sp>
          <p:nvSpPr>
            <p:cNvPr id="761" name="Dowolny kształt: kształt 760">
              <a:extLst>
                <a:ext uri="{FF2B5EF4-FFF2-40B4-BE49-F238E27FC236}">
                  <a16:creationId xmlns:a16="http://schemas.microsoft.com/office/drawing/2014/main" id="{4A31BEEA-CD57-F735-9A28-79DEAC5A3CD2}"/>
                </a:ext>
              </a:extLst>
            </p:cNvPr>
            <p:cNvSpPr/>
            <p:nvPr/>
          </p:nvSpPr>
          <p:spPr>
            <a:xfrm>
              <a:off x="2428577" y="4502812"/>
              <a:ext cx="183325" cy="209433"/>
            </a:xfrm>
            <a:custGeom>
              <a:avLst/>
              <a:gdLst>
                <a:gd name="connsiteX0" fmla="*/ 0 w 183325"/>
                <a:gd name="connsiteY0" fmla="*/ 0 h 209433"/>
                <a:gd name="connsiteX1" fmla="*/ 0 w 183325"/>
                <a:gd name="connsiteY1" fmla="*/ 209433 h 209433"/>
                <a:gd name="connsiteX2" fmla="*/ 39269 w 183325"/>
                <a:gd name="connsiteY2" fmla="*/ 157075 h 209433"/>
                <a:gd name="connsiteX3" fmla="*/ 130896 w 183325"/>
                <a:gd name="connsiteY3" fmla="*/ 157075 h 209433"/>
                <a:gd name="connsiteX4" fmla="*/ 130896 w 183325"/>
                <a:gd name="connsiteY4" fmla="*/ 78537 h 209433"/>
                <a:gd name="connsiteX5" fmla="*/ 183254 w 183325"/>
                <a:gd name="connsiteY5" fmla="*/ 78537 h 209433"/>
                <a:gd name="connsiteX6" fmla="*/ 183326 w 183325"/>
                <a:gd name="connsiteY6" fmla="*/ 0 h 209433"/>
                <a:gd name="connsiteX7" fmla="*/ 0 w 183325"/>
                <a:gd name="connsiteY7" fmla="*/ 0 h 209433"/>
                <a:gd name="connsiteX8" fmla="*/ 0 w 183325"/>
                <a:gd name="connsiteY8" fmla="*/ 0 h 209433"/>
                <a:gd name="connsiteX9" fmla="*/ 0 w 183325"/>
                <a:gd name="connsiteY9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325" h="209433">
                  <a:moveTo>
                    <a:pt x="0" y="0"/>
                  </a:moveTo>
                  <a:lnTo>
                    <a:pt x="0" y="209433"/>
                  </a:lnTo>
                  <a:lnTo>
                    <a:pt x="39269" y="157075"/>
                  </a:lnTo>
                  <a:lnTo>
                    <a:pt x="130896" y="157075"/>
                  </a:lnTo>
                  <a:lnTo>
                    <a:pt x="130896" y="78537"/>
                  </a:lnTo>
                  <a:lnTo>
                    <a:pt x="183254" y="78537"/>
                  </a:lnTo>
                  <a:lnTo>
                    <a:pt x="18332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62" name="Dowolny kształt: kształt 761">
              <a:extLst>
                <a:ext uri="{FF2B5EF4-FFF2-40B4-BE49-F238E27FC236}">
                  <a16:creationId xmlns:a16="http://schemas.microsoft.com/office/drawing/2014/main" id="{4F39BD1B-7B79-1045-78C8-575B51600F5C}"/>
                </a:ext>
              </a:extLst>
            </p:cNvPr>
            <p:cNvSpPr/>
            <p:nvPr/>
          </p:nvSpPr>
          <p:spPr>
            <a:xfrm>
              <a:off x="2585554" y="4607528"/>
              <a:ext cx="130993" cy="143985"/>
            </a:xfrm>
            <a:custGeom>
              <a:avLst/>
              <a:gdLst>
                <a:gd name="connsiteX0" fmla="*/ 98 w 130993"/>
                <a:gd name="connsiteY0" fmla="*/ 104717 h 143985"/>
                <a:gd name="connsiteX1" fmla="*/ 91725 w 130993"/>
                <a:gd name="connsiteY1" fmla="*/ 104717 h 143985"/>
                <a:gd name="connsiteX2" fmla="*/ 130994 w 130993"/>
                <a:gd name="connsiteY2" fmla="*/ 143985 h 143985"/>
                <a:gd name="connsiteX3" fmla="*/ 130994 w 130993"/>
                <a:gd name="connsiteY3" fmla="*/ 0 h 143985"/>
                <a:gd name="connsiteX4" fmla="*/ 0 w 130993"/>
                <a:gd name="connsiteY4" fmla="*/ 0 h 143985"/>
                <a:gd name="connsiteX5" fmla="*/ 26277 w 130993"/>
                <a:gd name="connsiteY5" fmla="*/ 26179 h 143985"/>
                <a:gd name="connsiteX6" fmla="*/ 104815 w 130993"/>
                <a:gd name="connsiteY6" fmla="*/ 26179 h 143985"/>
                <a:gd name="connsiteX7" fmla="*/ 104815 w 130993"/>
                <a:gd name="connsiteY7" fmla="*/ 79257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993" h="143985">
                  <a:moveTo>
                    <a:pt x="98" y="104717"/>
                  </a:moveTo>
                  <a:lnTo>
                    <a:pt x="91725" y="104717"/>
                  </a:lnTo>
                  <a:lnTo>
                    <a:pt x="130994" y="143985"/>
                  </a:lnTo>
                  <a:lnTo>
                    <a:pt x="130994" y="0"/>
                  </a:lnTo>
                  <a:lnTo>
                    <a:pt x="0" y="0"/>
                  </a:lnTo>
                  <a:moveTo>
                    <a:pt x="26277" y="26179"/>
                  </a:moveTo>
                  <a:lnTo>
                    <a:pt x="104815" y="26179"/>
                  </a:lnTo>
                  <a:lnTo>
                    <a:pt x="104815" y="7925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63" name="Dowolny kształt: kształt 762">
            <a:extLst>
              <a:ext uri="{FF2B5EF4-FFF2-40B4-BE49-F238E27FC236}">
                <a16:creationId xmlns:a16="http://schemas.microsoft.com/office/drawing/2014/main" id="{9D073F73-A8DA-F951-D34D-45F2AF21AAD9}"/>
              </a:ext>
            </a:extLst>
          </p:cNvPr>
          <p:cNvSpPr/>
          <p:nvPr userDrawn="1"/>
        </p:nvSpPr>
        <p:spPr>
          <a:xfrm>
            <a:off x="13619451" y="3759163"/>
            <a:ext cx="453989" cy="495243"/>
          </a:xfrm>
          <a:custGeom>
            <a:avLst/>
            <a:gdLst>
              <a:gd name="connsiteX0" fmla="*/ 0 w 287970"/>
              <a:gd name="connsiteY0" fmla="*/ 261791 h 314149"/>
              <a:gd name="connsiteX1" fmla="*/ 222523 w 287970"/>
              <a:gd name="connsiteY1" fmla="*/ 261791 h 314149"/>
              <a:gd name="connsiteX2" fmla="*/ 287971 w 287970"/>
              <a:gd name="connsiteY2" fmla="*/ 314150 h 314149"/>
              <a:gd name="connsiteX3" fmla="*/ 287971 w 287970"/>
              <a:gd name="connsiteY3" fmla="*/ 0 h 314149"/>
              <a:gd name="connsiteX4" fmla="*/ 0 w 287970"/>
              <a:gd name="connsiteY4" fmla="*/ 0 h 314149"/>
              <a:gd name="connsiteX5" fmla="*/ 26179 w 287970"/>
              <a:gd name="connsiteY5" fmla="*/ 235612 h 314149"/>
              <a:gd name="connsiteX6" fmla="*/ 26179 w 287970"/>
              <a:gd name="connsiteY6" fmla="*/ 26179 h 314149"/>
              <a:gd name="connsiteX7" fmla="*/ 248702 w 287970"/>
              <a:gd name="connsiteY7" fmla="*/ 26179 h 314149"/>
              <a:gd name="connsiteX8" fmla="*/ 26179 w 287970"/>
              <a:gd name="connsiteY8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970" h="314149">
                <a:moveTo>
                  <a:pt x="0" y="261791"/>
                </a:moveTo>
                <a:lnTo>
                  <a:pt x="222523" y="261791"/>
                </a:lnTo>
                <a:lnTo>
                  <a:pt x="287971" y="314150"/>
                </a:lnTo>
                <a:lnTo>
                  <a:pt x="287971" y="0"/>
                </a:lnTo>
                <a:lnTo>
                  <a:pt x="0" y="0"/>
                </a:lnTo>
                <a:moveTo>
                  <a:pt x="26179" y="235612"/>
                </a:moveTo>
                <a:lnTo>
                  <a:pt x="26179" y="26179"/>
                </a:lnTo>
                <a:lnTo>
                  <a:pt x="248702" y="26179"/>
                </a:lnTo>
                <a:lnTo>
                  <a:pt x="26179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64" name="Grupa 763">
            <a:extLst>
              <a:ext uri="{FF2B5EF4-FFF2-40B4-BE49-F238E27FC236}">
                <a16:creationId xmlns:a16="http://schemas.microsoft.com/office/drawing/2014/main" id="{1CAB19CE-6696-D18A-788B-C8183301838E}"/>
              </a:ext>
            </a:extLst>
          </p:cNvPr>
          <p:cNvGrpSpPr/>
          <p:nvPr userDrawn="1"/>
        </p:nvGrpSpPr>
        <p:grpSpPr>
          <a:xfrm>
            <a:off x="14671881" y="3759163"/>
            <a:ext cx="495260" cy="495243"/>
            <a:chOff x="3436474" y="4476633"/>
            <a:chExt cx="314149" cy="314149"/>
          </a:xfrm>
        </p:grpSpPr>
        <p:grpSp>
          <p:nvGrpSpPr>
            <p:cNvPr id="765" name="Grafika 52">
              <a:extLst>
                <a:ext uri="{FF2B5EF4-FFF2-40B4-BE49-F238E27FC236}">
                  <a16:creationId xmlns:a16="http://schemas.microsoft.com/office/drawing/2014/main" id="{103279CD-221D-5673-2A59-6EBE6068265B}"/>
                </a:ext>
              </a:extLst>
            </p:cNvPr>
            <p:cNvGrpSpPr/>
            <p:nvPr/>
          </p:nvGrpSpPr>
          <p:grpSpPr>
            <a:xfrm>
              <a:off x="3475743" y="4580956"/>
              <a:ext cx="235612" cy="65840"/>
              <a:chOff x="3475743" y="4580956"/>
              <a:chExt cx="235612" cy="65840"/>
            </a:xfrm>
            <a:solidFill>
              <a:srgbClr val="212E39"/>
            </a:solidFill>
          </p:grpSpPr>
          <p:sp>
            <p:nvSpPr>
              <p:cNvPr id="767" name="Dowolny kształt: kształt 766">
                <a:extLst>
                  <a:ext uri="{FF2B5EF4-FFF2-40B4-BE49-F238E27FC236}">
                    <a16:creationId xmlns:a16="http://schemas.microsoft.com/office/drawing/2014/main" id="{2AD4D2FC-145C-3271-BA6D-F10DBEF10F43}"/>
                  </a:ext>
                </a:extLst>
              </p:cNvPr>
              <p:cNvSpPr/>
              <p:nvPr/>
            </p:nvSpPr>
            <p:spPr>
              <a:xfrm>
                <a:off x="3475743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85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768" name="Dowolny kształt: kształt 767">
                <a:extLst>
                  <a:ext uri="{FF2B5EF4-FFF2-40B4-BE49-F238E27FC236}">
                    <a16:creationId xmlns:a16="http://schemas.microsoft.com/office/drawing/2014/main" id="{3FFC5CC5-B5AE-58B8-39DC-CA17C304C891}"/>
                  </a:ext>
                </a:extLst>
              </p:cNvPr>
              <p:cNvSpPr/>
              <p:nvPr/>
            </p:nvSpPr>
            <p:spPr>
              <a:xfrm>
                <a:off x="3558776" y="4580956"/>
                <a:ext cx="69551" cy="65709"/>
              </a:xfrm>
              <a:custGeom>
                <a:avLst/>
                <a:gdLst>
                  <a:gd name="connsiteX0" fmla="*/ 44374 w 69551"/>
                  <a:gd name="connsiteY0" fmla="*/ 0 h 65709"/>
                  <a:gd name="connsiteX1" fmla="*/ 25171 w 69551"/>
                  <a:gd name="connsiteY1" fmla="*/ 0 h 65709"/>
                  <a:gd name="connsiteX2" fmla="*/ 26663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4 h 65709"/>
                  <a:gd name="connsiteX5" fmla="*/ 21971 w 69551"/>
                  <a:gd name="connsiteY5" fmla="*/ 37548 h 65709"/>
                  <a:gd name="connsiteX6" fmla="*/ 7468 w 69551"/>
                  <a:gd name="connsiteY6" fmla="*/ 54616 h 65709"/>
                  <a:gd name="connsiteX7" fmla="*/ 23038 w 69551"/>
                  <a:gd name="connsiteY7" fmla="*/ 65710 h 65709"/>
                  <a:gd name="connsiteX8" fmla="*/ 34772 w 69551"/>
                  <a:gd name="connsiteY8" fmla="*/ 46723 h 65709"/>
                  <a:gd name="connsiteX9" fmla="*/ 46507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4 h 65709"/>
                  <a:gd name="connsiteX13" fmla="*/ 63360 w 69551"/>
                  <a:gd name="connsiteY13" fmla="*/ 13652 h 65709"/>
                  <a:gd name="connsiteX14" fmla="*/ 42881 w 69551"/>
                  <a:gd name="connsiteY14" fmla="*/ 22187 h 65709"/>
                  <a:gd name="connsiteX15" fmla="*/ 44374 w 69551"/>
                  <a:gd name="connsiteY15" fmla="*/ 0 h 65709"/>
                  <a:gd name="connsiteX16" fmla="*/ 44374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74" y="0"/>
                    </a:moveTo>
                    <a:lnTo>
                      <a:pt x="25171" y="0"/>
                    </a:lnTo>
                    <a:lnTo>
                      <a:pt x="26663" y="22187"/>
                    </a:lnTo>
                    <a:lnTo>
                      <a:pt x="6185" y="13652"/>
                    </a:lnTo>
                    <a:lnTo>
                      <a:pt x="0" y="32214"/>
                    </a:lnTo>
                    <a:lnTo>
                      <a:pt x="21971" y="37548"/>
                    </a:lnTo>
                    <a:lnTo>
                      <a:pt x="7468" y="54616"/>
                    </a:lnTo>
                    <a:lnTo>
                      <a:pt x="23038" y="65710"/>
                    </a:lnTo>
                    <a:lnTo>
                      <a:pt x="34772" y="46723"/>
                    </a:lnTo>
                    <a:lnTo>
                      <a:pt x="46507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4"/>
                    </a:lnTo>
                    <a:lnTo>
                      <a:pt x="63360" y="13652"/>
                    </a:lnTo>
                    <a:lnTo>
                      <a:pt x="42881" y="22187"/>
                    </a:lnTo>
                    <a:lnTo>
                      <a:pt x="44374" y="0"/>
                    </a:lnTo>
                    <a:lnTo>
                      <a:pt x="44374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769" name="Dowolny kształt: kształt 768">
                <a:extLst>
                  <a:ext uri="{FF2B5EF4-FFF2-40B4-BE49-F238E27FC236}">
                    <a16:creationId xmlns:a16="http://schemas.microsoft.com/office/drawing/2014/main" id="{51D86D57-1B2B-EC56-0B7A-D2E494D683F3}"/>
                  </a:ext>
                </a:extLst>
              </p:cNvPr>
              <p:cNvSpPr/>
              <p:nvPr/>
            </p:nvSpPr>
            <p:spPr>
              <a:xfrm>
                <a:off x="3641804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91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81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91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81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sp>
          <p:nvSpPr>
            <p:cNvPr id="766" name="Dowolny kształt: kształt 765">
              <a:extLst>
                <a:ext uri="{FF2B5EF4-FFF2-40B4-BE49-F238E27FC236}">
                  <a16:creationId xmlns:a16="http://schemas.microsoft.com/office/drawing/2014/main" id="{D5C4594F-8CDA-F06B-D94B-A544BAF5481E}"/>
                </a:ext>
              </a:extLst>
            </p:cNvPr>
            <p:cNvSpPr/>
            <p:nvPr/>
          </p:nvSpPr>
          <p:spPr>
            <a:xfrm>
              <a:off x="3436474" y="4476633"/>
              <a:ext cx="314149" cy="314149"/>
            </a:xfrm>
            <a:custGeom>
              <a:avLst/>
              <a:gdLst>
                <a:gd name="connsiteX0" fmla="*/ 0 w 314149"/>
                <a:gd name="connsiteY0" fmla="*/ 261791 h 314149"/>
                <a:gd name="connsiteX1" fmla="*/ 248702 w 314149"/>
                <a:gd name="connsiteY1" fmla="*/ 261791 h 314149"/>
                <a:gd name="connsiteX2" fmla="*/ 314150 w 314149"/>
                <a:gd name="connsiteY2" fmla="*/ 314150 h 314149"/>
                <a:gd name="connsiteX3" fmla="*/ 314150 w 314149"/>
                <a:gd name="connsiteY3" fmla="*/ 0 h 314149"/>
                <a:gd name="connsiteX4" fmla="*/ 0 w 314149"/>
                <a:gd name="connsiteY4" fmla="*/ 0 h 314149"/>
                <a:gd name="connsiteX5" fmla="*/ 26179 w 314149"/>
                <a:gd name="connsiteY5" fmla="*/ 235612 h 314149"/>
                <a:gd name="connsiteX6" fmla="*/ 26179 w 314149"/>
                <a:gd name="connsiteY6" fmla="*/ 26179 h 314149"/>
                <a:gd name="connsiteX7" fmla="*/ 287971 w 314149"/>
                <a:gd name="connsiteY7" fmla="*/ 26179 h 314149"/>
                <a:gd name="connsiteX8" fmla="*/ 287971 w 314149"/>
                <a:gd name="connsiteY8" fmla="*/ 235612 h 314149"/>
                <a:gd name="connsiteX9" fmla="*/ 26179 w 314149"/>
                <a:gd name="connsiteY9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0" y="261791"/>
                  </a:moveTo>
                  <a:lnTo>
                    <a:pt x="248702" y="261791"/>
                  </a:lnTo>
                  <a:lnTo>
                    <a:pt x="314150" y="314150"/>
                  </a:lnTo>
                  <a:lnTo>
                    <a:pt x="314150" y="0"/>
                  </a:lnTo>
                  <a:lnTo>
                    <a:pt x="0" y="0"/>
                  </a:lnTo>
                  <a:moveTo>
                    <a:pt x="26179" y="235612"/>
                  </a:move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lnTo>
                    <a:pt x="26179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70" name="Grafika 52">
            <a:extLst>
              <a:ext uri="{FF2B5EF4-FFF2-40B4-BE49-F238E27FC236}">
                <a16:creationId xmlns:a16="http://schemas.microsoft.com/office/drawing/2014/main" id="{3FF2B829-311A-E296-ECD5-4487D2210890}"/>
              </a:ext>
            </a:extLst>
          </p:cNvPr>
          <p:cNvGrpSpPr/>
          <p:nvPr userDrawn="1"/>
        </p:nvGrpSpPr>
        <p:grpSpPr>
          <a:xfrm>
            <a:off x="20346752" y="3243283"/>
            <a:ext cx="125124" cy="453973"/>
            <a:chOff x="7036106" y="4149393"/>
            <a:chExt cx="79368" cy="287970"/>
          </a:xfrm>
          <a:solidFill>
            <a:srgbClr val="212E39"/>
          </a:solidFill>
        </p:grpSpPr>
        <p:sp>
          <p:nvSpPr>
            <p:cNvPr id="771" name="Dowolny kształt: kształt 770">
              <a:extLst>
                <a:ext uri="{FF2B5EF4-FFF2-40B4-BE49-F238E27FC236}">
                  <a16:creationId xmlns:a16="http://schemas.microsoft.com/office/drawing/2014/main" id="{39FE9756-E4C2-0744-DEFC-32FE2BEAE6BF}"/>
                </a:ext>
              </a:extLst>
            </p:cNvPr>
            <p:cNvSpPr/>
            <p:nvPr/>
          </p:nvSpPr>
          <p:spPr>
            <a:xfrm>
              <a:off x="7036106" y="4241020"/>
              <a:ext cx="78537" cy="196343"/>
            </a:xfrm>
            <a:custGeom>
              <a:avLst/>
              <a:gdLst>
                <a:gd name="connsiteX0" fmla="*/ 78537 w 78537"/>
                <a:gd name="connsiteY0" fmla="*/ 157075 h 196343"/>
                <a:gd name="connsiteX1" fmla="*/ 39269 w 78537"/>
                <a:gd name="connsiteY1" fmla="*/ 196344 h 196343"/>
                <a:gd name="connsiteX2" fmla="*/ 0 w 78537"/>
                <a:gd name="connsiteY2" fmla="*/ 196344 h 196343"/>
                <a:gd name="connsiteX3" fmla="*/ 0 w 78537"/>
                <a:gd name="connsiteY3" fmla="*/ 0 h 196343"/>
                <a:gd name="connsiteX4" fmla="*/ 78537 w 78537"/>
                <a:gd name="connsiteY4" fmla="*/ 0 h 196343"/>
                <a:gd name="connsiteX5" fmla="*/ 78537 w 78537"/>
                <a:gd name="connsiteY5" fmla="*/ 157075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196343">
                  <a:moveTo>
                    <a:pt x="78537" y="157075"/>
                  </a:moveTo>
                  <a:lnTo>
                    <a:pt x="39269" y="196344"/>
                  </a:lnTo>
                  <a:lnTo>
                    <a:pt x="0" y="196344"/>
                  </a:lnTo>
                  <a:lnTo>
                    <a:pt x="0" y="0"/>
                  </a:lnTo>
                  <a:lnTo>
                    <a:pt x="78537" y="0"/>
                  </a:lnTo>
                  <a:lnTo>
                    <a:pt x="78537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72" name="Dowolny kształt: kształt 771">
              <a:extLst>
                <a:ext uri="{FF2B5EF4-FFF2-40B4-BE49-F238E27FC236}">
                  <a16:creationId xmlns:a16="http://schemas.microsoft.com/office/drawing/2014/main" id="{293D7223-ACDE-7155-06B2-513310E1AA07}"/>
                </a:ext>
              </a:extLst>
            </p:cNvPr>
            <p:cNvSpPr/>
            <p:nvPr/>
          </p:nvSpPr>
          <p:spPr>
            <a:xfrm>
              <a:off x="7036531" y="4149393"/>
              <a:ext cx="78943" cy="78543"/>
            </a:xfrm>
            <a:custGeom>
              <a:avLst/>
              <a:gdLst>
                <a:gd name="connsiteX0" fmla="*/ 40237 w 78943"/>
                <a:gd name="connsiteY0" fmla="*/ 0 h 78543"/>
                <a:gd name="connsiteX1" fmla="*/ 38706 w 78943"/>
                <a:gd name="connsiteY1" fmla="*/ 0 h 78543"/>
                <a:gd name="connsiteX2" fmla="*/ 5851 w 78943"/>
                <a:gd name="connsiteY2" fmla="*/ 18973 h 78543"/>
                <a:gd name="connsiteX3" fmla="*/ 5085 w 78943"/>
                <a:gd name="connsiteY3" fmla="*/ 20302 h 78543"/>
                <a:gd name="connsiteX4" fmla="*/ 5085 w 78943"/>
                <a:gd name="connsiteY4" fmla="*/ 58242 h 78543"/>
                <a:gd name="connsiteX5" fmla="*/ 5851 w 78943"/>
                <a:gd name="connsiteY5" fmla="*/ 59571 h 78543"/>
                <a:gd name="connsiteX6" fmla="*/ 38706 w 78943"/>
                <a:gd name="connsiteY6" fmla="*/ 78544 h 78543"/>
                <a:gd name="connsiteX7" fmla="*/ 40237 w 78943"/>
                <a:gd name="connsiteY7" fmla="*/ 78544 h 78543"/>
                <a:gd name="connsiteX8" fmla="*/ 73092 w 78943"/>
                <a:gd name="connsiteY8" fmla="*/ 59571 h 78543"/>
                <a:gd name="connsiteX9" fmla="*/ 73858 w 78943"/>
                <a:gd name="connsiteY9" fmla="*/ 58242 h 78543"/>
                <a:gd name="connsiteX10" fmla="*/ 73858 w 78943"/>
                <a:gd name="connsiteY10" fmla="*/ 20302 h 78543"/>
                <a:gd name="connsiteX11" fmla="*/ 73092 w 78943"/>
                <a:gd name="connsiteY11" fmla="*/ 18973 h 78543"/>
                <a:gd name="connsiteX12" fmla="*/ 40237 w 78943"/>
                <a:gd name="connsiteY12" fmla="*/ 0 h 7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943" h="78543">
                  <a:moveTo>
                    <a:pt x="40237" y="0"/>
                  </a:moveTo>
                  <a:lnTo>
                    <a:pt x="38706" y="0"/>
                  </a:lnTo>
                  <a:cubicBezTo>
                    <a:pt x="25152" y="0"/>
                    <a:pt x="12625" y="7232"/>
                    <a:pt x="5851" y="18973"/>
                  </a:cubicBezTo>
                  <a:lnTo>
                    <a:pt x="5085" y="20302"/>
                  </a:lnTo>
                  <a:cubicBezTo>
                    <a:pt x="-1695" y="32043"/>
                    <a:pt x="-1695" y="46501"/>
                    <a:pt x="5085" y="58242"/>
                  </a:cubicBezTo>
                  <a:lnTo>
                    <a:pt x="5851" y="59571"/>
                  </a:lnTo>
                  <a:cubicBezTo>
                    <a:pt x="12632" y="71312"/>
                    <a:pt x="25152" y="78544"/>
                    <a:pt x="38706" y="78544"/>
                  </a:cubicBezTo>
                  <a:lnTo>
                    <a:pt x="40237" y="78544"/>
                  </a:lnTo>
                  <a:cubicBezTo>
                    <a:pt x="53791" y="78544"/>
                    <a:pt x="66318" y="71312"/>
                    <a:pt x="73092" y="59571"/>
                  </a:cubicBezTo>
                  <a:lnTo>
                    <a:pt x="73858" y="58242"/>
                  </a:lnTo>
                  <a:cubicBezTo>
                    <a:pt x="80638" y="46501"/>
                    <a:pt x="80638" y="32043"/>
                    <a:pt x="73858" y="20302"/>
                  </a:cubicBezTo>
                  <a:lnTo>
                    <a:pt x="73092" y="18973"/>
                  </a:lnTo>
                  <a:cubicBezTo>
                    <a:pt x="66312" y="7232"/>
                    <a:pt x="53791" y="0"/>
                    <a:pt x="40237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73" name="Dowolny kształt: kształt 772">
            <a:extLst>
              <a:ext uri="{FF2B5EF4-FFF2-40B4-BE49-F238E27FC236}">
                <a16:creationId xmlns:a16="http://schemas.microsoft.com/office/drawing/2014/main" id="{78CA356C-91EF-940B-2FF5-F3755E945905}"/>
              </a:ext>
            </a:extLst>
          </p:cNvPr>
          <p:cNvSpPr/>
          <p:nvPr userDrawn="1"/>
        </p:nvSpPr>
        <p:spPr>
          <a:xfrm>
            <a:off x="21297541" y="6214748"/>
            <a:ext cx="371445" cy="453973"/>
          </a:xfrm>
          <a:custGeom>
            <a:avLst/>
            <a:gdLst>
              <a:gd name="connsiteX0" fmla="*/ 235612 w 235612"/>
              <a:gd name="connsiteY0" fmla="*/ 0 h 287970"/>
              <a:gd name="connsiteX1" fmla="*/ 0 w 235612"/>
              <a:gd name="connsiteY1" fmla="*/ 0 h 287970"/>
              <a:gd name="connsiteX2" fmla="*/ 0 w 235612"/>
              <a:gd name="connsiteY2" fmla="*/ 26179 h 287970"/>
              <a:gd name="connsiteX3" fmla="*/ 39269 w 235612"/>
              <a:gd name="connsiteY3" fmla="*/ 26179 h 287970"/>
              <a:gd name="connsiteX4" fmla="*/ 39269 w 235612"/>
              <a:gd name="connsiteY4" fmla="*/ 104717 h 287970"/>
              <a:gd name="connsiteX5" fmla="*/ 91627 w 235612"/>
              <a:gd name="connsiteY5" fmla="*/ 143985 h 287970"/>
              <a:gd name="connsiteX6" fmla="*/ 39269 w 235612"/>
              <a:gd name="connsiteY6" fmla="*/ 183254 h 287970"/>
              <a:gd name="connsiteX7" fmla="*/ 39269 w 235612"/>
              <a:gd name="connsiteY7" fmla="*/ 261791 h 287970"/>
              <a:gd name="connsiteX8" fmla="*/ 0 w 235612"/>
              <a:gd name="connsiteY8" fmla="*/ 261791 h 287970"/>
              <a:gd name="connsiteX9" fmla="*/ 0 w 235612"/>
              <a:gd name="connsiteY9" fmla="*/ 287971 h 287970"/>
              <a:gd name="connsiteX10" fmla="*/ 235612 w 235612"/>
              <a:gd name="connsiteY10" fmla="*/ 287971 h 287970"/>
              <a:gd name="connsiteX11" fmla="*/ 235612 w 235612"/>
              <a:gd name="connsiteY11" fmla="*/ 261791 h 287970"/>
              <a:gd name="connsiteX12" fmla="*/ 196344 w 235612"/>
              <a:gd name="connsiteY12" fmla="*/ 261791 h 287970"/>
              <a:gd name="connsiteX13" fmla="*/ 196344 w 235612"/>
              <a:gd name="connsiteY13" fmla="*/ 183405 h 287970"/>
              <a:gd name="connsiteX14" fmla="*/ 143985 w 235612"/>
              <a:gd name="connsiteY14" fmla="*/ 143985 h 287970"/>
              <a:gd name="connsiteX15" fmla="*/ 196344 w 235612"/>
              <a:gd name="connsiteY15" fmla="*/ 104880 h 287970"/>
              <a:gd name="connsiteX16" fmla="*/ 196344 w 235612"/>
              <a:gd name="connsiteY16" fmla="*/ 26179 h 287970"/>
              <a:gd name="connsiteX17" fmla="*/ 235612 w 235612"/>
              <a:gd name="connsiteY17" fmla="*/ 26179 h 287970"/>
              <a:gd name="connsiteX18" fmla="*/ 235612 w 235612"/>
              <a:gd name="connsiteY18" fmla="*/ 0 h 287970"/>
              <a:gd name="connsiteX19" fmla="*/ 170164 w 235612"/>
              <a:gd name="connsiteY19" fmla="*/ 248702 h 287970"/>
              <a:gd name="connsiteX20" fmla="*/ 130896 w 235612"/>
              <a:gd name="connsiteY20" fmla="*/ 222523 h 287970"/>
              <a:gd name="connsiteX21" fmla="*/ 104717 w 235612"/>
              <a:gd name="connsiteY21" fmla="*/ 222523 h 287970"/>
              <a:gd name="connsiteX22" fmla="*/ 65448 w 235612"/>
              <a:gd name="connsiteY22" fmla="*/ 248702 h 287970"/>
              <a:gd name="connsiteX23" fmla="*/ 65448 w 235612"/>
              <a:gd name="connsiteY23" fmla="*/ 196344 h 287970"/>
              <a:gd name="connsiteX24" fmla="*/ 117806 w 235612"/>
              <a:gd name="connsiteY24" fmla="*/ 157075 h 287970"/>
              <a:gd name="connsiteX25" fmla="*/ 170164 w 235612"/>
              <a:gd name="connsiteY25" fmla="*/ 196344 h 287970"/>
              <a:gd name="connsiteX26" fmla="*/ 170164 w 235612"/>
              <a:gd name="connsiteY26" fmla="*/ 248702 h 287970"/>
              <a:gd name="connsiteX27" fmla="*/ 170164 w 235612"/>
              <a:gd name="connsiteY27" fmla="*/ 78537 h 287970"/>
              <a:gd name="connsiteX28" fmla="*/ 65448 w 235612"/>
              <a:gd name="connsiteY28" fmla="*/ 78537 h 287970"/>
              <a:gd name="connsiteX29" fmla="*/ 65448 w 235612"/>
              <a:gd name="connsiteY29" fmla="*/ 26179 h 287970"/>
              <a:gd name="connsiteX30" fmla="*/ 170164 w 235612"/>
              <a:gd name="connsiteY30" fmla="*/ 26179 h 287970"/>
              <a:gd name="connsiteX31" fmla="*/ 170164 w 235612"/>
              <a:gd name="connsiteY31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5612" h="287970">
                <a:moveTo>
                  <a:pt x="235612" y="0"/>
                </a:moveTo>
                <a:lnTo>
                  <a:pt x="0" y="0"/>
                </a:lnTo>
                <a:lnTo>
                  <a:pt x="0" y="26179"/>
                </a:lnTo>
                <a:lnTo>
                  <a:pt x="39269" y="26179"/>
                </a:lnTo>
                <a:lnTo>
                  <a:pt x="39269" y="104717"/>
                </a:lnTo>
                <a:lnTo>
                  <a:pt x="91627" y="143985"/>
                </a:lnTo>
                <a:lnTo>
                  <a:pt x="39269" y="183254"/>
                </a:lnTo>
                <a:lnTo>
                  <a:pt x="39269" y="261791"/>
                </a:lnTo>
                <a:lnTo>
                  <a:pt x="0" y="261791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61791"/>
                </a:lnTo>
                <a:lnTo>
                  <a:pt x="196344" y="261791"/>
                </a:lnTo>
                <a:lnTo>
                  <a:pt x="196344" y="183405"/>
                </a:lnTo>
                <a:lnTo>
                  <a:pt x="143985" y="143985"/>
                </a:lnTo>
                <a:lnTo>
                  <a:pt x="196344" y="104880"/>
                </a:lnTo>
                <a:lnTo>
                  <a:pt x="196344" y="26179"/>
                </a:lnTo>
                <a:lnTo>
                  <a:pt x="235612" y="26179"/>
                </a:lnTo>
                <a:lnTo>
                  <a:pt x="235612" y="0"/>
                </a:lnTo>
                <a:close/>
                <a:moveTo>
                  <a:pt x="170164" y="248702"/>
                </a:moveTo>
                <a:cubicBezTo>
                  <a:pt x="156898" y="237065"/>
                  <a:pt x="130896" y="222523"/>
                  <a:pt x="130896" y="222523"/>
                </a:cubicBezTo>
                <a:lnTo>
                  <a:pt x="104717" y="222523"/>
                </a:lnTo>
                <a:lnTo>
                  <a:pt x="65448" y="248702"/>
                </a:lnTo>
                <a:lnTo>
                  <a:pt x="65448" y="196344"/>
                </a:lnTo>
                <a:lnTo>
                  <a:pt x="117806" y="157075"/>
                </a:lnTo>
                <a:lnTo>
                  <a:pt x="170164" y="196344"/>
                </a:lnTo>
                <a:lnTo>
                  <a:pt x="170164" y="248702"/>
                </a:lnTo>
                <a:close/>
                <a:moveTo>
                  <a:pt x="170164" y="78537"/>
                </a:moveTo>
                <a:lnTo>
                  <a:pt x="65448" y="78537"/>
                </a:lnTo>
                <a:lnTo>
                  <a:pt x="65448" y="26179"/>
                </a:lnTo>
                <a:lnTo>
                  <a:pt x="170164" y="26179"/>
                </a:lnTo>
                <a:lnTo>
                  <a:pt x="170164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774" name="Dowolny kształt: kształt 773">
            <a:extLst>
              <a:ext uri="{FF2B5EF4-FFF2-40B4-BE49-F238E27FC236}">
                <a16:creationId xmlns:a16="http://schemas.microsoft.com/office/drawing/2014/main" id="{966350E2-0EA9-9987-A8D3-3203DE6D86C3}"/>
              </a:ext>
            </a:extLst>
          </p:cNvPr>
          <p:cNvSpPr/>
          <p:nvPr userDrawn="1"/>
        </p:nvSpPr>
        <p:spPr>
          <a:xfrm>
            <a:off x="20180900" y="7267141"/>
            <a:ext cx="453535" cy="474609"/>
          </a:xfrm>
          <a:custGeom>
            <a:avLst/>
            <a:gdLst>
              <a:gd name="connsiteX0" fmla="*/ 287683 w 287682"/>
              <a:gd name="connsiteY0" fmla="*/ 45682 h 301060"/>
              <a:gd name="connsiteX1" fmla="*/ 242000 w 287682"/>
              <a:gd name="connsiteY1" fmla="*/ 0 h 301060"/>
              <a:gd name="connsiteX2" fmla="*/ 196318 w 287682"/>
              <a:gd name="connsiteY2" fmla="*/ 45682 h 301060"/>
              <a:gd name="connsiteX3" fmla="*/ 217143 w 287682"/>
              <a:gd name="connsiteY3" fmla="*/ 83969 h 301060"/>
              <a:gd name="connsiteX4" fmla="*/ 199675 w 287682"/>
              <a:gd name="connsiteY4" fmla="*/ 145098 h 301060"/>
              <a:gd name="connsiteX5" fmla="*/ 189786 w 287682"/>
              <a:gd name="connsiteY5" fmla="*/ 144050 h 301060"/>
              <a:gd name="connsiteX6" fmla="*/ 157055 w 287682"/>
              <a:gd name="connsiteY6" fmla="*/ 157860 h 301060"/>
              <a:gd name="connsiteX7" fmla="*/ 91601 w 287682"/>
              <a:gd name="connsiteY7" fmla="*/ 124482 h 301060"/>
              <a:gd name="connsiteX8" fmla="*/ 91601 w 287682"/>
              <a:gd name="connsiteY8" fmla="*/ 124351 h 301060"/>
              <a:gd name="connsiteX9" fmla="*/ 45801 w 287682"/>
              <a:gd name="connsiteY9" fmla="*/ 78537 h 301060"/>
              <a:gd name="connsiteX10" fmla="*/ 0 w 287682"/>
              <a:gd name="connsiteY10" fmla="*/ 124351 h 301060"/>
              <a:gd name="connsiteX11" fmla="*/ 34334 w 287682"/>
              <a:gd name="connsiteY11" fmla="*/ 168724 h 301060"/>
              <a:gd name="connsiteX12" fmla="*/ 38510 w 287682"/>
              <a:gd name="connsiteY12" fmla="*/ 214211 h 301060"/>
              <a:gd name="connsiteX13" fmla="*/ 13090 w 287682"/>
              <a:gd name="connsiteY13" fmla="*/ 255247 h 301060"/>
              <a:gd name="connsiteX14" fmla="*/ 58903 w 287682"/>
              <a:gd name="connsiteY14" fmla="*/ 301060 h 301060"/>
              <a:gd name="connsiteX15" fmla="*/ 104717 w 287682"/>
              <a:gd name="connsiteY15" fmla="*/ 255247 h 301060"/>
              <a:gd name="connsiteX16" fmla="*/ 64277 w 287682"/>
              <a:gd name="connsiteY16" fmla="*/ 209760 h 301060"/>
              <a:gd name="connsiteX17" fmla="*/ 60428 w 287682"/>
              <a:gd name="connsiteY17" fmla="*/ 167743 h 301060"/>
              <a:gd name="connsiteX18" fmla="*/ 82320 w 287682"/>
              <a:gd name="connsiteY18" fmla="*/ 151970 h 301060"/>
              <a:gd name="connsiteX19" fmla="*/ 144758 w 287682"/>
              <a:gd name="connsiteY19" fmla="*/ 181487 h 301060"/>
              <a:gd name="connsiteX20" fmla="*/ 143979 w 287682"/>
              <a:gd name="connsiteY20" fmla="*/ 189799 h 301060"/>
              <a:gd name="connsiteX21" fmla="*/ 189779 w 287682"/>
              <a:gd name="connsiteY21" fmla="*/ 235612 h 301060"/>
              <a:gd name="connsiteX22" fmla="*/ 235580 w 287682"/>
              <a:gd name="connsiteY22" fmla="*/ 189799 h 301060"/>
              <a:gd name="connsiteX23" fmla="*/ 224617 w 287682"/>
              <a:gd name="connsiteY23" fmla="*/ 160151 h 301060"/>
              <a:gd name="connsiteX24" fmla="*/ 244867 w 287682"/>
              <a:gd name="connsiteY24" fmla="*/ 91300 h 301060"/>
              <a:gd name="connsiteX25" fmla="*/ 287676 w 287682"/>
              <a:gd name="connsiteY25" fmla="*/ 45682 h 301060"/>
              <a:gd name="connsiteX26" fmla="*/ 25774 w 287682"/>
              <a:gd name="connsiteY26" fmla="*/ 124351 h 301060"/>
              <a:gd name="connsiteX27" fmla="*/ 45794 w 287682"/>
              <a:gd name="connsiteY27" fmla="*/ 104324 h 301060"/>
              <a:gd name="connsiteX28" fmla="*/ 65821 w 287682"/>
              <a:gd name="connsiteY28" fmla="*/ 124351 h 301060"/>
              <a:gd name="connsiteX29" fmla="*/ 45794 w 287682"/>
              <a:gd name="connsiteY29" fmla="*/ 144378 h 301060"/>
              <a:gd name="connsiteX30" fmla="*/ 25774 w 287682"/>
              <a:gd name="connsiteY30" fmla="*/ 124351 h 301060"/>
              <a:gd name="connsiteX31" fmla="*/ 78924 w 287682"/>
              <a:gd name="connsiteY31" fmla="*/ 255247 h 301060"/>
              <a:gd name="connsiteX32" fmla="*/ 58897 w 287682"/>
              <a:gd name="connsiteY32" fmla="*/ 275273 h 301060"/>
              <a:gd name="connsiteX33" fmla="*/ 38870 w 287682"/>
              <a:gd name="connsiteY33" fmla="*/ 255247 h 301060"/>
              <a:gd name="connsiteX34" fmla="*/ 58897 w 287682"/>
              <a:gd name="connsiteY34" fmla="*/ 235220 h 301060"/>
              <a:gd name="connsiteX35" fmla="*/ 78924 w 287682"/>
              <a:gd name="connsiteY35" fmla="*/ 255247 h 301060"/>
              <a:gd name="connsiteX36" fmla="*/ 241993 w 287682"/>
              <a:gd name="connsiteY36" fmla="*/ 25721 h 301060"/>
              <a:gd name="connsiteX37" fmla="*/ 261962 w 287682"/>
              <a:gd name="connsiteY37" fmla="*/ 45682 h 301060"/>
              <a:gd name="connsiteX38" fmla="*/ 241993 w 287682"/>
              <a:gd name="connsiteY38" fmla="*/ 65644 h 301060"/>
              <a:gd name="connsiteX39" fmla="*/ 222025 w 287682"/>
              <a:gd name="connsiteY39" fmla="*/ 45682 h 301060"/>
              <a:gd name="connsiteX40" fmla="*/ 241993 w 287682"/>
              <a:gd name="connsiteY40" fmla="*/ 25721 h 301060"/>
              <a:gd name="connsiteX41" fmla="*/ 189779 w 287682"/>
              <a:gd name="connsiteY41" fmla="*/ 209826 h 301060"/>
              <a:gd name="connsiteX42" fmla="*/ 169759 w 287682"/>
              <a:gd name="connsiteY42" fmla="*/ 189799 h 301060"/>
              <a:gd name="connsiteX43" fmla="*/ 189779 w 287682"/>
              <a:gd name="connsiteY43" fmla="*/ 169772 h 301060"/>
              <a:gd name="connsiteX44" fmla="*/ 209806 w 287682"/>
              <a:gd name="connsiteY44" fmla="*/ 189799 h 301060"/>
              <a:gd name="connsiteX45" fmla="*/ 189779 w 287682"/>
              <a:gd name="connsiteY45" fmla="*/ 209826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87682" h="301060">
                <a:moveTo>
                  <a:pt x="287683" y="45682"/>
                </a:moveTo>
                <a:cubicBezTo>
                  <a:pt x="287683" y="20485"/>
                  <a:pt x="267191" y="0"/>
                  <a:pt x="242000" y="0"/>
                </a:cubicBezTo>
                <a:cubicBezTo>
                  <a:pt x="216809" y="0"/>
                  <a:pt x="196318" y="20485"/>
                  <a:pt x="196318" y="45682"/>
                </a:cubicBezTo>
                <a:cubicBezTo>
                  <a:pt x="196318" y="61717"/>
                  <a:pt x="204616" y="75788"/>
                  <a:pt x="217143" y="83969"/>
                </a:cubicBezTo>
                <a:lnTo>
                  <a:pt x="199675" y="145098"/>
                </a:lnTo>
                <a:cubicBezTo>
                  <a:pt x="196488" y="144378"/>
                  <a:pt x="193183" y="144050"/>
                  <a:pt x="189786" y="144050"/>
                </a:cubicBezTo>
                <a:cubicBezTo>
                  <a:pt x="176971" y="144050"/>
                  <a:pt x="165374" y="149352"/>
                  <a:pt x="157055" y="157860"/>
                </a:cubicBezTo>
                <a:lnTo>
                  <a:pt x="91601" y="124482"/>
                </a:lnTo>
                <a:cubicBezTo>
                  <a:pt x="91601" y="124416"/>
                  <a:pt x="91601" y="124351"/>
                  <a:pt x="91601" y="124351"/>
                </a:cubicBezTo>
                <a:cubicBezTo>
                  <a:pt x="91601" y="99088"/>
                  <a:pt x="71057" y="78537"/>
                  <a:pt x="45801" y="78537"/>
                </a:cubicBezTo>
                <a:cubicBezTo>
                  <a:pt x="20544" y="78537"/>
                  <a:pt x="0" y="99088"/>
                  <a:pt x="0" y="124351"/>
                </a:cubicBezTo>
                <a:cubicBezTo>
                  <a:pt x="0" y="145621"/>
                  <a:pt x="14615" y="163620"/>
                  <a:pt x="34334" y="168724"/>
                </a:cubicBezTo>
                <a:lnTo>
                  <a:pt x="38510" y="214211"/>
                </a:lnTo>
                <a:cubicBezTo>
                  <a:pt x="23457" y="221737"/>
                  <a:pt x="13090" y="237314"/>
                  <a:pt x="13090" y="255247"/>
                </a:cubicBezTo>
                <a:cubicBezTo>
                  <a:pt x="13090" y="280509"/>
                  <a:pt x="33640" y="301060"/>
                  <a:pt x="58903" y="301060"/>
                </a:cubicBezTo>
                <a:cubicBezTo>
                  <a:pt x="84166" y="301060"/>
                  <a:pt x="104717" y="280509"/>
                  <a:pt x="104717" y="255247"/>
                </a:cubicBezTo>
                <a:cubicBezTo>
                  <a:pt x="104717" y="231816"/>
                  <a:pt x="87013" y="212443"/>
                  <a:pt x="64277" y="209760"/>
                </a:cubicBezTo>
                <a:lnTo>
                  <a:pt x="60428" y="167743"/>
                </a:lnTo>
                <a:cubicBezTo>
                  <a:pt x="69218" y="164798"/>
                  <a:pt x="76823" y="159235"/>
                  <a:pt x="82320" y="151970"/>
                </a:cubicBezTo>
                <a:lnTo>
                  <a:pt x="144758" y="181487"/>
                </a:lnTo>
                <a:cubicBezTo>
                  <a:pt x="144254" y="184171"/>
                  <a:pt x="143979" y="186985"/>
                  <a:pt x="143979" y="189799"/>
                </a:cubicBezTo>
                <a:cubicBezTo>
                  <a:pt x="143979" y="215061"/>
                  <a:pt x="164523" y="235612"/>
                  <a:pt x="189779" y="235612"/>
                </a:cubicBezTo>
                <a:cubicBezTo>
                  <a:pt x="215036" y="235612"/>
                  <a:pt x="235580" y="215061"/>
                  <a:pt x="235580" y="189799"/>
                </a:cubicBezTo>
                <a:cubicBezTo>
                  <a:pt x="235580" y="178542"/>
                  <a:pt x="231443" y="168136"/>
                  <a:pt x="224617" y="160151"/>
                </a:cubicBezTo>
                <a:lnTo>
                  <a:pt x="244867" y="91300"/>
                </a:lnTo>
                <a:cubicBezTo>
                  <a:pt x="268723" y="89795"/>
                  <a:pt x="287676" y="69898"/>
                  <a:pt x="287676" y="45682"/>
                </a:cubicBezTo>
                <a:close/>
                <a:moveTo>
                  <a:pt x="25774" y="124351"/>
                </a:moveTo>
                <a:cubicBezTo>
                  <a:pt x="25774" y="113290"/>
                  <a:pt x="34753" y="104324"/>
                  <a:pt x="45794" y="104324"/>
                </a:cubicBezTo>
                <a:cubicBezTo>
                  <a:pt x="56835" y="104324"/>
                  <a:pt x="65821" y="113290"/>
                  <a:pt x="65821" y="124351"/>
                </a:cubicBezTo>
                <a:cubicBezTo>
                  <a:pt x="65821" y="135412"/>
                  <a:pt x="56835" y="144378"/>
                  <a:pt x="45794" y="144378"/>
                </a:cubicBezTo>
                <a:cubicBezTo>
                  <a:pt x="34753" y="144378"/>
                  <a:pt x="25774" y="135412"/>
                  <a:pt x="25774" y="124351"/>
                </a:cubicBezTo>
                <a:close/>
                <a:moveTo>
                  <a:pt x="78924" y="255247"/>
                </a:moveTo>
                <a:cubicBezTo>
                  <a:pt x="78924" y="266308"/>
                  <a:pt x="69938" y="275273"/>
                  <a:pt x="58897" y="275273"/>
                </a:cubicBezTo>
                <a:cubicBezTo>
                  <a:pt x="47856" y="275273"/>
                  <a:pt x="38870" y="266308"/>
                  <a:pt x="38870" y="255247"/>
                </a:cubicBezTo>
                <a:cubicBezTo>
                  <a:pt x="38870" y="244186"/>
                  <a:pt x="47856" y="235220"/>
                  <a:pt x="58897" y="235220"/>
                </a:cubicBezTo>
                <a:cubicBezTo>
                  <a:pt x="69938" y="235220"/>
                  <a:pt x="78924" y="244186"/>
                  <a:pt x="78924" y="255247"/>
                </a:cubicBezTo>
                <a:close/>
                <a:moveTo>
                  <a:pt x="241993" y="25721"/>
                </a:moveTo>
                <a:cubicBezTo>
                  <a:pt x="253008" y="25721"/>
                  <a:pt x="261962" y="34687"/>
                  <a:pt x="261962" y="45682"/>
                </a:cubicBezTo>
                <a:cubicBezTo>
                  <a:pt x="261962" y="56678"/>
                  <a:pt x="253002" y="65644"/>
                  <a:pt x="241993" y="65644"/>
                </a:cubicBezTo>
                <a:cubicBezTo>
                  <a:pt x="230985" y="65644"/>
                  <a:pt x="222025" y="56678"/>
                  <a:pt x="222025" y="45682"/>
                </a:cubicBezTo>
                <a:cubicBezTo>
                  <a:pt x="222025" y="34687"/>
                  <a:pt x="230985" y="25721"/>
                  <a:pt x="241993" y="25721"/>
                </a:cubicBezTo>
                <a:close/>
                <a:moveTo>
                  <a:pt x="189779" y="209826"/>
                </a:moveTo>
                <a:cubicBezTo>
                  <a:pt x="178738" y="209826"/>
                  <a:pt x="169759" y="200860"/>
                  <a:pt x="169759" y="189799"/>
                </a:cubicBezTo>
                <a:cubicBezTo>
                  <a:pt x="169759" y="178804"/>
                  <a:pt x="178738" y="169772"/>
                  <a:pt x="189779" y="169772"/>
                </a:cubicBezTo>
                <a:cubicBezTo>
                  <a:pt x="200820" y="169772"/>
                  <a:pt x="209806" y="178804"/>
                  <a:pt x="209806" y="189799"/>
                </a:cubicBezTo>
                <a:cubicBezTo>
                  <a:pt x="209806" y="200860"/>
                  <a:pt x="200820" y="209826"/>
                  <a:pt x="189779" y="20982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75" name="Grupa 774">
            <a:extLst>
              <a:ext uri="{FF2B5EF4-FFF2-40B4-BE49-F238E27FC236}">
                <a16:creationId xmlns:a16="http://schemas.microsoft.com/office/drawing/2014/main" id="{11F1FD00-CBB2-28FE-AE3B-68C997176F3E}"/>
              </a:ext>
            </a:extLst>
          </p:cNvPr>
          <p:cNvGrpSpPr/>
          <p:nvPr userDrawn="1"/>
        </p:nvGrpSpPr>
        <p:grpSpPr>
          <a:xfrm>
            <a:off x="16652927" y="4336948"/>
            <a:ext cx="474624" cy="392067"/>
            <a:chOff x="4693073" y="4843141"/>
            <a:chExt cx="301059" cy="248701"/>
          </a:xfrm>
        </p:grpSpPr>
        <p:sp>
          <p:nvSpPr>
            <p:cNvPr id="776" name="Dowolny kształt: kształt 775">
              <a:extLst>
                <a:ext uri="{FF2B5EF4-FFF2-40B4-BE49-F238E27FC236}">
                  <a16:creationId xmlns:a16="http://schemas.microsoft.com/office/drawing/2014/main" id="{8FAD987C-E29E-6F4D-FA93-5A177B89D282}"/>
                </a:ext>
              </a:extLst>
            </p:cNvPr>
            <p:cNvSpPr/>
            <p:nvPr/>
          </p:nvSpPr>
          <p:spPr>
            <a:xfrm>
              <a:off x="4810879" y="4869320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77" name="Dowolny kształt: kształt 776">
              <a:extLst>
                <a:ext uri="{FF2B5EF4-FFF2-40B4-BE49-F238E27FC236}">
                  <a16:creationId xmlns:a16="http://schemas.microsoft.com/office/drawing/2014/main" id="{9FF26606-F488-9296-804C-5FD0D5AEFEF3}"/>
                </a:ext>
              </a:extLst>
            </p:cNvPr>
            <p:cNvSpPr/>
            <p:nvPr/>
          </p:nvSpPr>
          <p:spPr>
            <a:xfrm>
              <a:off x="4693073" y="4843141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78" name="Dowolny kształt: kształt 777">
              <a:extLst>
                <a:ext uri="{FF2B5EF4-FFF2-40B4-BE49-F238E27FC236}">
                  <a16:creationId xmlns:a16="http://schemas.microsoft.com/office/drawing/2014/main" id="{9F3DFBFF-CB99-38B1-B258-A90C7B6F8A6B}"/>
                </a:ext>
              </a:extLst>
            </p:cNvPr>
            <p:cNvSpPr/>
            <p:nvPr/>
          </p:nvSpPr>
          <p:spPr>
            <a:xfrm>
              <a:off x="4810879" y="4960947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79" name="Dowolny kształt: kształt 778">
              <a:extLst>
                <a:ext uri="{FF2B5EF4-FFF2-40B4-BE49-F238E27FC236}">
                  <a16:creationId xmlns:a16="http://schemas.microsoft.com/office/drawing/2014/main" id="{856D2FD0-B2BB-6000-354A-6D52576E20BF}"/>
                </a:ext>
              </a:extLst>
            </p:cNvPr>
            <p:cNvSpPr/>
            <p:nvPr/>
          </p:nvSpPr>
          <p:spPr>
            <a:xfrm>
              <a:off x="4693073" y="4934768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80" name="Dowolny kształt: kształt 779">
              <a:extLst>
                <a:ext uri="{FF2B5EF4-FFF2-40B4-BE49-F238E27FC236}">
                  <a16:creationId xmlns:a16="http://schemas.microsoft.com/office/drawing/2014/main" id="{995D9699-7875-0A94-6437-4512FBB269A6}"/>
                </a:ext>
              </a:extLst>
            </p:cNvPr>
            <p:cNvSpPr/>
            <p:nvPr/>
          </p:nvSpPr>
          <p:spPr>
            <a:xfrm>
              <a:off x="4810879" y="5052574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81" name="Dowolny kształt: kształt 780">
              <a:extLst>
                <a:ext uri="{FF2B5EF4-FFF2-40B4-BE49-F238E27FC236}">
                  <a16:creationId xmlns:a16="http://schemas.microsoft.com/office/drawing/2014/main" id="{7EFA7EE8-8B17-8280-FF27-8BB79930FBAC}"/>
                </a:ext>
              </a:extLst>
            </p:cNvPr>
            <p:cNvSpPr/>
            <p:nvPr/>
          </p:nvSpPr>
          <p:spPr>
            <a:xfrm>
              <a:off x="4693073" y="5026395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82" name="Grafika 52">
            <a:extLst>
              <a:ext uri="{FF2B5EF4-FFF2-40B4-BE49-F238E27FC236}">
                <a16:creationId xmlns:a16="http://schemas.microsoft.com/office/drawing/2014/main" id="{B1002C5C-663A-B18D-E676-068E9CCE2CAD}"/>
              </a:ext>
            </a:extLst>
          </p:cNvPr>
          <p:cNvGrpSpPr/>
          <p:nvPr userDrawn="1"/>
        </p:nvGrpSpPr>
        <p:grpSpPr>
          <a:xfrm>
            <a:off x="25320001" y="-2225036"/>
            <a:ext cx="495260" cy="495243"/>
            <a:chOff x="10190693" y="680657"/>
            <a:chExt cx="314149" cy="314149"/>
          </a:xfrm>
          <a:solidFill>
            <a:srgbClr val="212E39"/>
          </a:solidFill>
        </p:grpSpPr>
        <p:sp>
          <p:nvSpPr>
            <p:cNvPr id="783" name="Dowolny kształt: kształt 782">
              <a:extLst>
                <a:ext uri="{FF2B5EF4-FFF2-40B4-BE49-F238E27FC236}">
                  <a16:creationId xmlns:a16="http://schemas.microsoft.com/office/drawing/2014/main" id="{C6DFEE50-E5BF-F1A7-B0C1-3398DC62D5D9}"/>
                </a:ext>
              </a:extLst>
            </p:cNvPr>
            <p:cNvSpPr/>
            <p:nvPr/>
          </p:nvSpPr>
          <p:spPr>
            <a:xfrm>
              <a:off x="10256140" y="680657"/>
              <a:ext cx="222522" cy="235612"/>
            </a:xfrm>
            <a:custGeom>
              <a:avLst/>
              <a:gdLst>
                <a:gd name="connsiteX0" fmla="*/ 222523 w 222522"/>
                <a:gd name="connsiteY0" fmla="*/ 65448 h 235612"/>
                <a:gd name="connsiteX1" fmla="*/ 157075 w 222522"/>
                <a:gd name="connsiteY1" fmla="*/ 0 h 235612"/>
                <a:gd name="connsiteX2" fmla="*/ 0 w 222522"/>
                <a:gd name="connsiteY2" fmla="*/ 170164 h 235612"/>
                <a:gd name="connsiteX3" fmla="*/ 65448 w 222522"/>
                <a:gd name="connsiteY3" fmla="*/ 235612 h 235612"/>
                <a:gd name="connsiteX4" fmla="*/ 222523 w 222522"/>
                <a:gd name="connsiteY4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22" h="235612">
                  <a:moveTo>
                    <a:pt x="222523" y="65448"/>
                  </a:moveTo>
                  <a:lnTo>
                    <a:pt x="157075" y="0"/>
                  </a:lnTo>
                  <a:lnTo>
                    <a:pt x="0" y="170164"/>
                  </a:lnTo>
                  <a:lnTo>
                    <a:pt x="65448" y="235612"/>
                  </a:lnTo>
                  <a:lnTo>
                    <a:pt x="222523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84" name="Dowolny kształt: kształt 783">
              <a:extLst>
                <a:ext uri="{FF2B5EF4-FFF2-40B4-BE49-F238E27FC236}">
                  <a16:creationId xmlns:a16="http://schemas.microsoft.com/office/drawing/2014/main" id="{777304DA-B6C2-3D26-6953-7CF64501680A}"/>
                </a:ext>
              </a:extLst>
            </p:cNvPr>
            <p:cNvSpPr/>
            <p:nvPr/>
          </p:nvSpPr>
          <p:spPr>
            <a:xfrm rot="-2700000">
              <a:off x="10266540" y="859594"/>
              <a:ext cx="18508" cy="74047"/>
            </a:xfrm>
            <a:custGeom>
              <a:avLst/>
              <a:gdLst>
                <a:gd name="connsiteX0" fmla="*/ 0 w 18508"/>
                <a:gd name="connsiteY0" fmla="*/ 0 h 74047"/>
                <a:gd name="connsiteX1" fmla="*/ 18509 w 18508"/>
                <a:gd name="connsiteY1" fmla="*/ 0 h 74047"/>
                <a:gd name="connsiteX2" fmla="*/ 18509 w 18508"/>
                <a:gd name="connsiteY2" fmla="*/ 74048 h 74047"/>
                <a:gd name="connsiteX3" fmla="*/ 0 w 18508"/>
                <a:gd name="connsiteY3" fmla="*/ 74048 h 7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8" h="74047">
                  <a:moveTo>
                    <a:pt x="0" y="0"/>
                  </a:moveTo>
                  <a:lnTo>
                    <a:pt x="18509" y="0"/>
                  </a:lnTo>
                  <a:lnTo>
                    <a:pt x="18509" y="74048"/>
                  </a:lnTo>
                  <a:lnTo>
                    <a:pt x="0" y="74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85" name="Dowolny kształt: kształt 784">
              <a:extLst>
                <a:ext uri="{FF2B5EF4-FFF2-40B4-BE49-F238E27FC236}">
                  <a16:creationId xmlns:a16="http://schemas.microsoft.com/office/drawing/2014/main" id="{BE2A3303-929A-E809-D3F9-AAEFBD732D7F}"/>
                </a:ext>
              </a:extLst>
            </p:cNvPr>
            <p:cNvSpPr/>
            <p:nvPr/>
          </p:nvSpPr>
          <p:spPr>
            <a:xfrm>
              <a:off x="10216872" y="877001"/>
              <a:ext cx="79977" cy="78498"/>
            </a:xfrm>
            <a:custGeom>
              <a:avLst/>
              <a:gdLst>
                <a:gd name="connsiteX0" fmla="*/ 14530 w 79977"/>
                <a:gd name="connsiteY0" fmla="*/ 0 h 78498"/>
                <a:gd name="connsiteX1" fmla="*/ 0 w 79977"/>
                <a:gd name="connsiteY1" fmla="*/ 78498 h 78498"/>
                <a:gd name="connsiteX2" fmla="*/ 79977 w 79977"/>
                <a:gd name="connsiteY2" fmla="*/ 65448 h 78498"/>
                <a:gd name="connsiteX3" fmla="*/ 14530 w 79977"/>
                <a:gd name="connsiteY3" fmla="*/ 0 h 7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977" h="78498">
                  <a:moveTo>
                    <a:pt x="14530" y="0"/>
                  </a:moveTo>
                  <a:lnTo>
                    <a:pt x="0" y="78498"/>
                  </a:lnTo>
                  <a:lnTo>
                    <a:pt x="79977" y="65448"/>
                  </a:lnTo>
                  <a:lnTo>
                    <a:pt x="1453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86" name="Dowolny kształt: kształt 785">
              <a:extLst>
                <a:ext uri="{FF2B5EF4-FFF2-40B4-BE49-F238E27FC236}">
                  <a16:creationId xmlns:a16="http://schemas.microsoft.com/office/drawing/2014/main" id="{0549309A-5AC5-8CC1-3C29-C128B180DA15}"/>
                </a:ext>
              </a:extLst>
            </p:cNvPr>
            <p:cNvSpPr/>
            <p:nvPr/>
          </p:nvSpPr>
          <p:spPr>
            <a:xfrm>
              <a:off x="10190693" y="968582"/>
              <a:ext cx="314149" cy="26224"/>
            </a:xfrm>
            <a:custGeom>
              <a:avLst/>
              <a:gdLst>
                <a:gd name="connsiteX0" fmla="*/ 52358 w 314149"/>
                <a:gd name="connsiteY0" fmla="*/ 46 h 26224"/>
                <a:gd name="connsiteX1" fmla="*/ 0 w 314149"/>
                <a:gd name="connsiteY1" fmla="*/ 13076 h 26224"/>
                <a:gd name="connsiteX2" fmla="*/ 0 w 314149"/>
                <a:gd name="connsiteY2" fmla="*/ 26225 h 26224"/>
                <a:gd name="connsiteX3" fmla="*/ 314150 w 314149"/>
                <a:gd name="connsiteY3" fmla="*/ 26225 h 26224"/>
                <a:gd name="connsiteX4" fmla="*/ 314150 w 314149"/>
                <a:gd name="connsiteY4" fmla="*/ 0 h 26224"/>
                <a:gd name="connsiteX5" fmla="*/ 52358 w 314149"/>
                <a:gd name="connsiteY5" fmla="*/ 46 h 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149" h="26224">
                  <a:moveTo>
                    <a:pt x="52358" y="46"/>
                  </a:moveTo>
                  <a:lnTo>
                    <a:pt x="0" y="13076"/>
                  </a:lnTo>
                  <a:lnTo>
                    <a:pt x="0" y="26225"/>
                  </a:lnTo>
                  <a:lnTo>
                    <a:pt x="314150" y="26225"/>
                  </a:lnTo>
                  <a:lnTo>
                    <a:pt x="314150" y="0"/>
                  </a:lnTo>
                  <a:lnTo>
                    <a:pt x="52358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87" name="Dowolny kształt: kształt 786">
            <a:extLst>
              <a:ext uri="{FF2B5EF4-FFF2-40B4-BE49-F238E27FC236}">
                <a16:creationId xmlns:a16="http://schemas.microsoft.com/office/drawing/2014/main" id="{4E98E48B-ADA2-1CB2-D4F0-05B4E9D37AF2}"/>
              </a:ext>
            </a:extLst>
          </p:cNvPr>
          <p:cNvSpPr/>
          <p:nvPr userDrawn="1"/>
        </p:nvSpPr>
        <p:spPr>
          <a:xfrm>
            <a:off x="13619430" y="189259"/>
            <a:ext cx="453989" cy="453973"/>
          </a:xfrm>
          <a:custGeom>
            <a:avLst/>
            <a:gdLst>
              <a:gd name="connsiteX0" fmla="*/ 130909 w 287970"/>
              <a:gd name="connsiteY0" fmla="*/ 26192 h 287970"/>
              <a:gd name="connsiteX1" fmla="*/ 130909 w 287970"/>
              <a:gd name="connsiteY1" fmla="*/ 52371 h 287970"/>
              <a:gd name="connsiteX2" fmla="*/ 232405 w 287970"/>
              <a:gd name="connsiteY2" fmla="*/ 52371 h 287970"/>
              <a:gd name="connsiteX3" fmla="*/ 261805 w 287970"/>
              <a:gd name="connsiteY3" fmla="*/ 59721 h 287970"/>
              <a:gd name="connsiteX4" fmla="*/ 261805 w 287970"/>
              <a:gd name="connsiteY4" fmla="*/ 106974 h 287970"/>
              <a:gd name="connsiteX5" fmla="*/ 256385 w 287970"/>
              <a:gd name="connsiteY5" fmla="*/ 112394 h 287970"/>
              <a:gd name="connsiteX6" fmla="*/ 243041 w 287970"/>
              <a:gd name="connsiteY6" fmla="*/ 125738 h 287970"/>
              <a:gd name="connsiteX7" fmla="*/ 251477 w 287970"/>
              <a:gd name="connsiteY7" fmla="*/ 142617 h 287970"/>
              <a:gd name="connsiteX8" fmla="*/ 261805 w 287970"/>
              <a:gd name="connsiteY8" fmla="*/ 163266 h 287970"/>
              <a:gd name="connsiteX9" fmla="*/ 261805 w 287970"/>
              <a:gd name="connsiteY9" fmla="*/ 201809 h 287970"/>
              <a:gd name="connsiteX10" fmla="*/ 240868 w 287970"/>
              <a:gd name="connsiteY10" fmla="*/ 234637 h 287970"/>
              <a:gd name="connsiteX11" fmla="*/ 236980 w 287970"/>
              <a:gd name="connsiteY11" fmla="*/ 240730 h 287970"/>
              <a:gd name="connsiteX12" fmla="*/ 236771 w 287970"/>
              <a:gd name="connsiteY12" fmla="*/ 247956 h 287970"/>
              <a:gd name="connsiteX13" fmla="*/ 236653 w 287970"/>
              <a:gd name="connsiteY13" fmla="*/ 252007 h 287970"/>
              <a:gd name="connsiteX14" fmla="*/ 230808 w 287970"/>
              <a:gd name="connsiteY14" fmla="*/ 250057 h 287970"/>
              <a:gd name="connsiteX15" fmla="*/ 226777 w 287970"/>
              <a:gd name="connsiteY15" fmla="*/ 248715 h 287970"/>
              <a:gd name="connsiteX16" fmla="*/ 173391 w 287970"/>
              <a:gd name="connsiteY16" fmla="*/ 248715 h 287970"/>
              <a:gd name="connsiteX17" fmla="*/ 131197 w 287970"/>
              <a:gd name="connsiteY17" fmla="*/ 238165 h 287970"/>
              <a:gd name="connsiteX18" fmla="*/ 123232 w 287970"/>
              <a:gd name="connsiteY18" fmla="*/ 230200 h 287970"/>
              <a:gd name="connsiteX19" fmla="*/ 119338 w 287970"/>
              <a:gd name="connsiteY19" fmla="*/ 226306 h 287970"/>
              <a:gd name="connsiteX20" fmla="*/ 114207 w 287970"/>
              <a:gd name="connsiteY20" fmla="*/ 224309 h 287970"/>
              <a:gd name="connsiteX21" fmla="*/ 38699 w 287970"/>
              <a:gd name="connsiteY21" fmla="*/ 194943 h 287970"/>
              <a:gd name="connsiteX22" fmla="*/ 38699 w 287970"/>
              <a:gd name="connsiteY22" fmla="*/ 167082 h 287970"/>
              <a:gd name="connsiteX23" fmla="*/ 37979 w 287970"/>
              <a:gd name="connsiteY23" fmla="*/ 164078 h 287970"/>
              <a:gd name="connsiteX24" fmla="*/ 26690 w 287970"/>
              <a:gd name="connsiteY24" fmla="*/ 116877 h 287970"/>
              <a:gd name="connsiteX25" fmla="*/ 36088 w 287970"/>
              <a:gd name="connsiteY25" fmla="*/ 60500 h 287970"/>
              <a:gd name="connsiteX26" fmla="*/ 71796 w 287970"/>
              <a:gd name="connsiteY26" fmla="*/ 51573 h 287970"/>
              <a:gd name="connsiteX27" fmla="*/ 74584 w 287970"/>
              <a:gd name="connsiteY27" fmla="*/ 50879 h 287970"/>
              <a:gd name="connsiteX28" fmla="*/ 77156 w 287970"/>
              <a:gd name="connsiteY28" fmla="*/ 49596 h 287970"/>
              <a:gd name="connsiteX29" fmla="*/ 103336 w 287970"/>
              <a:gd name="connsiteY29" fmla="*/ 36507 h 287970"/>
              <a:gd name="connsiteX30" fmla="*/ 123984 w 287970"/>
              <a:gd name="connsiteY30" fmla="*/ 26179 h 287970"/>
              <a:gd name="connsiteX31" fmla="*/ 130896 w 287970"/>
              <a:gd name="connsiteY31" fmla="*/ 26179 h 287970"/>
              <a:gd name="connsiteX32" fmla="*/ 157075 w 287970"/>
              <a:gd name="connsiteY32" fmla="*/ 0 h 287970"/>
              <a:gd name="connsiteX33" fmla="*/ 117806 w 287970"/>
              <a:gd name="connsiteY33" fmla="*/ 0 h 287970"/>
              <a:gd name="connsiteX34" fmla="*/ 91627 w 287970"/>
              <a:gd name="connsiteY34" fmla="*/ 13090 h 287970"/>
              <a:gd name="connsiteX35" fmla="*/ 65448 w 287970"/>
              <a:gd name="connsiteY35" fmla="*/ 26179 h 287970"/>
              <a:gd name="connsiteX36" fmla="*/ 13090 w 287970"/>
              <a:gd name="connsiteY36" fmla="*/ 39269 h 287970"/>
              <a:gd name="connsiteX37" fmla="*/ 0 w 287970"/>
              <a:gd name="connsiteY37" fmla="*/ 117806 h 287970"/>
              <a:gd name="connsiteX38" fmla="*/ 12520 w 287970"/>
              <a:gd name="connsiteY38" fmla="*/ 170164 h 287970"/>
              <a:gd name="connsiteX39" fmla="*/ 12520 w 287970"/>
              <a:gd name="connsiteY39" fmla="*/ 212849 h 287970"/>
              <a:gd name="connsiteX40" fmla="*/ 104717 w 287970"/>
              <a:gd name="connsiteY40" fmla="*/ 248702 h 287970"/>
              <a:gd name="connsiteX41" fmla="*/ 117806 w 287970"/>
              <a:gd name="connsiteY41" fmla="*/ 261791 h 287970"/>
              <a:gd name="connsiteX42" fmla="*/ 170164 w 287970"/>
              <a:gd name="connsiteY42" fmla="*/ 274881 h 287970"/>
              <a:gd name="connsiteX43" fmla="*/ 222523 w 287970"/>
              <a:gd name="connsiteY43" fmla="*/ 274881 h 287970"/>
              <a:gd name="connsiteX44" fmla="*/ 261791 w 287970"/>
              <a:gd name="connsiteY44" fmla="*/ 287971 h 287970"/>
              <a:gd name="connsiteX45" fmla="*/ 262930 w 287970"/>
              <a:gd name="connsiteY45" fmla="*/ 248702 h 287970"/>
              <a:gd name="connsiteX46" fmla="*/ 287971 w 287970"/>
              <a:gd name="connsiteY46" fmla="*/ 209433 h 287970"/>
              <a:gd name="connsiteX47" fmla="*/ 287971 w 287970"/>
              <a:gd name="connsiteY47" fmla="*/ 157075 h 287970"/>
              <a:gd name="connsiteX48" fmla="*/ 274881 w 287970"/>
              <a:gd name="connsiteY48" fmla="*/ 130896 h 287970"/>
              <a:gd name="connsiteX49" fmla="*/ 287971 w 287970"/>
              <a:gd name="connsiteY49" fmla="*/ 117806 h 287970"/>
              <a:gd name="connsiteX50" fmla="*/ 287971 w 287970"/>
              <a:gd name="connsiteY50" fmla="*/ 39269 h 287970"/>
              <a:gd name="connsiteX51" fmla="*/ 235612 w 287970"/>
              <a:gd name="connsiteY51" fmla="*/ 26179 h 287970"/>
              <a:gd name="connsiteX52" fmla="*/ 157075 w 287970"/>
              <a:gd name="connsiteY52" fmla="*/ 26179 h 287970"/>
              <a:gd name="connsiteX53" fmla="*/ 157075 w 287970"/>
              <a:gd name="connsiteY53" fmla="*/ 0 h 287970"/>
              <a:gd name="connsiteX54" fmla="*/ 157075 w 287970"/>
              <a:gd name="connsiteY54" fmla="*/ 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87970" h="287970">
                <a:moveTo>
                  <a:pt x="130909" y="26192"/>
                </a:moveTo>
                <a:lnTo>
                  <a:pt x="130909" y="52371"/>
                </a:lnTo>
                <a:lnTo>
                  <a:pt x="232405" y="52371"/>
                </a:lnTo>
                <a:lnTo>
                  <a:pt x="261805" y="59721"/>
                </a:lnTo>
                <a:lnTo>
                  <a:pt x="261805" y="106974"/>
                </a:lnTo>
                <a:lnTo>
                  <a:pt x="256385" y="112394"/>
                </a:lnTo>
                <a:lnTo>
                  <a:pt x="243041" y="125738"/>
                </a:lnTo>
                <a:lnTo>
                  <a:pt x="251477" y="142617"/>
                </a:lnTo>
                <a:lnTo>
                  <a:pt x="261805" y="163266"/>
                </a:lnTo>
                <a:lnTo>
                  <a:pt x="261805" y="201809"/>
                </a:lnTo>
                <a:lnTo>
                  <a:pt x="240868" y="234637"/>
                </a:lnTo>
                <a:lnTo>
                  <a:pt x="236980" y="240730"/>
                </a:lnTo>
                <a:lnTo>
                  <a:pt x="236771" y="247956"/>
                </a:lnTo>
                <a:lnTo>
                  <a:pt x="236653" y="252007"/>
                </a:lnTo>
                <a:lnTo>
                  <a:pt x="230808" y="250057"/>
                </a:lnTo>
                <a:lnTo>
                  <a:pt x="226777" y="248715"/>
                </a:lnTo>
                <a:lnTo>
                  <a:pt x="173391" y="248715"/>
                </a:lnTo>
                <a:lnTo>
                  <a:pt x="131197" y="238165"/>
                </a:lnTo>
                <a:lnTo>
                  <a:pt x="123232" y="230200"/>
                </a:lnTo>
                <a:lnTo>
                  <a:pt x="119338" y="226306"/>
                </a:lnTo>
                <a:lnTo>
                  <a:pt x="114207" y="224309"/>
                </a:lnTo>
                <a:lnTo>
                  <a:pt x="38699" y="194943"/>
                </a:lnTo>
                <a:lnTo>
                  <a:pt x="38699" y="167082"/>
                </a:lnTo>
                <a:lnTo>
                  <a:pt x="37979" y="164078"/>
                </a:lnTo>
                <a:lnTo>
                  <a:pt x="26690" y="116877"/>
                </a:lnTo>
                <a:lnTo>
                  <a:pt x="36088" y="60500"/>
                </a:lnTo>
                <a:lnTo>
                  <a:pt x="71796" y="51573"/>
                </a:lnTo>
                <a:lnTo>
                  <a:pt x="74584" y="50879"/>
                </a:lnTo>
                <a:lnTo>
                  <a:pt x="77156" y="49596"/>
                </a:lnTo>
                <a:lnTo>
                  <a:pt x="103336" y="36507"/>
                </a:lnTo>
                <a:lnTo>
                  <a:pt x="123984" y="26179"/>
                </a:lnTo>
                <a:lnTo>
                  <a:pt x="130896" y="26179"/>
                </a:lnTo>
                <a:moveTo>
                  <a:pt x="157075" y="0"/>
                </a:move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88" name="Grafika 52">
            <a:extLst>
              <a:ext uri="{FF2B5EF4-FFF2-40B4-BE49-F238E27FC236}">
                <a16:creationId xmlns:a16="http://schemas.microsoft.com/office/drawing/2014/main" id="{05183940-EEAD-7A57-9C32-A1D2FC73B13F}"/>
              </a:ext>
            </a:extLst>
          </p:cNvPr>
          <p:cNvGrpSpPr/>
          <p:nvPr userDrawn="1"/>
        </p:nvGrpSpPr>
        <p:grpSpPr>
          <a:xfrm>
            <a:off x="20800742" y="7267141"/>
            <a:ext cx="288901" cy="495243"/>
            <a:chOff x="7324077" y="6701860"/>
            <a:chExt cx="183253" cy="314149"/>
          </a:xfrm>
          <a:solidFill>
            <a:srgbClr val="212E39"/>
          </a:solidFill>
        </p:grpSpPr>
        <p:sp>
          <p:nvSpPr>
            <p:cNvPr id="789" name="Dowolny kształt: kształt 788">
              <a:extLst>
                <a:ext uri="{FF2B5EF4-FFF2-40B4-BE49-F238E27FC236}">
                  <a16:creationId xmlns:a16="http://schemas.microsoft.com/office/drawing/2014/main" id="{2F95BF32-BB08-5B6F-3E63-1F1C4CD2D4CD}"/>
                </a:ext>
              </a:extLst>
            </p:cNvPr>
            <p:cNvSpPr/>
            <p:nvPr/>
          </p:nvSpPr>
          <p:spPr>
            <a:xfrm>
              <a:off x="7324077" y="6701860"/>
              <a:ext cx="183253" cy="274880"/>
            </a:xfrm>
            <a:custGeom>
              <a:avLst/>
              <a:gdLst>
                <a:gd name="connsiteX0" fmla="*/ 157075 w 183253"/>
                <a:gd name="connsiteY0" fmla="*/ 78537 h 274880"/>
                <a:gd name="connsiteX1" fmla="*/ 157075 w 183253"/>
                <a:gd name="connsiteY1" fmla="*/ 0 h 274880"/>
                <a:gd name="connsiteX2" fmla="*/ 130896 w 183253"/>
                <a:gd name="connsiteY2" fmla="*/ 0 h 274880"/>
                <a:gd name="connsiteX3" fmla="*/ 130896 w 183253"/>
                <a:gd name="connsiteY3" fmla="*/ 78537 h 274880"/>
                <a:gd name="connsiteX4" fmla="*/ 52358 w 183253"/>
                <a:gd name="connsiteY4" fmla="*/ 78537 h 274880"/>
                <a:gd name="connsiteX5" fmla="*/ 52358 w 183253"/>
                <a:gd name="connsiteY5" fmla="*/ 0 h 274880"/>
                <a:gd name="connsiteX6" fmla="*/ 26179 w 183253"/>
                <a:gd name="connsiteY6" fmla="*/ 0 h 274880"/>
                <a:gd name="connsiteX7" fmla="*/ 26179 w 183253"/>
                <a:gd name="connsiteY7" fmla="*/ 78537 h 274880"/>
                <a:gd name="connsiteX8" fmla="*/ 0 w 183253"/>
                <a:gd name="connsiteY8" fmla="*/ 78537 h 274880"/>
                <a:gd name="connsiteX9" fmla="*/ 0 w 183253"/>
                <a:gd name="connsiteY9" fmla="*/ 209433 h 274880"/>
                <a:gd name="connsiteX10" fmla="*/ 52358 w 183253"/>
                <a:gd name="connsiteY10" fmla="*/ 248702 h 274880"/>
                <a:gd name="connsiteX11" fmla="*/ 52358 w 183253"/>
                <a:gd name="connsiteY11" fmla="*/ 274881 h 274880"/>
                <a:gd name="connsiteX12" fmla="*/ 130896 w 183253"/>
                <a:gd name="connsiteY12" fmla="*/ 274881 h 274880"/>
                <a:gd name="connsiteX13" fmla="*/ 130896 w 183253"/>
                <a:gd name="connsiteY13" fmla="*/ 248702 h 274880"/>
                <a:gd name="connsiteX14" fmla="*/ 183254 w 183253"/>
                <a:gd name="connsiteY14" fmla="*/ 209433 h 274880"/>
                <a:gd name="connsiteX15" fmla="*/ 183254 w 183253"/>
                <a:gd name="connsiteY15" fmla="*/ 78537 h 274880"/>
                <a:gd name="connsiteX16" fmla="*/ 157075 w 183253"/>
                <a:gd name="connsiteY16" fmla="*/ 78537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274880">
                  <a:moveTo>
                    <a:pt x="157075" y="78537"/>
                  </a:moveTo>
                  <a:lnTo>
                    <a:pt x="157075" y="0"/>
                  </a:lnTo>
                  <a:lnTo>
                    <a:pt x="130896" y="0"/>
                  </a:lnTo>
                  <a:lnTo>
                    <a:pt x="130896" y="78537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lnTo>
                    <a:pt x="0" y="209433"/>
                  </a:lnTo>
                  <a:lnTo>
                    <a:pt x="52358" y="248702"/>
                  </a:lnTo>
                  <a:lnTo>
                    <a:pt x="52358" y="274881"/>
                  </a:lnTo>
                  <a:lnTo>
                    <a:pt x="130896" y="274881"/>
                  </a:lnTo>
                  <a:lnTo>
                    <a:pt x="130896" y="248702"/>
                  </a:lnTo>
                  <a:lnTo>
                    <a:pt x="183254" y="209433"/>
                  </a:lnTo>
                  <a:lnTo>
                    <a:pt x="183254" y="78537"/>
                  </a:lnTo>
                  <a:lnTo>
                    <a:pt x="157075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90" name="Dowolny kształt: kształt 789">
              <a:extLst>
                <a:ext uri="{FF2B5EF4-FFF2-40B4-BE49-F238E27FC236}">
                  <a16:creationId xmlns:a16="http://schemas.microsoft.com/office/drawing/2014/main" id="{A2DB8E30-30B3-2E39-E274-D7A930AAD44A}"/>
                </a:ext>
              </a:extLst>
            </p:cNvPr>
            <p:cNvSpPr/>
            <p:nvPr/>
          </p:nvSpPr>
          <p:spPr>
            <a:xfrm>
              <a:off x="7402614" y="698983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91" name="Dowolny kształt: kształt 790">
            <a:extLst>
              <a:ext uri="{FF2B5EF4-FFF2-40B4-BE49-F238E27FC236}">
                <a16:creationId xmlns:a16="http://schemas.microsoft.com/office/drawing/2014/main" id="{3015E193-665D-1374-0725-234DAA45D997}"/>
              </a:ext>
            </a:extLst>
          </p:cNvPr>
          <p:cNvSpPr/>
          <p:nvPr userDrawn="1"/>
        </p:nvSpPr>
        <p:spPr>
          <a:xfrm>
            <a:off x="17705357" y="746428"/>
            <a:ext cx="495260" cy="392067"/>
          </a:xfrm>
          <a:custGeom>
            <a:avLst/>
            <a:gdLst>
              <a:gd name="connsiteX0" fmla="*/ 143985 w 314149"/>
              <a:gd name="connsiteY0" fmla="*/ 65696 h 248701"/>
              <a:gd name="connsiteX1" fmla="*/ 287971 w 314149"/>
              <a:gd name="connsiteY1" fmla="*/ 65448 h 248701"/>
              <a:gd name="connsiteX2" fmla="*/ 287971 w 314149"/>
              <a:gd name="connsiteY2" fmla="*/ 222523 h 248701"/>
              <a:gd name="connsiteX3" fmla="*/ 26199 w 314149"/>
              <a:gd name="connsiteY3" fmla="*/ 222523 h 248701"/>
              <a:gd name="connsiteX4" fmla="*/ 26336 w 314149"/>
              <a:gd name="connsiteY4" fmla="*/ 26179 h 248701"/>
              <a:gd name="connsiteX5" fmla="*/ 117806 w 314149"/>
              <a:gd name="connsiteY5" fmla="*/ 26179 h 248701"/>
              <a:gd name="connsiteX6" fmla="*/ 130896 w 314149"/>
              <a:gd name="connsiteY6" fmla="*/ 0 h 248701"/>
              <a:gd name="connsiteX7" fmla="*/ 177 w 314149"/>
              <a:gd name="connsiteY7" fmla="*/ 0 h 248701"/>
              <a:gd name="connsiteX8" fmla="*/ 0 w 314149"/>
              <a:gd name="connsiteY8" fmla="*/ 248702 h 248701"/>
              <a:gd name="connsiteX9" fmla="*/ 314150 w 314149"/>
              <a:gd name="connsiteY9" fmla="*/ 248702 h 248701"/>
              <a:gd name="connsiteX10" fmla="*/ 314150 w 314149"/>
              <a:gd name="connsiteY10" fmla="*/ 39269 h 248701"/>
              <a:gd name="connsiteX11" fmla="*/ 158364 w 314149"/>
              <a:gd name="connsiteY11" fmla="*/ 39269 h 248701"/>
              <a:gd name="connsiteX12" fmla="*/ 130896 w 314149"/>
              <a:gd name="connsiteY12" fmla="*/ 0 h 248701"/>
              <a:gd name="connsiteX13" fmla="*/ 130896 w 314149"/>
              <a:gd name="connsiteY13" fmla="*/ 0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4149" h="248701">
                <a:moveTo>
                  <a:pt x="143985" y="65696"/>
                </a:moveTo>
                <a:lnTo>
                  <a:pt x="287971" y="65448"/>
                </a:lnTo>
                <a:lnTo>
                  <a:pt x="287971" y="222523"/>
                </a:lnTo>
                <a:lnTo>
                  <a:pt x="26199" y="222523"/>
                </a:lnTo>
                <a:lnTo>
                  <a:pt x="26336" y="26179"/>
                </a:lnTo>
                <a:lnTo>
                  <a:pt x="117806" y="26179"/>
                </a:lnTo>
                <a:moveTo>
                  <a:pt x="130896" y="0"/>
                </a:moveTo>
                <a:lnTo>
                  <a:pt x="177" y="0"/>
                </a:lnTo>
                <a:lnTo>
                  <a:pt x="0" y="248702"/>
                </a:lnTo>
                <a:lnTo>
                  <a:pt x="314150" y="248702"/>
                </a:lnTo>
                <a:lnTo>
                  <a:pt x="314150" y="39269"/>
                </a:lnTo>
                <a:lnTo>
                  <a:pt x="158364" y="39269"/>
                </a:lnTo>
                <a:lnTo>
                  <a:pt x="130896" y="0"/>
                </a:lnTo>
                <a:lnTo>
                  <a:pt x="13089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92" name="Grafika 52">
            <a:extLst>
              <a:ext uri="{FF2B5EF4-FFF2-40B4-BE49-F238E27FC236}">
                <a16:creationId xmlns:a16="http://schemas.microsoft.com/office/drawing/2014/main" id="{DA21F860-3C8E-39DC-1DE4-FCF263D0F741}"/>
              </a:ext>
            </a:extLst>
          </p:cNvPr>
          <p:cNvGrpSpPr/>
          <p:nvPr userDrawn="1"/>
        </p:nvGrpSpPr>
        <p:grpSpPr>
          <a:xfrm>
            <a:off x="23792945" y="-1688510"/>
            <a:ext cx="330174" cy="495223"/>
            <a:chOff x="9222064" y="1020993"/>
            <a:chExt cx="209433" cy="314136"/>
          </a:xfrm>
          <a:solidFill>
            <a:srgbClr val="212E39"/>
          </a:solidFill>
        </p:grpSpPr>
        <p:sp>
          <p:nvSpPr>
            <p:cNvPr id="793" name="Dowolny kształt: kształt 792">
              <a:extLst>
                <a:ext uri="{FF2B5EF4-FFF2-40B4-BE49-F238E27FC236}">
                  <a16:creationId xmlns:a16="http://schemas.microsoft.com/office/drawing/2014/main" id="{C0A078E8-4307-FCBC-D892-11EFD89314CB}"/>
                </a:ext>
              </a:extLst>
            </p:cNvPr>
            <p:cNvSpPr/>
            <p:nvPr/>
          </p:nvSpPr>
          <p:spPr>
            <a:xfrm>
              <a:off x="9222064" y="1020993"/>
              <a:ext cx="209433" cy="314136"/>
            </a:xfrm>
            <a:custGeom>
              <a:avLst/>
              <a:gdLst>
                <a:gd name="connsiteX0" fmla="*/ 178738 w 209433"/>
                <a:gd name="connsiteY0" fmla="*/ 74041 h 314136"/>
                <a:gd name="connsiteX1" fmla="*/ 178738 w 209433"/>
                <a:gd name="connsiteY1" fmla="*/ 30669 h 314136"/>
                <a:gd name="connsiteX2" fmla="*/ 135412 w 209433"/>
                <a:gd name="connsiteY2" fmla="*/ 30669 h 314136"/>
                <a:gd name="connsiteX3" fmla="*/ 104717 w 209433"/>
                <a:gd name="connsiteY3" fmla="*/ 0 h 314136"/>
                <a:gd name="connsiteX4" fmla="*/ 74087 w 209433"/>
                <a:gd name="connsiteY4" fmla="*/ 30669 h 314136"/>
                <a:gd name="connsiteX5" fmla="*/ 30695 w 209433"/>
                <a:gd name="connsiteY5" fmla="*/ 30669 h 314136"/>
                <a:gd name="connsiteX6" fmla="*/ 30695 w 209433"/>
                <a:gd name="connsiteY6" fmla="*/ 74041 h 314136"/>
                <a:gd name="connsiteX7" fmla="*/ 0 w 209433"/>
                <a:gd name="connsiteY7" fmla="*/ 104710 h 314136"/>
                <a:gd name="connsiteX8" fmla="*/ 30695 w 209433"/>
                <a:gd name="connsiteY8" fmla="*/ 135379 h 314136"/>
                <a:gd name="connsiteX9" fmla="*/ 30695 w 209433"/>
                <a:gd name="connsiteY9" fmla="*/ 178751 h 314136"/>
                <a:gd name="connsiteX10" fmla="*/ 52358 w 209433"/>
                <a:gd name="connsiteY10" fmla="*/ 178751 h 314136"/>
                <a:gd name="connsiteX11" fmla="*/ 52358 w 209433"/>
                <a:gd name="connsiteY11" fmla="*/ 314137 h 314136"/>
                <a:gd name="connsiteX12" fmla="*/ 104717 w 209433"/>
                <a:gd name="connsiteY12" fmla="*/ 261778 h 314136"/>
                <a:gd name="connsiteX13" fmla="*/ 157075 w 209433"/>
                <a:gd name="connsiteY13" fmla="*/ 314137 h 314136"/>
                <a:gd name="connsiteX14" fmla="*/ 157075 w 209433"/>
                <a:gd name="connsiteY14" fmla="*/ 178751 h 314136"/>
                <a:gd name="connsiteX15" fmla="*/ 178804 w 209433"/>
                <a:gd name="connsiteY15" fmla="*/ 178751 h 314136"/>
                <a:gd name="connsiteX16" fmla="*/ 178804 w 209433"/>
                <a:gd name="connsiteY16" fmla="*/ 135379 h 314136"/>
                <a:gd name="connsiteX17" fmla="*/ 209433 w 209433"/>
                <a:gd name="connsiteY17" fmla="*/ 104710 h 314136"/>
                <a:gd name="connsiteX18" fmla="*/ 178804 w 209433"/>
                <a:gd name="connsiteY18" fmla="*/ 74041 h 314136"/>
                <a:gd name="connsiteX19" fmla="*/ 104717 w 209433"/>
                <a:gd name="connsiteY19" fmla="*/ 169503 h 314136"/>
                <a:gd name="connsiteX20" fmla="*/ 39923 w 209433"/>
                <a:gd name="connsiteY20" fmla="*/ 104710 h 314136"/>
                <a:gd name="connsiteX21" fmla="*/ 104717 w 209433"/>
                <a:gd name="connsiteY21" fmla="*/ 39917 h 314136"/>
                <a:gd name="connsiteX22" fmla="*/ 169510 w 209433"/>
                <a:gd name="connsiteY22" fmla="*/ 104710 h 314136"/>
                <a:gd name="connsiteX23" fmla="*/ 104717 w 209433"/>
                <a:gd name="connsiteY23" fmla="*/ 169503 h 31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433" h="314136">
                  <a:moveTo>
                    <a:pt x="178738" y="74041"/>
                  </a:moveTo>
                  <a:lnTo>
                    <a:pt x="178738" y="30669"/>
                  </a:lnTo>
                  <a:lnTo>
                    <a:pt x="135412" y="30669"/>
                  </a:lnTo>
                  <a:lnTo>
                    <a:pt x="104717" y="0"/>
                  </a:lnTo>
                  <a:lnTo>
                    <a:pt x="74087" y="30669"/>
                  </a:lnTo>
                  <a:lnTo>
                    <a:pt x="30695" y="30669"/>
                  </a:lnTo>
                  <a:lnTo>
                    <a:pt x="30695" y="74041"/>
                  </a:lnTo>
                  <a:lnTo>
                    <a:pt x="0" y="104710"/>
                  </a:lnTo>
                  <a:lnTo>
                    <a:pt x="30695" y="135379"/>
                  </a:lnTo>
                  <a:lnTo>
                    <a:pt x="30695" y="178751"/>
                  </a:lnTo>
                  <a:lnTo>
                    <a:pt x="52358" y="178751"/>
                  </a:lnTo>
                  <a:lnTo>
                    <a:pt x="52358" y="314137"/>
                  </a:lnTo>
                  <a:lnTo>
                    <a:pt x="104717" y="261778"/>
                  </a:lnTo>
                  <a:lnTo>
                    <a:pt x="157075" y="314137"/>
                  </a:lnTo>
                  <a:lnTo>
                    <a:pt x="157075" y="178751"/>
                  </a:lnTo>
                  <a:lnTo>
                    <a:pt x="178804" y="178751"/>
                  </a:lnTo>
                  <a:lnTo>
                    <a:pt x="178804" y="135379"/>
                  </a:lnTo>
                  <a:lnTo>
                    <a:pt x="209433" y="104710"/>
                  </a:lnTo>
                  <a:lnTo>
                    <a:pt x="178804" y="74041"/>
                  </a:lnTo>
                  <a:close/>
                  <a:moveTo>
                    <a:pt x="104717" y="169503"/>
                  </a:moveTo>
                  <a:cubicBezTo>
                    <a:pt x="68916" y="169503"/>
                    <a:pt x="39923" y="140497"/>
                    <a:pt x="39923" y="104710"/>
                  </a:cubicBezTo>
                  <a:cubicBezTo>
                    <a:pt x="39923" y="68923"/>
                    <a:pt x="68916" y="39917"/>
                    <a:pt x="104717" y="39917"/>
                  </a:cubicBezTo>
                  <a:cubicBezTo>
                    <a:pt x="140517" y="39917"/>
                    <a:pt x="169510" y="68923"/>
                    <a:pt x="169510" y="104710"/>
                  </a:cubicBezTo>
                  <a:cubicBezTo>
                    <a:pt x="169510" y="140497"/>
                    <a:pt x="140517" y="169503"/>
                    <a:pt x="104717" y="1695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94" name="Dowolny kształt: kształt 793">
              <a:extLst>
                <a:ext uri="{FF2B5EF4-FFF2-40B4-BE49-F238E27FC236}">
                  <a16:creationId xmlns:a16="http://schemas.microsoft.com/office/drawing/2014/main" id="{795E4E59-2D80-83D0-898A-1AAE83FF6B24}"/>
                </a:ext>
              </a:extLst>
            </p:cNvPr>
            <p:cNvSpPr/>
            <p:nvPr/>
          </p:nvSpPr>
          <p:spPr>
            <a:xfrm>
              <a:off x="9275863" y="1074797"/>
              <a:ext cx="101836" cy="101810"/>
            </a:xfrm>
            <a:custGeom>
              <a:avLst/>
              <a:gdLst>
                <a:gd name="connsiteX0" fmla="*/ 50918 w 101836"/>
                <a:gd name="connsiteY0" fmla="*/ 0 h 101810"/>
                <a:gd name="connsiteX1" fmla="*/ 0 w 101836"/>
                <a:gd name="connsiteY1" fmla="*/ 50905 h 101810"/>
                <a:gd name="connsiteX2" fmla="*/ 50918 w 101836"/>
                <a:gd name="connsiteY2" fmla="*/ 101811 h 101810"/>
                <a:gd name="connsiteX3" fmla="*/ 101837 w 101836"/>
                <a:gd name="connsiteY3" fmla="*/ 50905 h 101810"/>
                <a:gd name="connsiteX4" fmla="*/ 50918 w 101836"/>
                <a:gd name="connsiteY4" fmla="*/ 0 h 101810"/>
                <a:gd name="connsiteX5" fmla="*/ 50918 w 101836"/>
                <a:gd name="connsiteY5" fmla="*/ 73275 h 101810"/>
                <a:gd name="connsiteX6" fmla="*/ 28535 w 101836"/>
                <a:gd name="connsiteY6" fmla="*/ 50905 h 101810"/>
                <a:gd name="connsiteX7" fmla="*/ 50918 w 101836"/>
                <a:gd name="connsiteY7" fmla="*/ 28535 h 101810"/>
                <a:gd name="connsiteX8" fmla="*/ 73302 w 101836"/>
                <a:gd name="connsiteY8" fmla="*/ 50905 h 101810"/>
                <a:gd name="connsiteX9" fmla="*/ 50918 w 101836"/>
                <a:gd name="connsiteY9" fmla="*/ 73275 h 10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36" h="101810">
                  <a:moveTo>
                    <a:pt x="50918" y="0"/>
                  </a:moveTo>
                  <a:cubicBezTo>
                    <a:pt x="22776" y="0"/>
                    <a:pt x="0" y="22789"/>
                    <a:pt x="0" y="50905"/>
                  </a:cubicBezTo>
                  <a:cubicBezTo>
                    <a:pt x="0" y="79022"/>
                    <a:pt x="22776" y="101811"/>
                    <a:pt x="50918" y="101811"/>
                  </a:cubicBezTo>
                  <a:cubicBezTo>
                    <a:pt x="79061" y="101811"/>
                    <a:pt x="101837" y="79022"/>
                    <a:pt x="101837" y="50905"/>
                  </a:cubicBezTo>
                  <a:cubicBezTo>
                    <a:pt x="101837" y="22789"/>
                    <a:pt x="79061" y="0"/>
                    <a:pt x="50918" y="0"/>
                  </a:cubicBezTo>
                  <a:close/>
                  <a:moveTo>
                    <a:pt x="50918" y="73275"/>
                  </a:moveTo>
                  <a:cubicBezTo>
                    <a:pt x="38548" y="73275"/>
                    <a:pt x="28535" y="63262"/>
                    <a:pt x="28535" y="50905"/>
                  </a:cubicBezTo>
                  <a:cubicBezTo>
                    <a:pt x="28535" y="38549"/>
                    <a:pt x="38548" y="28535"/>
                    <a:pt x="50918" y="28535"/>
                  </a:cubicBezTo>
                  <a:cubicBezTo>
                    <a:pt x="63288" y="28535"/>
                    <a:pt x="73302" y="38549"/>
                    <a:pt x="73302" y="50905"/>
                  </a:cubicBezTo>
                  <a:cubicBezTo>
                    <a:pt x="73302" y="63262"/>
                    <a:pt x="63288" y="73275"/>
                    <a:pt x="50918" y="732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795" name="Dowolny kształt: kształt 794">
            <a:extLst>
              <a:ext uri="{FF2B5EF4-FFF2-40B4-BE49-F238E27FC236}">
                <a16:creationId xmlns:a16="http://schemas.microsoft.com/office/drawing/2014/main" id="{CD23823B-9DE5-4522-8A24-A5DF696FA422}"/>
              </a:ext>
            </a:extLst>
          </p:cNvPr>
          <p:cNvSpPr/>
          <p:nvPr userDrawn="1"/>
        </p:nvSpPr>
        <p:spPr>
          <a:xfrm>
            <a:off x="24246935" y="-2740915"/>
            <a:ext cx="495260" cy="474609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65448 w 314149"/>
              <a:gd name="connsiteY32" fmla="*/ 117806 h 301060"/>
              <a:gd name="connsiteX33" fmla="*/ 39269 w 314149"/>
              <a:gd name="connsiteY33" fmla="*/ 91627 h 301060"/>
              <a:gd name="connsiteX34" fmla="*/ 26179 w 314149"/>
              <a:gd name="connsiteY34" fmla="*/ 65448 h 301060"/>
              <a:gd name="connsiteX35" fmla="*/ 26179 w 314149"/>
              <a:gd name="connsiteY35" fmla="*/ 39269 h 301060"/>
              <a:gd name="connsiteX36" fmla="*/ 65448 w 314149"/>
              <a:gd name="connsiteY36" fmla="*/ 39269 h 301060"/>
              <a:gd name="connsiteX37" fmla="*/ 52358 w 314149"/>
              <a:gd name="connsiteY37" fmla="*/ 65448 h 301060"/>
              <a:gd name="connsiteX38" fmla="*/ 65448 w 314149"/>
              <a:gd name="connsiteY38" fmla="*/ 117806 h 301060"/>
              <a:gd name="connsiteX39" fmla="*/ 130896 w 314149"/>
              <a:gd name="connsiteY39" fmla="*/ 143985 h 301060"/>
              <a:gd name="connsiteX40" fmla="*/ 104717 w 314149"/>
              <a:gd name="connsiteY40" fmla="*/ 143985 h 301060"/>
              <a:gd name="connsiteX41" fmla="*/ 91627 w 314149"/>
              <a:gd name="connsiteY41" fmla="*/ 117806 h 301060"/>
              <a:gd name="connsiteX42" fmla="*/ 78537 w 314149"/>
              <a:gd name="connsiteY42" fmla="*/ 65448 h 301060"/>
              <a:gd name="connsiteX43" fmla="*/ 91627 w 314149"/>
              <a:gd name="connsiteY43" fmla="*/ 26179 h 301060"/>
              <a:gd name="connsiteX44" fmla="*/ 222523 w 314149"/>
              <a:gd name="connsiteY44" fmla="*/ 26179 h 301060"/>
              <a:gd name="connsiteX45" fmla="*/ 235612 w 314149"/>
              <a:gd name="connsiteY45" fmla="*/ 65448 h 301060"/>
              <a:gd name="connsiteX46" fmla="*/ 130896 w 314149"/>
              <a:gd name="connsiteY46" fmla="*/ 143985 h 301060"/>
              <a:gd name="connsiteX47" fmla="*/ 287971 w 314149"/>
              <a:gd name="connsiteY47" fmla="*/ 65448 h 301060"/>
              <a:gd name="connsiteX48" fmla="*/ 261791 w 314149"/>
              <a:gd name="connsiteY48" fmla="*/ 104717 h 301060"/>
              <a:gd name="connsiteX49" fmla="*/ 248702 w 314149"/>
              <a:gd name="connsiteY49" fmla="*/ 117806 h 301060"/>
              <a:gd name="connsiteX50" fmla="*/ 261791 w 314149"/>
              <a:gd name="connsiteY50" fmla="*/ 65448 h 301060"/>
              <a:gd name="connsiteX51" fmla="*/ 248702 w 314149"/>
              <a:gd name="connsiteY51" fmla="*/ 39269 h 301060"/>
              <a:gd name="connsiteX52" fmla="*/ 287971 w 314149"/>
              <a:gd name="connsiteY52" fmla="*/ 39269 h 301060"/>
              <a:gd name="connsiteX53" fmla="*/ 287971 w 314149"/>
              <a:gd name="connsiteY53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65448" y="117806"/>
                </a:moveTo>
                <a:lnTo>
                  <a:pt x="39269" y="91627"/>
                </a:ln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close/>
                <a:moveTo>
                  <a:pt x="130896" y="143985"/>
                </a:moveTo>
                <a:lnTo>
                  <a:pt x="104717" y="143985"/>
                </a:lnTo>
                <a:lnTo>
                  <a:pt x="91627" y="117806"/>
                </a:lnTo>
                <a:lnTo>
                  <a:pt x="78537" y="65448"/>
                </a:lnTo>
                <a:lnTo>
                  <a:pt x="91627" y="26179"/>
                </a:lnTo>
                <a:lnTo>
                  <a:pt x="222523" y="26179"/>
                </a:lnTo>
                <a:lnTo>
                  <a:pt x="235612" y="65448"/>
                </a:lnTo>
                <a:lnTo>
                  <a:pt x="130896" y="143985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796" name="Grupa 795">
            <a:extLst>
              <a:ext uri="{FF2B5EF4-FFF2-40B4-BE49-F238E27FC236}">
                <a16:creationId xmlns:a16="http://schemas.microsoft.com/office/drawing/2014/main" id="{95D92391-FF26-928A-FE1F-9A6A7FB13AD7}"/>
              </a:ext>
            </a:extLst>
          </p:cNvPr>
          <p:cNvGrpSpPr/>
          <p:nvPr userDrawn="1"/>
        </p:nvGrpSpPr>
        <p:grpSpPr>
          <a:xfrm>
            <a:off x="18241891" y="1262308"/>
            <a:ext cx="495260" cy="453973"/>
            <a:chOff x="5700970" y="2892795"/>
            <a:chExt cx="314149" cy="287970"/>
          </a:xfrm>
        </p:grpSpPr>
        <p:sp>
          <p:nvSpPr>
            <p:cNvPr id="797" name="Dowolny kształt: kształt 796">
              <a:extLst>
                <a:ext uri="{FF2B5EF4-FFF2-40B4-BE49-F238E27FC236}">
                  <a16:creationId xmlns:a16="http://schemas.microsoft.com/office/drawing/2014/main" id="{8C96A62D-DA02-943E-49AC-A915066D7AF7}"/>
                </a:ext>
              </a:extLst>
            </p:cNvPr>
            <p:cNvSpPr/>
            <p:nvPr/>
          </p:nvSpPr>
          <p:spPr>
            <a:xfrm>
              <a:off x="5753328" y="2892795"/>
              <a:ext cx="209433" cy="52358"/>
            </a:xfrm>
            <a:custGeom>
              <a:avLst/>
              <a:gdLst>
                <a:gd name="connsiteX0" fmla="*/ 0 w 209433"/>
                <a:gd name="connsiteY0" fmla="*/ 0 h 52358"/>
                <a:gd name="connsiteX1" fmla="*/ 209433 w 209433"/>
                <a:gd name="connsiteY1" fmla="*/ 0 h 52358"/>
                <a:gd name="connsiteX2" fmla="*/ 209433 w 209433"/>
                <a:gd name="connsiteY2" fmla="*/ 52358 h 52358"/>
                <a:gd name="connsiteX3" fmla="*/ 0 w 209433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33" h="52358">
                  <a:moveTo>
                    <a:pt x="0" y="0"/>
                  </a:moveTo>
                  <a:lnTo>
                    <a:pt x="209433" y="0"/>
                  </a:lnTo>
                  <a:lnTo>
                    <a:pt x="209433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98" name="Dowolny kształt: kształt 797">
              <a:extLst>
                <a:ext uri="{FF2B5EF4-FFF2-40B4-BE49-F238E27FC236}">
                  <a16:creationId xmlns:a16="http://schemas.microsoft.com/office/drawing/2014/main" id="{BDB60EE4-82FA-0ABF-9CAA-40B2DA772601}"/>
                </a:ext>
              </a:extLst>
            </p:cNvPr>
            <p:cNvSpPr/>
            <p:nvPr/>
          </p:nvSpPr>
          <p:spPr>
            <a:xfrm>
              <a:off x="5700970" y="2971332"/>
              <a:ext cx="314149" cy="209433"/>
            </a:xfrm>
            <a:custGeom>
              <a:avLst/>
              <a:gdLst>
                <a:gd name="connsiteX0" fmla="*/ 0 w 314149"/>
                <a:gd name="connsiteY0" fmla="*/ 19 h 209433"/>
                <a:gd name="connsiteX1" fmla="*/ 0 w 314149"/>
                <a:gd name="connsiteY1" fmla="*/ 130896 h 209433"/>
                <a:gd name="connsiteX2" fmla="*/ 52358 w 314149"/>
                <a:gd name="connsiteY2" fmla="*/ 130896 h 209433"/>
                <a:gd name="connsiteX3" fmla="*/ 52358 w 314149"/>
                <a:gd name="connsiteY3" fmla="*/ 209433 h 209433"/>
                <a:gd name="connsiteX4" fmla="*/ 261791 w 314149"/>
                <a:gd name="connsiteY4" fmla="*/ 209433 h 209433"/>
                <a:gd name="connsiteX5" fmla="*/ 261791 w 314149"/>
                <a:gd name="connsiteY5" fmla="*/ 130896 h 209433"/>
                <a:gd name="connsiteX6" fmla="*/ 314150 w 314149"/>
                <a:gd name="connsiteY6" fmla="*/ 130896 h 209433"/>
                <a:gd name="connsiteX7" fmla="*/ 314150 w 314149"/>
                <a:gd name="connsiteY7" fmla="*/ 0 h 209433"/>
                <a:gd name="connsiteX8" fmla="*/ 0 w 314149"/>
                <a:gd name="connsiteY8" fmla="*/ 19 h 209433"/>
                <a:gd name="connsiteX9" fmla="*/ 235612 w 314149"/>
                <a:gd name="connsiteY9" fmla="*/ 183254 h 209433"/>
                <a:gd name="connsiteX10" fmla="*/ 78537 w 314149"/>
                <a:gd name="connsiteY10" fmla="*/ 183254 h 209433"/>
                <a:gd name="connsiteX11" fmla="*/ 78537 w 314149"/>
                <a:gd name="connsiteY11" fmla="*/ 104717 h 209433"/>
                <a:gd name="connsiteX12" fmla="*/ 235612 w 314149"/>
                <a:gd name="connsiteY12" fmla="*/ 104717 h 209433"/>
                <a:gd name="connsiteX13" fmla="*/ 235612 w 314149"/>
                <a:gd name="connsiteY13" fmla="*/ 183254 h 209433"/>
                <a:gd name="connsiteX14" fmla="*/ 261791 w 314149"/>
                <a:gd name="connsiteY14" fmla="*/ 52358 h 209433"/>
                <a:gd name="connsiteX15" fmla="*/ 248702 w 314149"/>
                <a:gd name="connsiteY15" fmla="*/ 39269 h 209433"/>
                <a:gd name="connsiteX16" fmla="*/ 261791 w 314149"/>
                <a:gd name="connsiteY16" fmla="*/ 26179 h 209433"/>
                <a:gd name="connsiteX17" fmla="*/ 274881 w 314149"/>
                <a:gd name="connsiteY17" fmla="*/ 39269 h 209433"/>
                <a:gd name="connsiteX18" fmla="*/ 261791 w 314149"/>
                <a:gd name="connsiteY18" fmla="*/ 52358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0" y="19"/>
                  </a:moveTo>
                  <a:lnTo>
                    <a:pt x="0" y="130896"/>
                  </a:lnTo>
                  <a:lnTo>
                    <a:pt x="52358" y="130896"/>
                  </a:lnTo>
                  <a:lnTo>
                    <a:pt x="52358" y="209433"/>
                  </a:lnTo>
                  <a:lnTo>
                    <a:pt x="261791" y="209433"/>
                  </a:lnTo>
                  <a:lnTo>
                    <a:pt x="261791" y="130896"/>
                  </a:lnTo>
                  <a:lnTo>
                    <a:pt x="314150" y="130896"/>
                  </a:lnTo>
                  <a:lnTo>
                    <a:pt x="314150" y="0"/>
                  </a:lnTo>
                  <a:lnTo>
                    <a:pt x="0" y="19"/>
                  </a:lnTo>
                  <a:close/>
                  <a:moveTo>
                    <a:pt x="235612" y="183254"/>
                  </a:moveTo>
                  <a:lnTo>
                    <a:pt x="78537" y="183254"/>
                  </a:lnTo>
                  <a:lnTo>
                    <a:pt x="78537" y="104717"/>
                  </a:lnTo>
                  <a:lnTo>
                    <a:pt x="235612" y="104717"/>
                  </a:lnTo>
                  <a:lnTo>
                    <a:pt x="235612" y="183254"/>
                  </a:lnTo>
                  <a:close/>
                  <a:moveTo>
                    <a:pt x="261791" y="52358"/>
                  </a:moveTo>
                  <a:cubicBezTo>
                    <a:pt x="254560" y="52358"/>
                    <a:pt x="248702" y="46501"/>
                    <a:pt x="248702" y="39269"/>
                  </a:cubicBezTo>
                  <a:cubicBezTo>
                    <a:pt x="248702" y="32037"/>
                    <a:pt x="254560" y="26179"/>
                    <a:pt x="261791" y="26179"/>
                  </a:cubicBezTo>
                  <a:cubicBezTo>
                    <a:pt x="269023" y="26179"/>
                    <a:pt x="274881" y="32037"/>
                    <a:pt x="274881" y="39269"/>
                  </a:cubicBezTo>
                  <a:cubicBezTo>
                    <a:pt x="274881" y="46501"/>
                    <a:pt x="269023" y="52358"/>
                    <a:pt x="261791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799" name="Grafika 52">
            <a:extLst>
              <a:ext uri="{FF2B5EF4-FFF2-40B4-BE49-F238E27FC236}">
                <a16:creationId xmlns:a16="http://schemas.microsoft.com/office/drawing/2014/main" id="{99E54AB1-6BA7-A370-DD2C-B756D2842B3A}"/>
              </a:ext>
            </a:extLst>
          </p:cNvPr>
          <p:cNvGrpSpPr/>
          <p:nvPr userDrawn="1"/>
        </p:nvGrpSpPr>
        <p:grpSpPr>
          <a:xfrm>
            <a:off x="23731038" y="-2225036"/>
            <a:ext cx="453989" cy="474609"/>
            <a:chOff x="9182796" y="680657"/>
            <a:chExt cx="287970" cy="301060"/>
          </a:xfrm>
          <a:solidFill>
            <a:srgbClr val="212E39"/>
          </a:solidFill>
        </p:grpSpPr>
        <p:sp>
          <p:nvSpPr>
            <p:cNvPr id="800" name="Dowolny kształt: kształt 799">
              <a:extLst>
                <a:ext uri="{FF2B5EF4-FFF2-40B4-BE49-F238E27FC236}">
                  <a16:creationId xmlns:a16="http://schemas.microsoft.com/office/drawing/2014/main" id="{BD4D5D44-4C8C-DD18-D072-1712E8FC7C1D}"/>
                </a:ext>
              </a:extLst>
            </p:cNvPr>
            <p:cNvSpPr/>
            <p:nvPr/>
          </p:nvSpPr>
          <p:spPr>
            <a:xfrm>
              <a:off x="9182796" y="772284"/>
              <a:ext cx="287970" cy="209433"/>
            </a:xfrm>
            <a:custGeom>
              <a:avLst/>
              <a:gdLst>
                <a:gd name="connsiteX0" fmla="*/ 0 w 287970"/>
                <a:gd name="connsiteY0" fmla="*/ 26179 h 209433"/>
                <a:gd name="connsiteX1" fmla="*/ 13090 w 287970"/>
                <a:gd name="connsiteY1" fmla="*/ 26179 h 209433"/>
                <a:gd name="connsiteX2" fmla="*/ 13090 w 287970"/>
                <a:gd name="connsiteY2" fmla="*/ 39269 h 209433"/>
                <a:gd name="connsiteX3" fmla="*/ 26179 w 287970"/>
                <a:gd name="connsiteY3" fmla="*/ 39269 h 209433"/>
                <a:gd name="connsiteX4" fmla="*/ 26179 w 287970"/>
                <a:gd name="connsiteY4" fmla="*/ 157075 h 209433"/>
                <a:gd name="connsiteX5" fmla="*/ 13090 w 287970"/>
                <a:gd name="connsiteY5" fmla="*/ 157075 h 209433"/>
                <a:gd name="connsiteX6" fmla="*/ 13090 w 287970"/>
                <a:gd name="connsiteY6" fmla="*/ 183254 h 209433"/>
                <a:gd name="connsiteX7" fmla="*/ 0 w 287970"/>
                <a:gd name="connsiteY7" fmla="*/ 183254 h 209433"/>
                <a:gd name="connsiteX8" fmla="*/ 0 w 287970"/>
                <a:gd name="connsiteY8" fmla="*/ 209433 h 209433"/>
                <a:gd name="connsiteX9" fmla="*/ 287971 w 287970"/>
                <a:gd name="connsiteY9" fmla="*/ 209433 h 209433"/>
                <a:gd name="connsiteX10" fmla="*/ 287971 w 287970"/>
                <a:gd name="connsiteY10" fmla="*/ 183254 h 209433"/>
                <a:gd name="connsiteX11" fmla="*/ 274881 w 287970"/>
                <a:gd name="connsiteY11" fmla="*/ 183254 h 209433"/>
                <a:gd name="connsiteX12" fmla="*/ 274881 w 287970"/>
                <a:gd name="connsiteY12" fmla="*/ 157075 h 209433"/>
                <a:gd name="connsiteX13" fmla="*/ 261791 w 287970"/>
                <a:gd name="connsiteY13" fmla="*/ 157075 h 209433"/>
                <a:gd name="connsiteX14" fmla="*/ 261791 w 287970"/>
                <a:gd name="connsiteY14" fmla="*/ 39269 h 209433"/>
                <a:gd name="connsiteX15" fmla="*/ 274881 w 287970"/>
                <a:gd name="connsiteY15" fmla="*/ 39269 h 209433"/>
                <a:gd name="connsiteX16" fmla="*/ 274881 w 287970"/>
                <a:gd name="connsiteY16" fmla="*/ 26179 h 209433"/>
                <a:gd name="connsiteX17" fmla="*/ 287971 w 287970"/>
                <a:gd name="connsiteY17" fmla="*/ 26179 h 209433"/>
                <a:gd name="connsiteX18" fmla="*/ 287971 w 287970"/>
                <a:gd name="connsiteY18" fmla="*/ 0 h 209433"/>
                <a:gd name="connsiteX19" fmla="*/ 0 w 287970"/>
                <a:gd name="connsiteY19" fmla="*/ 0 h 209433"/>
                <a:gd name="connsiteX20" fmla="*/ 0 w 287970"/>
                <a:gd name="connsiteY20" fmla="*/ 26179 h 209433"/>
                <a:gd name="connsiteX21" fmla="*/ 209433 w 287970"/>
                <a:gd name="connsiteY21" fmla="*/ 26179 h 209433"/>
                <a:gd name="connsiteX22" fmla="*/ 209433 w 287970"/>
                <a:gd name="connsiteY22" fmla="*/ 39269 h 209433"/>
                <a:gd name="connsiteX23" fmla="*/ 222523 w 287970"/>
                <a:gd name="connsiteY23" fmla="*/ 39269 h 209433"/>
                <a:gd name="connsiteX24" fmla="*/ 222523 w 287970"/>
                <a:gd name="connsiteY24" fmla="*/ 157075 h 209433"/>
                <a:gd name="connsiteX25" fmla="*/ 209433 w 287970"/>
                <a:gd name="connsiteY25" fmla="*/ 157075 h 209433"/>
                <a:gd name="connsiteX26" fmla="*/ 209433 w 287970"/>
                <a:gd name="connsiteY26" fmla="*/ 183254 h 209433"/>
                <a:gd name="connsiteX27" fmla="*/ 183254 w 287970"/>
                <a:gd name="connsiteY27" fmla="*/ 183254 h 209433"/>
                <a:gd name="connsiteX28" fmla="*/ 183254 w 287970"/>
                <a:gd name="connsiteY28" fmla="*/ 157075 h 209433"/>
                <a:gd name="connsiteX29" fmla="*/ 170164 w 287970"/>
                <a:gd name="connsiteY29" fmla="*/ 157075 h 209433"/>
                <a:gd name="connsiteX30" fmla="*/ 170164 w 287970"/>
                <a:gd name="connsiteY30" fmla="*/ 39269 h 209433"/>
                <a:gd name="connsiteX31" fmla="*/ 183254 w 287970"/>
                <a:gd name="connsiteY31" fmla="*/ 39269 h 209433"/>
                <a:gd name="connsiteX32" fmla="*/ 183254 w 287970"/>
                <a:gd name="connsiteY32" fmla="*/ 26179 h 209433"/>
                <a:gd name="connsiteX33" fmla="*/ 209433 w 287970"/>
                <a:gd name="connsiteY33" fmla="*/ 26179 h 209433"/>
                <a:gd name="connsiteX34" fmla="*/ 104717 w 287970"/>
                <a:gd name="connsiteY34" fmla="*/ 26179 h 209433"/>
                <a:gd name="connsiteX35" fmla="*/ 104717 w 287970"/>
                <a:gd name="connsiteY35" fmla="*/ 39269 h 209433"/>
                <a:gd name="connsiteX36" fmla="*/ 117806 w 287970"/>
                <a:gd name="connsiteY36" fmla="*/ 39269 h 209433"/>
                <a:gd name="connsiteX37" fmla="*/ 117806 w 287970"/>
                <a:gd name="connsiteY37" fmla="*/ 157075 h 209433"/>
                <a:gd name="connsiteX38" fmla="*/ 104717 w 287970"/>
                <a:gd name="connsiteY38" fmla="*/ 157075 h 209433"/>
                <a:gd name="connsiteX39" fmla="*/ 104717 w 287970"/>
                <a:gd name="connsiteY39" fmla="*/ 183254 h 209433"/>
                <a:gd name="connsiteX40" fmla="*/ 78537 w 287970"/>
                <a:gd name="connsiteY40" fmla="*/ 183254 h 209433"/>
                <a:gd name="connsiteX41" fmla="*/ 78537 w 287970"/>
                <a:gd name="connsiteY41" fmla="*/ 157075 h 209433"/>
                <a:gd name="connsiteX42" fmla="*/ 65448 w 287970"/>
                <a:gd name="connsiteY42" fmla="*/ 157075 h 209433"/>
                <a:gd name="connsiteX43" fmla="*/ 65448 w 287970"/>
                <a:gd name="connsiteY43" fmla="*/ 39269 h 209433"/>
                <a:gd name="connsiteX44" fmla="*/ 78537 w 287970"/>
                <a:gd name="connsiteY44" fmla="*/ 39269 h 209433"/>
                <a:gd name="connsiteX45" fmla="*/ 78537 w 287970"/>
                <a:gd name="connsiteY45" fmla="*/ 26179 h 209433"/>
                <a:gd name="connsiteX46" fmla="*/ 104717 w 287970"/>
                <a:gd name="connsiteY46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09433">
                  <a:moveTo>
                    <a:pt x="0" y="26179"/>
                  </a:moveTo>
                  <a:lnTo>
                    <a:pt x="13090" y="26179"/>
                  </a:lnTo>
                  <a:lnTo>
                    <a:pt x="13090" y="39269"/>
                  </a:lnTo>
                  <a:lnTo>
                    <a:pt x="26179" y="39269"/>
                  </a:lnTo>
                  <a:lnTo>
                    <a:pt x="26179" y="157075"/>
                  </a:lnTo>
                  <a:lnTo>
                    <a:pt x="13090" y="157075"/>
                  </a:lnTo>
                  <a:lnTo>
                    <a:pt x="13090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87971" y="209433"/>
                  </a:lnTo>
                  <a:lnTo>
                    <a:pt x="287971" y="183254"/>
                  </a:lnTo>
                  <a:lnTo>
                    <a:pt x="274881" y="183254"/>
                  </a:lnTo>
                  <a:lnTo>
                    <a:pt x="274881" y="157075"/>
                  </a:lnTo>
                  <a:lnTo>
                    <a:pt x="261791" y="157075"/>
                  </a:lnTo>
                  <a:lnTo>
                    <a:pt x="261791" y="39269"/>
                  </a:lnTo>
                  <a:lnTo>
                    <a:pt x="274881" y="39269"/>
                  </a:lnTo>
                  <a:lnTo>
                    <a:pt x="274881" y="26179"/>
                  </a:lnTo>
                  <a:lnTo>
                    <a:pt x="287971" y="26179"/>
                  </a:lnTo>
                  <a:lnTo>
                    <a:pt x="28797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209433" y="26179"/>
                  </a:moveTo>
                  <a:lnTo>
                    <a:pt x="209433" y="39269"/>
                  </a:lnTo>
                  <a:lnTo>
                    <a:pt x="222523" y="39269"/>
                  </a:lnTo>
                  <a:lnTo>
                    <a:pt x="222523" y="157075"/>
                  </a:lnTo>
                  <a:lnTo>
                    <a:pt x="209433" y="157075"/>
                  </a:lnTo>
                  <a:lnTo>
                    <a:pt x="209433" y="183254"/>
                  </a:lnTo>
                  <a:lnTo>
                    <a:pt x="183254" y="183254"/>
                  </a:lnTo>
                  <a:lnTo>
                    <a:pt x="183254" y="157075"/>
                  </a:lnTo>
                  <a:lnTo>
                    <a:pt x="170164" y="157075"/>
                  </a:lnTo>
                  <a:lnTo>
                    <a:pt x="170164" y="39269"/>
                  </a:lnTo>
                  <a:lnTo>
                    <a:pt x="183254" y="39269"/>
                  </a:lnTo>
                  <a:lnTo>
                    <a:pt x="183254" y="26179"/>
                  </a:lnTo>
                  <a:lnTo>
                    <a:pt x="209433" y="26179"/>
                  </a:lnTo>
                  <a:close/>
                  <a:moveTo>
                    <a:pt x="104717" y="26179"/>
                  </a:moveTo>
                  <a:lnTo>
                    <a:pt x="104717" y="39269"/>
                  </a:lnTo>
                  <a:lnTo>
                    <a:pt x="117806" y="39269"/>
                  </a:lnTo>
                  <a:lnTo>
                    <a:pt x="117806" y="157075"/>
                  </a:lnTo>
                  <a:lnTo>
                    <a:pt x="104717" y="157075"/>
                  </a:lnTo>
                  <a:lnTo>
                    <a:pt x="104717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65448" y="157075"/>
                  </a:lnTo>
                  <a:lnTo>
                    <a:pt x="65448" y="39269"/>
                  </a:lnTo>
                  <a:lnTo>
                    <a:pt x="78537" y="39269"/>
                  </a:lnTo>
                  <a:lnTo>
                    <a:pt x="78537" y="26179"/>
                  </a:lnTo>
                  <a:lnTo>
                    <a:pt x="10471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01" name="Dowolny kształt: kształt 800">
              <a:extLst>
                <a:ext uri="{FF2B5EF4-FFF2-40B4-BE49-F238E27FC236}">
                  <a16:creationId xmlns:a16="http://schemas.microsoft.com/office/drawing/2014/main" id="{B3BAACFB-C628-CBC8-066D-F7B68104AFEE}"/>
                </a:ext>
              </a:extLst>
            </p:cNvPr>
            <p:cNvSpPr/>
            <p:nvPr/>
          </p:nvSpPr>
          <p:spPr>
            <a:xfrm>
              <a:off x="9182796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02" name="Grafika 52">
            <a:extLst>
              <a:ext uri="{FF2B5EF4-FFF2-40B4-BE49-F238E27FC236}">
                <a16:creationId xmlns:a16="http://schemas.microsoft.com/office/drawing/2014/main" id="{37992429-FA25-45B7-08B8-1F24AE4C9AB4}"/>
              </a:ext>
            </a:extLst>
          </p:cNvPr>
          <p:cNvGrpSpPr/>
          <p:nvPr userDrawn="1"/>
        </p:nvGrpSpPr>
        <p:grpSpPr>
          <a:xfrm>
            <a:off x="24267570" y="-2225036"/>
            <a:ext cx="453989" cy="474609"/>
            <a:chOff x="9523124" y="680657"/>
            <a:chExt cx="287970" cy="301060"/>
          </a:xfrm>
          <a:solidFill>
            <a:srgbClr val="212E39"/>
          </a:solidFill>
        </p:grpSpPr>
        <p:sp>
          <p:nvSpPr>
            <p:cNvPr id="803" name="Dowolny kształt: kształt 802">
              <a:extLst>
                <a:ext uri="{FF2B5EF4-FFF2-40B4-BE49-F238E27FC236}">
                  <a16:creationId xmlns:a16="http://schemas.microsoft.com/office/drawing/2014/main" id="{2B16550A-4B84-EA9D-1246-8F09BF7B0AE5}"/>
                </a:ext>
              </a:extLst>
            </p:cNvPr>
            <p:cNvSpPr/>
            <p:nvPr/>
          </p:nvSpPr>
          <p:spPr>
            <a:xfrm>
              <a:off x="9536214" y="772284"/>
              <a:ext cx="261791" cy="209433"/>
            </a:xfrm>
            <a:custGeom>
              <a:avLst/>
              <a:gdLst>
                <a:gd name="connsiteX0" fmla="*/ 0 w 261791"/>
                <a:gd name="connsiteY0" fmla="*/ 26179 h 209433"/>
                <a:gd name="connsiteX1" fmla="*/ 26179 w 261791"/>
                <a:gd name="connsiteY1" fmla="*/ 26179 h 209433"/>
                <a:gd name="connsiteX2" fmla="*/ 26179 w 261791"/>
                <a:gd name="connsiteY2" fmla="*/ 39269 h 209433"/>
                <a:gd name="connsiteX3" fmla="*/ 39269 w 261791"/>
                <a:gd name="connsiteY3" fmla="*/ 39269 h 209433"/>
                <a:gd name="connsiteX4" fmla="*/ 39269 w 261791"/>
                <a:gd name="connsiteY4" fmla="*/ 157075 h 209433"/>
                <a:gd name="connsiteX5" fmla="*/ 26179 w 261791"/>
                <a:gd name="connsiteY5" fmla="*/ 157075 h 209433"/>
                <a:gd name="connsiteX6" fmla="*/ 26179 w 261791"/>
                <a:gd name="connsiteY6" fmla="*/ 183254 h 209433"/>
                <a:gd name="connsiteX7" fmla="*/ 0 w 261791"/>
                <a:gd name="connsiteY7" fmla="*/ 183254 h 209433"/>
                <a:gd name="connsiteX8" fmla="*/ 0 w 261791"/>
                <a:gd name="connsiteY8" fmla="*/ 209433 h 209433"/>
                <a:gd name="connsiteX9" fmla="*/ 261791 w 261791"/>
                <a:gd name="connsiteY9" fmla="*/ 209433 h 209433"/>
                <a:gd name="connsiteX10" fmla="*/ 261791 w 261791"/>
                <a:gd name="connsiteY10" fmla="*/ 183254 h 209433"/>
                <a:gd name="connsiteX11" fmla="*/ 235612 w 261791"/>
                <a:gd name="connsiteY11" fmla="*/ 183254 h 209433"/>
                <a:gd name="connsiteX12" fmla="*/ 235612 w 261791"/>
                <a:gd name="connsiteY12" fmla="*/ 157075 h 209433"/>
                <a:gd name="connsiteX13" fmla="*/ 222523 w 261791"/>
                <a:gd name="connsiteY13" fmla="*/ 157075 h 209433"/>
                <a:gd name="connsiteX14" fmla="*/ 222523 w 261791"/>
                <a:gd name="connsiteY14" fmla="*/ 39269 h 209433"/>
                <a:gd name="connsiteX15" fmla="*/ 235612 w 261791"/>
                <a:gd name="connsiteY15" fmla="*/ 39269 h 209433"/>
                <a:gd name="connsiteX16" fmla="*/ 235612 w 261791"/>
                <a:gd name="connsiteY16" fmla="*/ 26179 h 209433"/>
                <a:gd name="connsiteX17" fmla="*/ 261791 w 261791"/>
                <a:gd name="connsiteY17" fmla="*/ 26179 h 209433"/>
                <a:gd name="connsiteX18" fmla="*/ 261791 w 261791"/>
                <a:gd name="connsiteY18" fmla="*/ 0 h 209433"/>
                <a:gd name="connsiteX19" fmla="*/ 0 w 261791"/>
                <a:gd name="connsiteY19" fmla="*/ 0 h 209433"/>
                <a:gd name="connsiteX20" fmla="*/ 0 w 261791"/>
                <a:gd name="connsiteY20" fmla="*/ 26179 h 209433"/>
                <a:gd name="connsiteX21" fmla="*/ 157075 w 261791"/>
                <a:gd name="connsiteY21" fmla="*/ 26179 h 209433"/>
                <a:gd name="connsiteX22" fmla="*/ 157075 w 261791"/>
                <a:gd name="connsiteY22" fmla="*/ 39269 h 209433"/>
                <a:gd name="connsiteX23" fmla="*/ 170164 w 261791"/>
                <a:gd name="connsiteY23" fmla="*/ 39269 h 209433"/>
                <a:gd name="connsiteX24" fmla="*/ 170164 w 261791"/>
                <a:gd name="connsiteY24" fmla="*/ 157075 h 209433"/>
                <a:gd name="connsiteX25" fmla="*/ 157075 w 261791"/>
                <a:gd name="connsiteY25" fmla="*/ 157075 h 209433"/>
                <a:gd name="connsiteX26" fmla="*/ 157075 w 261791"/>
                <a:gd name="connsiteY26" fmla="*/ 183254 h 209433"/>
                <a:gd name="connsiteX27" fmla="*/ 104717 w 261791"/>
                <a:gd name="connsiteY27" fmla="*/ 183254 h 209433"/>
                <a:gd name="connsiteX28" fmla="*/ 104717 w 261791"/>
                <a:gd name="connsiteY28" fmla="*/ 157075 h 209433"/>
                <a:gd name="connsiteX29" fmla="*/ 91627 w 261791"/>
                <a:gd name="connsiteY29" fmla="*/ 157075 h 209433"/>
                <a:gd name="connsiteX30" fmla="*/ 91627 w 261791"/>
                <a:gd name="connsiteY30" fmla="*/ 39269 h 209433"/>
                <a:gd name="connsiteX31" fmla="*/ 104717 w 261791"/>
                <a:gd name="connsiteY31" fmla="*/ 39269 h 209433"/>
                <a:gd name="connsiteX32" fmla="*/ 104717 w 261791"/>
                <a:gd name="connsiteY32" fmla="*/ 26179 h 209433"/>
                <a:gd name="connsiteX33" fmla="*/ 157075 w 261791"/>
                <a:gd name="connsiteY33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1791" h="209433">
                  <a:moveTo>
                    <a:pt x="0" y="26179"/>
                  </a:moveTo>
                  <a:lnTo>
                    <a:pt x="26179" y="26179"/>
                  </a:lnTo>
                  <a:lnTo>
                    <a:pt x="26179" y="39269"/>
                  </a:lnTo>
                  <a:lnTo>
                    <a:pt x="39269" y="39269"/>
                  </a:lnTo>
                  <a:lnTo>
                    <a:pt x="39269" y="157075"/>
                  </a:lnTo>
                  <a:lnTo>
                    <a:pt x="26179" y="157075"/>
                  </a:lnTo>
                  <a:lnTo>
                    <a:pt x="26179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61791" y="209433"/>
                  </a:lnTo>
                  <a:lnTo>
                    <a:pt x="261791" y="183254"/>
                  </a:lnTo>
                  <a:lnTo>
                    <a:pt x="235612" y="183254"/>
                  </a:lnTo>
                  <a:lnTo>
                    <a:pt x="235612" y="157075"/>
                  </a:lnTo>
                  <a:lnTo>
                    <a:pt x="222523" y="157075"/>
                  </a:lnTo>
                  <a:lnTo>
                    <a:pt x="222523" y="39269"/>
                  </a:lnTo>
                  <a:lnTo>
                    <a:pt x="235612" y="39269"/>
                  </a:lnTo>
                  <a:lnTo>
                    <a:pt x="235612" y="26179"/>
                  </a:lnTo>
                  <a:lnTo>
                    <a:pt x="261791" y="26179"/>
                  </a:lnTo>
                  <a:lnTo>
                    <a:pt x="26179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157075" y="26179"/>
                  </a:moveTo>
                  <a:lnTo>
                    <a:pt x="157075" y="39269"/>
                  </a:lnTo>
                  <a:lnTo>
                    <a:pt x="170164" y="39269"/>
                  </a:lnTo>
                  <a:lnTo>
                    <a:pt x="170164" y="157075"/>
                  </a:lnTo>
                  <a:lnTo>
                    <a:pt x="157075" y="157075"/>
                  </a:lnTo>
                  <a:lnTo>
                    <a:pt x="157075" y="183254"/>
                  </a:lnTo>
                  <a:lnTo>
                    <a:pt x="104717" y="183254"/>
                  </a:lnTo>
                  <a:lnTo>
                    <a:pt x="104717" y="157075"/>
                  </a:lnTo>
                  <a:lnTo>
                    <a:pt x="91627" y="157075"/>
                  </a:lnTo>
                  <a:lnTo>
                    <a:pt x="91627" y="39269"/>
                  </a:lnTo>
                  <a:lnTo>
                    <a:pt x="104717" y="39269"/>
                  </a:lnTo>
                  <a:lnTo>
                    <a:pt x="104717" y="26179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04" name="Dowolny kształt: kształt 803">
              <a:extLst>
                <a:ext uri="{FF2B5EF4-FFF2-40B4-BE49-F238E27FC236}">
                  <a16:creationId xmlns:a16="http://schemas.microsoft.com/office/drawing/2014/main" id="{90574665-E477-0CF0-B337-A85A2DE59F29}"/>
                </a:ext>
              </a:extLst>
            </p:cNvPr>
            <p:cNvSpPr/>
            <p:nvPr/>
          </p:nvSpPr>
          <p:spPr>
            <a:xfrm>
              <a:off x="9523124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805" name="Dowolny kształt: kształt 804">
            <a:extLst>
              <a:ext uri="{FF2B5EF4-FFF2-40B4-BE49-F238E27FC236}">
                <a16:creationId xmlns:a16="http://schemas.microsoft.com/office/drawing/2014/main" id="{773EABAA-A21F-9CA1-D58F-E16B19EAA0E2}"/>
              </a:ext>
            </a:extLst>
          </p:cNvPr>
          <p:cNvSpPr/>
          <p:nvPr userDrawn="1"/>
        </p:nvSpPr>
        <p:spPr>
          <a:xfrm>
            <a:off x="13082918" y="-2204401"/>
            <a:ext cx="453989" cy="453973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06" name="Dowolny kształt: kształt 805">
            <a:extLst>
              <a:ext uri="{FF2B5EF4-FFF2-40B4-BE49-F238E27FC236}">
                <a16:creationId xmlns:a16="http://schemas.microsoft.com/office/drawing/2014/main" id="{219A50AB-86D3-CA68-02B4-1728231B0FDE}"/>
              </a:ext>
            </a:extLst>
          </p:cNvPr>
          <p:cNvSpPr/>
          <p:nvPr userDrawn="1"/>
        </p:nvSpPr>
        <p:spPr>
          <a:xfrm>
            <a:off x="14155985" y="-2204401"/>
            <a:ext cx="453989" cy="453973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07" name="Dowolny kształt: kształt 806">
            <a:extLst>
              <a:ext uri="{FF2B5EF4-FFF2-40B4-BE49-F238E27FC236}">
                <a16:creationId xmlns:a16="http://schemas.microsoft.com/office/drawing/2014/main" id="{3C9C3C59-4B9B-EED4-4928-E28C8A2D8CCD}"/>
              </a:ext>
            </a:extLst>
          </p:cNvPr>
          <p:cNvSpPr/>
          <p:nvPr userDrawn="1"/>
        </p:nvSpPr>
        <p:spPr>
          <a:xfrm>
            <a:off x="13619451" y="-2204401"/>
            <a:ext cx="453989" cy="453973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08" name="Dowolny kształt: kształt 807">
            <a:extLst>
              <a:ext uri="{FF2B5EF4-FFF2-40B4-BE49-F238E27FC236}">
                <a16:creationId xmlns:a16="http://schemas.microsoft.com/office/drawing/2014/main" id="{FB3F29BD-70A1-5C2F-4D88-5C4F70ECAD53}"/>
              </a:ext>
            </a:extLst>
          </p:cNvPr>
          <p:cNvSpPr/>
          <p:nvPr userDrawn="1"/>
        </p:nvSpPr>
        <p:spPr>
          <a:xfrm>
            <a:off x="14692518" y="-2740915"/>
            <a:ext cx="453989" cy="453973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09" name="Dowolny kształt: kształt 808">
            <a:extLst>
              <a:ext uri="{FF2B5EF4-FFF2-40B4-BE49-F238E27FC236}">
                <a16:creationId xmlns:a16="http://schemas.microsoft.com/office/drawing/2014/main" id="{85279540-FD32-8E7B-9A12-7CA24CEF33B5}"/>
              </a:ext>
            </a:extLst>
          </p:cNvPr>
          <p:cNvSpPr/>
          <p:nvPr userDrawn="1"/>
        </p:nvSpPr>
        <p:spPr>
          <a:xfrm>
            <a:off x="14692518" y="-2204401"/>
            <a:ext cx="453989" cy="453973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  <a:gd name="connsiteX25" fmla="*/ 235612 w 287970"/>
              <a:gd name="connsiteY25" fmla="*/ 26179 h 287970"/>
              <a:gd name="connsiteX26" fmla="*/ 261791 w 287970"/>
              <a:gd name="connsiteY26" fmla="*/ 26179 h 287970"/>
              <a:gd name="connsiteX27" fmla="*/ 261791 w 287970"/>
              <a:gd name="connsiteY27" fmla="*/ 52358 h 287970"/>
              <a:gd name="connsiteX28" fmla="*/ 235612 w 287970"/>
              <a:gd name="connsiteY28" fmla="*/ 52358 h 287970"/>
              <a:gd name="connsiteX29" fmla="*/ 235612 w 287970"/>
              <a:gd name="connsiteY29" fmla="*/ 26179 h 287970"/>
              <a:gd name="connsiteX30" fmla="*/ 52358 w 287970"/>
              <a:gd name="connsiteY30" fmla="*/ 157075 h 287970"/>
              <a:gd name="connsiteX31" fmla="*/ 26179 w 287970"/>
              <a:gd name="connsiteY31" fmla="*/ 157075 h 287970"/>
              <a:gd name="connsiteX32" fmla="*/ 26179 w 287970"/>
              <a:gd name="connsiteY32" fmla="*/ 130896 h 287970"/>
              <a:gd name="connsiteX33" fmla="*/ 52358 w 287970"/>
              <a:gd name="connsiteY33" fmla="*/ 130896 h 287970"/>
              <a:gd name="connsiteX34" fmla="*/ 52358 w 287970"/>
              <a:gd name="connsiteY34" fmla="*/ 157075 h 287970"/>
              <a:gd name="connsiteX35" fmla="*/ 235612 w 287970"/>
              <a:gd name="connsiteY35" fmla="*/ 235612 h 287970"/>
              <a:gd name="connsiteX36" fmla="*/ 261791 w 287970"/>
              <a:gd name="connsiteY36" fmla="*/ 235612 h 287970"/>
              <a:gd name="connsiteX37" fmla="*/ 261791 w 287970"/>
              <a:gd name="connsiteY37" fmla="*/ 261791 h 287970"/>
              <a:gd name="connsiteX38" fmla="*/ 235612 w 287970"/>
              <a:gd name="connsiteY38" fmla="*/ 261791 h 287970"/>
              <a:gd name="connsiteX39" fmla="*/ 235612 w 287970"/>
              <a:gd name="connsiteY39" fmla="*/ 235612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10" name="Dowolny kształt: kształt 809">
            <a:extLst>
              <a:ext uri="{FF2B5EF4-FFF2-40B4-BE49-F238E27FC236}">
                <a16:creationId xmlns:a16="http://schemas.microsoft.com/office/drawing/2014/main" id="{BB7EA034-61CE-5754-35B6-24083EF48D4D}"/>
              </a:ext>
            </a:extLst>
          </p:cNvPr>
          <p:cNvSpPr/>
          <p:nvPr userDrawn="1"/>
        </p:nvSpPr>
        <p:spPr>
          <a:xfrm>
            <a:off x="13062283" y="-3298064"/>
            <a:ext cx="495260" cy="495243"/>
          </a:xfrm>
          <a:custGeom>
            <a:avLst/>
            <a:gdLst>
              <a:gd name="connsiteX0" fmla="*/ 314150 w 314149"/>
              <a:gd name="connsiteY0" fmla="*/ 78537 h 314149"/>
              <a:gd name="connsiteX1" fmla="*/ 314150 w 314149"/>
              <a:gd name="connsiteY1" fmla="*/ 0 h 314149"/>
              <a:gd name="connsiteX2" fmla="*/ 0 w 314149"/>
              <a:gd name="connsiteY2" fmla="*/ 0 h 314149"/>
              <a:gd name="connsiteX3" fmla="*/ 0 w 314149"/>
              <a:gd name="connsiteY3" fmla="*/ 78537 h 314149"/>
              <a:gd name="connsiteX4" fmla="*/ 130896 w 314149"/>
              <a:gd name="connsiteY4" fmla="*/ 78537 h 314149"/>
              <a:gd name="connsiteX5" fmla="*/ 130896 w 314149"/>
              <a:gd name="connsiteY5" fmla="*/ 104717 h 314149"/>
              <a:gd name="connsiteX6" fmla="*/ 0 w 314149"/>
              <a:gd name="connsiteY6" fmla="*/ 104717 h 314149"/>
              <a:gd name="connsiteX7" fmla="*/ 0 w 314149"/>
              <a:gd name="connsiteY7" fmla="*/ 183254 h 314149"/>
              <a:gd name="connsiteX8" fmla="*/ 130896 w 314149"/>
              <a:gd name="connsiteY8" fmla="*/ 183254 h 314149"/>
              <a:gd name="connsiteX9" fmla="*/ 130896 w 314149"/>
              <a:gd name="connsiteY9" fmla="*/ 209433 h 314149"/>
              <a:gd name="connsiteX10" fmla="*/ 0 w 314149"/>
              <a:gd name="connsiteY10" fmla="*/ 209433 h 314149"/>
              <a:gd name="connsiteX11" fmla="*/ 0 w 314149"/>
              <a:gd name="connsiteY11" fmla="*/ 287971 h 314149"/>
              <a:gd name="connsiteX12" fmla="*/ 130896 w 314149"/>
              <a:gd name="connsiteY12" fmla="*/ 287971 h 314149"/>
              <a:gd name="connsiteX13" fmla="*/ 130896 w 314149"/>
              <a:gd name="connsiteY13" fmla="*/ 314150 h 314149"/>
              <a:gd name="connsiteX14" fmla="*/ 183254 w 314149"/>
              <a:gd name="connsiteY14" fmla="*/ 314150 h 314149"/>
              <a:gd name="connsiteX15" fmla="*/ 183254 w 314149"/>
              <a:gd name="connsiteY15" fmla="*/ 287971 h 314149"/>
              <a:gd name="connsiteX16" fmla="*/ 314150 w 314149"/>
              <a:gd name="connsiteY16" fmla="*/ 287971 h 314149"/>
              <a:gd name="connsiteX17" fmla="*/ 314150 w 314149"/>
              <a:gd name="connsiteY17" fmla="*/ 209433 h 314149"/>
              <a:gd name="connsiteX18" fmla="*/ 183254 w 314149"/>
              <a:gd name="connsiteY18" fmla="*/ 209433 h 314149"/>
              <a:gd name="connsiteX19" fmla="*/ 183254 w 314149"/>
              <a:gd name="connsiteY19" fmla="*/ 183254 h 314149"/>
              <a:gd name="connsiteX20" fmla="*/ 314150 w 314149"/>
              <a:gd name="connsiteY20" fmla="*/ 183254 h 314149"/>
              <a:gd name="connsiteX21" fmla="*/ 314150 w 314149"/>
              <a:gd name="connsiteY21" fmla="*/ 104717 h 314149"/>
              <a:gd name="connsiteX22" fmla="*/ 183254 w 314149"/>
              <a:gd name="connsiteY22" fmla="*/ 104717 h 314149"/>
              <a:gd name="connsiteX23" fmla="*/ 183254 w 314149"/>
              <a:gd name="connsiteY23" fmla="*/ 78537 h 314149"/>
              <a:gd name="connsiteX24" fmla="*/ 314150 w 314149"/>
              <a:gd name="connsiteY24" fmla="*/ 78537 h 314149"/>
              <a:gd name="connsiteX25" fmla="*/ 183254 w 314149"/>
              <a:gd name="connsiteY25" fmla="*/ 26179 h 314149"/>
              <a:gd name="connsiteX26" fmla="*/ 287971 w 314149"/>
              <a:gd name="connsiteY26" fmla="*/ 26179 h 314149"/>
              <a:gd name="connsiteX27" fmla="*/ 287971 w 314149"/>
              <a:gd name="connsiteY27" fmla="*/ 52358 h 314149"/>
              <a:gd name="connsiteX28" fmla="*/ 183254 w 314149"/>
              <a:gd name="connsiteY28" fmla="*/ 52358 h 314149"/>
              <a:gd name="connsiteX29" fmla="*/ 183254 w 314149"/>
              <a:gd name="connsiteY29" fmla="*/ 26179 h 314149"/>
              <a:gd name="connsiteX30" fmla="*/ 39269 w 314149"/>
              <a:gd name="connsiteY30" fmla="*/ 52358 h 314149"/>
              <a:gd name="connsiteX31" fmla="*/ 26179 w 314149"/>
              <a:gd name="connsiteY31" fmla="*/ 39269 h 314149"/>
              <a:gd name="connsiteX32" fmla="*/ 39269 w 314149"/>
              <a:gd name="connsiteY32" fmla="*/ 26179 h 314149"/>
              <a:gd name="connsiteX33" fmla="*/ 52358 w 314149"/>
              <a:gd name="connsiteY33" fmla="*/ 39269 h 314149"/>
              <a:gd name="connsiteX34" fmla="*/ 39269 w 314149"/>
              <a:gd name="connsiteY34" fmla="*/ 52358 h 314149"/>
              <a:gd name="connsiteX35" fmla="*/ 91627 w 314149"/>
              <a:gd name="connsiteY35" fmla="*/ 52358 h 314149"/>
              <a:gd name="connsiteX36" fmla="*/ 78537 w 314149"/>
              <a:gd name="connsiteY36" fmla="*/ 39269 h 314149"/>
              <a:gd name="connsiteX37" fmla="*/ 91627 w 314149"/>
              <a:gd name="connsiteY37" fmla="*/ 26179 h 314149"/>
              <a:gd name="connsiteX38" fmla="*/ 104717 w 314149"/>
              <a:gd name="connsiteY38" fmla="*/ 39269 h 314149"/>
              <a:gd name="connsiteX39" fmla="*/ 91627 w 314149"/>
              <a:gd name="connsiteY39" fmla="*/ 52358 h 314149"/>
              <a:gd name="connsiteX40" fmla="*/ 39269 w 314149"/>
              <a:gd name="connsiteY40" fmla="*/ 157075 h 314149"/>
              <a:gd name="connsiteX41" fmla="*/ 26179 w 314149"/>
              <a:gd name="connsiteY41" fmla="*/ 143985 h 314149"/>
              <a:gd name="connsiteX42" fmla="*/ 39269 w 314149"/>
              <a:gd name="connsiteY42" fmla="*/ 130896 h 314149"/>
              <a:gd name="connsiteX43" fmla="*/ 52358 w 314149"/>
              <a:gd name="connsiteY43" fmla="*/ 143985 h 314149"/>
              <a:gd name="connsiteX44" fmla="*/ 39269 w 314149"/>
              <a:gd name="connsiteY44" fmla="*/ 157075 h 314149"/>
              <a:gd name="connsiteX45" fmla="*/ 91627 w 314149"/>
              <a:gd name="connsiteY45" fmla="*/ 157075 h 314149"/>
              <a:gd name="connsiteX46" fmla="*/ 78537 w 314149"/>
              <a:gd name="connsiteY46" fmla="*/ 143985 h 314149"/>
              <a:gd name="connsiteX47" fmla="*/ 91627 w 314149"/>
              <a:gd name="connsiteY47" fmla="*/ 130896 h 314149"/>
              <a:gd name="connsiteX48" fmla="*/ 104717 w 314149"/>
              <a:gd name="connsiteY48" fmla="*/ 143985 h 314149"/>
              <a:gd name="connsiteX49" fmla="*/ 91627 w 314149"/>
              <a:gd name="connsiteY49" fmla="*/ 157075 h 314149"/>
              <a:gd name="connsiteX50" fmla="*/ 39269 w 314149"/>
              <a:gd name="connsiteY50" fmla="*/ 261791 h 314149"/>
              <a:gd name="connsiteX51" fmla="*/ 26179 w 314149"/>
              <a:gd name="connsiteY51" fmla="*/ 248702 h 314149"/>
              <a:gd name="connsiteX52" fmla="*/ 39269 w 314149"/>
              <a:gd name="connsiteY52" fmla="*/ 235612 h 314149"/>
              <a:gd name="connsiteX53" fmla="*/ 52358 w 314149"/>
              <a:gd name="connsiteY53" fmla="*/ 248702 h 314149"/>
              <a:gd name="connsiteX54" fmla="*/ 39269 w 314149"/>
              <a:gd name="connsiteY54" fmla="*/ 261791 h 314149"/>
              <a:gd name="connsiteX55" fmla="*/ 91627 w 314149"/>
              <a:gd name="connsiteY55" fmla="*/ 261791 h 314149"/>
              <a:gd name="connsiteX56" fmla="*/ 78537 w 314149"/>
              <a:gd name="connsiteY56" fmla="*/ 248702 h 314149"/>
              <a:gd name="connsiteX57" fmla="*/ 91627 w 314149"/>
              <a:gd name="connsiteY57" fmla="*/ 235612 h 314149"/>
              <a:gd name="connsiteX58" fmla="*/ 104717 w 314149"/>
              <a:gd name="connsiteY58" fmla="*/ 248702 h 314149"/>
              <a:gd name="connsiteX59" fmla="*/ 91627 w 314149"/>
              <a:gd name="connsiteY59" fmla="*/ 261791 h 314149"/>
              <a:gd name="connsiteX60" fmla="*/ 143985 w 314149"/>
              <a:gd name="connsiteY60" fmla="*/ 235612 h 314149"/>
              <a:gd name="connsiteX61" fmla="*/ 157075 w 314149"/>
              <a:gd name="connsiteY61" fmla="*/ 248702 h 314149"/>
              <a:gd name="connsiteX62" fmla="*/ 143985 w 314149"/>
              <a:gd name="connsiteY62" fmla="*/ 261791 h 314149"/>
              <a:gd name="connsiteX63" fmla="*/ 130896 w 314149"/>
              <a:gd name="connsiteY63" fmla="*/ 248702 h 314149"/>
              <a:gd name="connsiteX64" fmla="*/ 143985 w 314149"/>
              <a:gd name="connsiteY64" fmla="*/ 235612 h 314149"/>
              <a:gd name="connsiteX65" fmla="*/ 287971 w 314149"/>
              <a:gd name="connsiteY65" fmla="*/ 235612 h 314149"/>
              <a:gd name="connsiteX66" fmla="*/ 287971 w 314149"/>
              <a:gd name="connsiteY66" fmla="*/ 261791 h 314149"/>
              <a:gd name="connsiteX67" fmla="*/ 183254 w 314149"/>
              <a:gd name="connsiteY67" fmla="*/ 261791 h 314149"/>
              <a:gd name="connsiteX68" fmla="*/ 183254 w 314149"/>
              <a:gd name="connsiteY68" fmla="*/ 235612 h 314149"/>
              <a:gd name="connsiteX69" fmla="*/ 287971 w 314149"/>
              <a:gd name="connsiteY69" fmla="*/ 235612 h 314149"/>
              <a:gd name="connsiteX70" fmla="*/ 143985 w 314149"/>
              <a:gd name="connsiteY70" fmla="*/ 130896 h 314149"/>
              <a:gd name="connsiteX71" fmla="*/ 157075 w 314149"/>
              <a:gd name="connsiteY71" fmla="*/ 143985 h 314149"/>
              <a:gd name="connsiteX72" fmla="*/ 143985 w 314149"/>
              <a:gd name="connsiteY72" fmla="*/ 157075 h 314149"/>
              <a:gd name="connsiteX73" fmla="*/ 130896 w 314149"/>
              <a:gd name="connsiteY73" fmla="*/ 143985 h 314149"/>
              <a:gd name="connsiteX74" fmla="*/ 143985 w 314149"/>
              <a:gd name="connsiteY74" fmla="*/ 130896 h 314149"/>
              <a:gd name="connsiteX75" fmla="*/ 287971 w 314149"/>
              <a:gd name="connsiteY75" fmla="*/ 130896 h 314149"/>
              <a:gd name="connsiteX76" fmla="*/ 287971 w 314149"/>
              <a:gd name="connsiteY76" fmla="*/ 157075 h 314149"/>
              <a:gd name="connsiteX77" fmla="*/ 183254 w 314149"/>
              <a:gd name="connsiteY77" fmla="*/ 157075 h 314149"/>
              <a:gd name="connsiteX78" fmla="*/ 183254 w 314149"/>
              <a:gd name="connsiteY78" fmla="*/ 130896 h 314149"/>
              <a:gd name="connsiteX79" fmla="*/ 287971 w 314149"/>
              <a:gd name="connsiteY79" fmla="*/ 130896 h 314149"/>
              <a:gd name="connsiteX80" fmla="*/ 143985 w 314149"/>
              <a:gd name="connsiteY80" fmla="*/ 26179 h 314149"/>
              <a:gd name="connsiteX81" fmla="*/ 157075 w 314149"/>
              <a:gd name="connsiteY81" fmla="*/ 39269 h 314149"/>
              <a:gd name="connsiteX82" fmla="*/ 143985 w 314149"/>
              <a:gd name="connsiteY82" fmla="*/ 52358 h 314149"/>
              <a:gd name="connsiteX83" fmla="*/ 130896 w 314149"/>
              <a:gd name="connsiteY83" fmla="*/ 39269 h 314149"/>
              <a:gd name="connsiteX84" fmla="*/ 143985 w 314149"/>
              <a:gd name="connsiteY84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14149" h="314149">
                <a:moveTo>
                  <a:pt x="314150" y="78537"/>
                </a:moveTo>
                <a:lnTo>
                  <a:pt x="314150" y="0"/>
                </a:lnTo>
                <a:lnTo>
                  <a:pt x="0" y="0"/>
                </a:lnTo>
                <a:lnTo>
                  <a:pt x="0" y="78537"/>
                </a:lnTo>
                <a:lnTo>
                  <a:pt x="130896" y="78537"/>
                </a:lnTo>
                <a:lnTo>
                  <a:pt x="130896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130896" y="183254"/>
                </a:lnTo>
                <a:lnTo>
                  <a:pt x="130896" y="209433"/>
                </a:lnTo>
                <a:lnTo>
                  <a:pt x="0" y="209433"/>
                </a:lnTo>
                <a:lnTo>
                  <a:pt x="0" y="287971"/>
                </a:lnTo>
                <a:lnTo>
                  <a:pt x="130896" y="287971"/>
                </a:lnTo>
                <a:lnTo>
                  <a:pt x="130896" y="314150"/>
                </a:lnTo>
                <a:lnTo>
                  <a:pt x="183254" y="314150"/>
                </a:lnTo>
                <a:lnTo>
                  <a:pt x="183254" y="287971"/>
                </a:lnTo>
                <a:lnTo>
                  <a:pt x="314150" y="287971"/>
                </a:lnTo>
                <a:lnTo>
                  <a:pt x="314150" y="209433"/>
                </a:lnTo>
                <a:lnTo>
                  <a:pt x="183254" y="209433"/>
                </a:lnTo>
                <a:lnTo>
                  <a:pt x="183254" y="183254"/>
                </a:lnTo>
                <a:lnTo>
                  <a:pt x="314150" y="183254"/>
                </a:lnTo>
                <a:lnTo>
                  <a:pt x="314150" y="104717"/>
                </a:lnTo>
                <a:lnTo>
                  <a:pt x="183254" y="104717"/>
                </a:lnTo>
                <a:lnTo>
                  <a:pt x="183254" y="78537"/>
                </a:lnTo>
                <a:lnTo>
                  <a:pt x="314150" y="78537"/>
                </a:lnTo>
                <a:close/>
                <a:moveTo>
                  <a:pt x="183254" y="26179"/>
                </a:moveTo>
                <a:lnTo>
                  <a:pt x="287971" y="26179"/>
                </a:lnTo>
                <a:lnTo>
                  <a:pt x="287971" y="52358"/>
                </a:lnTo>
                <a:lnTo>
                  <a:pt x="183254" y="52358"/>
                </a:lnTo>
                <a:lnTo>
                  <a:pt x="183254" y="26179"/>
                </a:lnTo>
                <a:close/>
                <a:moveTo>
                  <a:pt x="39269" y="52358"/>
                </a:moveTo>
                <a:cubicBezTo>
                  <a:pt x="32037" y="52358"/>
                  <a:pt x="26179" y="46501"/>
                  <a:pt x="26179" y="39269"/>
                </a:cubicBezTo>
                <a:cubicBezTo>
                  <a:pt x="26179" y="32037"/>
                  <a:pt x="32037" y="26179"/>
                  <a:pt x="39269" y="26179"/>
                </a:cubicBezTo>
                <a:cubicBezTo>
                  <a:pt x="46501" y="26179"/>
                  <a:pt x="52358" y="32037"/>
                  <a:pt x="52358" y="39269"/>
                </a:cubicBezTo>
                <a:cubicBezTo>
                  <a:pt x="52358" y="46501"/>
                  <a:pt x="46501" y="52358"/>
                  <a:pt x="39269" y="52358"/>
                </a:cubicBezTo>
                <a:close/>
                <a:moveTo>
                  <a:pt x="91627" y="52358"/>
                </a:moveTo>
                <a:cubicBezTo>
                  <a:pt x="84395" y="52358"/>
                  <a:pt x="78537" y="46501"/>
                  <a:pt x="78537" y="39269"/>
                </a:cubicBezTo>
                <a:cubicBezTo>
                  <a:pt x="78537" y="32037"/>
                  <a:pt x="84395" y="26179"/>
                  <a:pt x="91627" y="26179"/>
                </a:cubicBezTo>
                <a:cubicBezTo>
                  <a:pt x="98859" y="26179"/>
                  <a:pt x="104717" y="32037"/>
                  <a:pt x="104717" y="39269"/>
                </a:cubicBezTo>
                <a:cubicBezTo>
                  <a:pt x="104717" y="46501"/>
                  <a:pt x="98859" y="52358"/>
                  <a:pt x="91627" y="52358"/>
                </a:cubicBezTo>
                <a:close/>
                <a:moveTo>
                  <a:pt x="39269" y="157075"/>
                </a:moveTo>
                <a:cubicBezTo>
                  <a:pt x="32037" y="157075"/>
                  <a:pt x="26179" y="151217"/>
                  <a:pt x="26179" y="143985"/>
                </a:cubicBezTo>
                <a:cubicBezTo>
                  <a:pt x="26179" y="136753"/>
                  <a:pt x="32037" y="130896"/>
                  <a:pt x="39269" y="130896"/>
                </a:cubicBezTo>
                <a:cubicBezTo>
                  <a:pt x="46501" y="130896"/>
                  <a:pt x="52358" y="136753"/>
                  <a:pt x="52358" y="143985"/>
                </a:cubicBezTo>
                <a:cubicBezTo>
                  <a:pt x="52358" y="151217"/>
                  <a:pt x="46501" y="157075"/>
                  <a:pt x="39269" y="157075"/>
                </a:cubicBezTo>
                <a:close/>
                <a:moveTo>
                  <a:pt x="91627" y="157075"/>
                </a:moveTo>
                <a:cubicBezTo>
                  <a:pt x="84395" y="157075"/>
                  <a:pt x="78537" y="151217"/>
                  <a:pt x="78537" y="143985"/>
                </a:cubicBezTo>
                <a:cubicBezTo>
                  <a:pt x="78537" y="136753"/>
                  <a:pt x="84395" y="130896"/>
                  <a:pt x="91627" y="130896"/>
                </a:cubicBezTo>
                <a:cubicBezTo>
                  <a:pt x="98859" y="130896"/>
                  <a:pt x="104717" y="136753"/>
                  <a:pt x="104717" y="143985"/>
                </a:cubicBezTo>
                <a:cubicBezTo>
                  <a:pt x="104717" y="151217"/>
                  <a:pt x="98859" y="157075"/>
                  <a:pt x="91627" y="157075"/>
                </a:cubicBezTo>
                <a:close/>
                <a:moveTo>
                  <a:pt x="39269" y="261791"/>
                </a:moveTo>
                <a:cubicBezTo>
                  <a:pt x="32037" y="261791"/>
                  <a:pt x="26179" y="255934"/>
                  <a:pt x="26179" y="248702"/>
                </a:cubicBezTo>
                <a:cubicBezTo>
                  <a:pt x="26179" y="241470"/>
                  <a:pt x="32037" y="235612"/>
                  <a:pt x="39269" y="235612"/>
                </a:cubicBezTo>
                <a:cubicBezTo>
                  <a:pt x="46501" y="235612"/>
                  <a:pt x="52358" y="241470"/>
                  <a:pt x="52358" y="248702"/>
                </a:cubicBezTo>
                <a:cubicBezTo>
                  <a:pt x="52358" y="255934"/>
                  <a:pt x="46501" y="261791"/>
                  <a:pt x="39269" y="261791"/>
                </a:cubicBezTo>
                <a:close/>
                <a:moveTo>
                  <a:pt x="91627" y="261791"/>
                </a:moveTo>
                <a:cubicBezTo>
                  <a:pt x="84395" y="261791"/>
                  <a:pt x="78537" y="255934"/>
                  <a:pt x="78537" y="248702"/>
                </a:cubicBezTo>
                <a:cubicBezTo>
                  <a:pt x="78537" y="241470"/>
                  <a:pt x="84395" y="235612"/>
                  <a:pt x="91627" y="235612"/>
                </a:cubicBezTo>
                <a:cubicBezTo>
                  <a:pt x="98859" y="235612"/>
                  <a:pt x="104717" y="241470"/>
                  <a:pt x="104717" y="248702"/>
                </a:cubicBezTo>
                <a:cubicBezTo>
                  <a:pt x="104717" y="255934"/>
                  <a:pt x="98859" y="261791"/>
                  <a:pt x="91627" y="261791"/>
                </a:cubicBezTo>
                <a:close/>
                <a:moveTo>
                  <a:pt x="143985" y="235612"/>
                </a:moveTo>
                <a:cubicBezTo>
                  <a:pt x="151217" y="235612"/>
                  <a:pt x="157075" y="241470"/>
                  <a:pt x="157075" y="248702"/>
                </a:cubicBezTo>
                <a:cubicBezTo>
                  <a:pt x="157075" y="255934"/>
                  <a:pt x="151217" y="261791"/>
                  <a:pt x="143985" y="261791"/>
                </a:cubicBezTo>
                <a:cubicBezTo>
                  <a:pt x="136753" y="261791"/>
                  <a:pt x="130896" y="255934"/>
                  <a:pt x="130896" y="248702"/>
                </a:cubicBezTo>
                <a:cubicBezTo>
                  <a:pt x="130896" y="241470"/>
                  <a:pt x="136753" y="235612"/>
                  <a:pt x="143985" y="235612"/>
                </a:cubicBezTo>
                <a:close/>
                <a:moveTo>
                  <a:pt x="287971" y="235612"/>
                </a:moveTo>
                <a:lnTo>
                  <a:pt x="287971" y="261791"/>
                </a:lnTo>
                <a:lnTo>
                  <a:pt x="183254" y="261791"/>
                </a:lnTo>
                <a:lnTo>
                  <a:pt x="183254" y="235612"/>
                </a:lnTo>
                <a:lnTo>
                  <a:pt x="287971" y="235612"/>
                </a:lnTo>
                <a:close/>
                <a:moveTo>
                  <a:pt x="143985" y="130896"/>
                </a:moveTo>
                <a:cubicBezTo>
                  <a:pt x="151217" y="130896"/>
                  <a:pt x="157075" y="136753"/>
                  <a:pt x="157075" y="143985"/>
                </a:cubicBezTo>
                <a:cubicBezTo>
                  <a:pt x="157075" y="151217"/>
                  <a:pt x="151217" y="157075"/>
                  <a:pt x="143985" y="157075"/>
                </a:cubicBezTo>
                <a:cubicBezTo>
                  <a:pt x="136753" y="157075"/>
                  <a:pt x="130896" y="151217"/>
                  <a:pt x="130896" y="143985"/>
                </a:cubicBezTo>
                <a:cubicBezTo>
                  <a:pt x="130896" y="136753"/>
                  <a:pt x="136753" y="130896"/>
                  <a:pt x="143985" y="130896"/>
                </a:cubicBezTo>
                <a:close/>
                <a:moveTo>
                  <a:pt x="287971" y="130896"/>
                </a:moveTo>
                <a:lnTo>
                  <a:pt x="287971" y="157075"/>
                </a:lnTo>
                <a:lnTo>
                  <a:pt x="183254" y="157075"/>
                </a:lnTo>
                <a:lnTo>
                  <a:pt x="183254" y="130896"/>
                </a:lnTo>
                <a:lnTo>
                  <a:pt x="287971" y="130896"/>
                </a:lnTo>
                <a:close/>
                <a:moveTo>
                  <a:pt x="143985" y="26179"/>
                </a:moveTo>
                <a:cubicBezTo>
                  <a:pt x="151217" y="26179"/>
                  <a:pt x="157075" y="32037"/>
                  <a:pt x="157075" y="39269"/>
                </a:cubicBezTo>
                <a:cubicBezTo>
                  <a:pt x="157075" y="46501"/>
                  <a:pt x="151217" y="52358"/>
                  <a:pt x="143985" y="52358"/>
                </a:cubicBezTo>
                <a:cubicBezTo>
                  <a:pt x="136753" y="52358"/>
                  <a:pt x="130896" y="46501"/>
                  <a:pt x="130896" y="39269"/>
                </a:cubicBezTo>
                <a:cubicBezTo>
                  <a:pt x="130896" y="32037"/>
                  <a:pt x="136753" y="26179"/>
                  <a:pt x="143985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811" name="Grafika 52">
            <a:extLst>
              <a:ext uri="{FF2B5EF4-FFF2-40B4-BE49-F238E27FC236}">
                <a16:creationId xmlns:a16="http://schemas.microsoft.com/office/drawing/2014/main" id="{8F5295F0-CC16-2F12-09A2-EF7758F2895D}"/>
              </a:ext>
            </a:extLst>
          </p:cNvPr>
          <p:cNvGrpSpPr/>
          <p:nvPr userDrawn="1"/>
        </p:nvGrpSpPr>
        <p:grpSpPr>
          <a:xfrm>
            <a:off x="14155985" y="-3298064"/>
            <a:ext cx="412717" cy="495243"/>
            <a:chOff x="3109235" y="0"/>
            <a:chExt cx="261791" cy="314149"/>
          </a:xfrm>
          <a:solidFill>
            <a:srgbClr val="212E39"/>
          </a:solidFill>
        </p:grpSpPr>
        <p:sp>
          <p:nvSpPr>
            <p:cNvPr id="812" name="Dowolny kształt: kształt 811">
              <a:extLst>
                <a:ext uri="{FF2B5EF4-FFF2-40B4-BE49-F238E27FC236}">
                  <a16:creationId xmlns:a16="http://schemas.microsoft.com/office/drawing/2014/main" id="{A58CE50B-2546-4A2C-5A1A-72F062026C73}"/>
                </a:ext>
              </a:extLst>
            </p:cNvPr>
            <p:cNvSpPr/>
            <p:nvPr/>
          </p:nvSpPr>
          <p:spPr>
            <a:xfrm>
              <a:off x="3109235" y="0"/>
              <a:ext cx="261791" cy="314149"/>
            </a:xfrm>
            <a:custGeom>
              <a:avLst/>
              <a:gdLst>
                <a:gd name="connsiteX0" fmla="*/ 0 w 261791"/>
                <a:gd name="connsiteY0" fmla="*/ 0 h 314149"/>
                <a:gd name="connsiteX1" fmla="*/ 0 w 261791"/>
                <a:gd name="connsiteY1" fmla="*/ 314150 h 314149"/>
                <a:gd name="connsiteX2" fmla="*/ 261791 w 261791"/>
                <a:gd name="connsiteY2" fmla="*/ 314150 h 314149"/>
                <a:gd name="connsiteX3" fmla="*/ 261791 w 261791"/>
                <a:gd name="connsiteY3" fmla="*/ 0 h 314149"/>
                <a:gd name="connsiteX4" fmla="*/ 0 w 261791"/>
                <a:gd name="connsiteY4" fmla="*/ 0 h 314149"/>
                <a:gd name="connsiteX5" fmla="*/ 235612 w 261791"/>
                <a:gd name="connsiteY5" fmla="*/ 287971 h 314149"/>
                <a:gd name="connsiteX6" fmla="*/ 26179 w 261791"/>
                <a:gd name="connsiteY6" fmla="*/ 287971 h 314149"/>
                <a:gd name="connsiteX7" fmla="*/ 26179 w 261791"/>
                <a:gd name="connsiteY7" fmla="*/ 235612 h 314149"/>
                <a:gd name="connsiteX8" fmla="*/ 235612 w 261791"/>
                <a:gd name="connsiteY8" fmla="*/ 235612 h 314149"/>
                <a:gd name="connsiteX9" fmla="*/ 235612 w 261791"/>
                <a:gd name="connsiteY9" fmla="*/ 287971 h 314149"/>
                <a:gd name="connsiteX10" fmla="*/ 235612 w 261791"/>
                <a:gd name="connsiteY10" fmla="*/ 130896 h 314149"/>
                <a:gd name="connsiteX11" fmla="*/ 235612 w 261791"/>
                <a:gd name="connsiteY11" fmla="*/ 183254 h 314149"/>
                <a:gd name="connsiteX12" fmla="*/ 26179 w 261791"/>
                <a:gd name="connsiteY12" fmla="*/ 183254 h 314149"/>
                <a:gd name="connsiteX13" fmla="*/ 26179 w 261791"/>
                <a:gd name="connsiteY13" fmla="*/ 130896 h 314149"/>
                <a:gd name="connsiteX14" fmla="*/ 235612 w 261791"/>
                <a:gd name="connsiteY14" fmla="*/ 130896 h 314149"/>
                <a:gd name="connsiteX15" fmla="*/ 26179 w 261791"/>
                <a:gd name="connsiteY15" fmla="*/ 26179 h 314149"/>
                <a:gd name="connsiteX16" fmla="*/ 235612 w 261791"/>
                <a:gd name="connsiteY16" fmla="*/ 26179 h 314149"/>
                <a:gd name="connsiteX17" fmla="*/ 235612 w 261791"/>
                <a:gd name="connsiteY17" fmla="*/ 78537 h 314149"/>
                <a:gd name="connsiteX18" fmla="*/ 26179 w 261791"/>
                <a:gd name="connsiteY18" fmla="*/ 78537 h 314149"/>
                <a:gd name="connsiteX19" fmla="*/ 26179 w 261791"/>
                <a:gd name="connsiteY19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1791" h="314149">
                  <a:moveTo>
                    <a:pt x="0" y="0"/>
                  </a:moveTo>
                  <a:lnTo>
                    <a:pt x="0" y="314150"/>
                  </a:lnTo>
                  <a:lnTo>
                    <a:pt x="261791" y="314150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235612" y="287971"/>
                  </a:moveTo>
                  <a:lnTo>
                    <a:pt x="26179" y="287971"/>
                  </a:lnTo>
                  <a:lnTo>
                    <a:pt x="26179" y="235612"/>
                  </a:lnTo>
                  <a:lnTo>
                    <a:pt x="235612" y="235612"/>
                  </a:lnTo>
                  <a:lnTo>
                    <a:pt x="235612" y="287971"/>
                  </a:lnTo>
                  <a:close/>
                  <a:moveTo>
                    <a:pt x="235612" y="130896"/>
                  </a:moveTo>
                  <a:lnTo>
                    <a:pt x="235612" y="183254"/>
                  </a:lnTo>
                  <a:lnTo>
                    <a:pt x="26179" y="183254"/>
                  </a:lnTo>
                  <a:lnTo>
                    <a:pt x="26179" y="130896"/>
                  </a:lnTo>
                  <a:lnTo>
                    <a:pt x="235612" y="130896"/>
                  </a:lnTo>
                  <a:close/>
                  <a:moveTo>
                    <a:pt x="26179" y="26179"/>
                  </a:moveTo>
                  <a:lnTo>
                    <a:pt x="235612" y="26179"/>
                  </a:lnTo>
                  <a:lnTo>
                    <a:pt x="235612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3" name="Dowolny kształt: kształt 812">
              <a:extLst>
                <a:ext uri="{FF2B5EF4-FFF2-40B4-BE49-F238E27FC236}">
                  <a16:creationId xmlns:a16="http://schemas.microsoft.com/office/drawing/2014/main" id="{8FBE1C4C-02DB-0020-0833-42DC60582EA7}"/>
                </a:ext>
              </a:extLst>
            </p:cNvPr>
            <p:cNvSpPr/>
            <p:nvPr/>
          </p:nvSpPr>
          <p:spPr>
            <a:xfrm>
              <a:off x="3213951" y="39268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4" name="Dowolny kształt: kształt 813">
              <a:extLst>
                <a:ext uri="{FF2B5EF4-FFF2-40B4-BE49-F238E27FC236}">
                  <a16:creationId xmlns:a16="http://schemas.microsoft.com/office/drawing/2014/main" id="{911DA31C-2748-F7C5-2304-1863084128A9}"/>
                </a:ext>
              </a:extLst>
            </p:cNvPr>
            <p:cNvSpPr/>
            <p:nvPr/>
          </p:nvSpPr>
          <p:spPr>
            <a:xfrm>
              <a:off x="3161593" y="39268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5" name="Dowolny kształt: kształt 814">
              <a:extLst>
                <a:ext uri="{FF2B5EF4-FFF2-40B4-BE49-F238E27FC236}">
                  <a16:creationId xmlns:a16="http://schemas.microsoft.com/office/drawing/2014/main" id="{97771B5D-B735-C009-87D3-2C9B4C8464A3}"/>
                </a:ext>
              </a:extLst>
            </p:cNvPr>
            <p:cNvSpPr/>
            <p:nvPr/>
          </p:nvSpPr>
          <p:spPr>
            <a:xfrm>
              <a:off x="3213951" y="143985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6" name="Dowolny kształt: kształt 815">
              <a:extLst>
                <a:ext uri="{FF2B5EF4-FFF2-40B4-BE49-F238E27FC236}">
                  <a16:creationId xmlns:a16="http://schemas.microsoft.com/office/drawing/2014/main" id="{615AD61F-4012-2F4C-25E9-C96CE2FB118C}"/>
                </a:ext>
              </a:extLst>
            </p:cNvPr>
            <p:cNvSpPr/>
            <p:nvPr/>
          </p:nvSpPr>
          <p:spPr>
            <a:xfrm>
              <a:off x="3161593" y="143985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7" name="Dowolny kształt: kształt 816">
              <a:extLst>
                <a:ext uri="{FF2B5EF4-FFF2-40B4-BE49-F238E27FC236}">
                  <a16:creationId xmlns:a16="http://schemas.microsoft.com/office/drawing/2014/main" id="{80558C6E-1C21-BCFD-1F9F-BC0F2DC4F7B9}"/>
                </a:ext>
              </a:extLst>
            </p:cNvPr>
            <p:cNvSpPr/>
            <p:nvPr/>
          </p:nvSpPr>
          <p:spPr>
            <a:xfrm>
              <a:off x="3213951" y="248701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18" name="Dowolny kształt: kształt 817">
              <a:extLst>
                <a:ext uri="{FF2B5EF4-FFF2-40B4-BE49-F238E27FC236}">
                  <a16:creationId xmlns:a16="http://schemas.microsoft.com/office/drawing/2014/main" id="{179AEBE3-BB11-EE0B-8F0C-D438E21943C7}"/>
                </a:ext>
              </a:extLst>
            </p:cNvPr>
            <p:cNvSpPr/>
            <p:nvPr/>
          </p:nvSpPr>
          <p:spPr>
            <a:xfrm>
              <a:off x="3161593" y="24870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819" name="Dowolny kształt: kształt 818">
            <a:extLst>
              <a:ext uri="{FF2B5EF4-FFF2-40B4-BE49-F238E27FC236}">
                <a16:creationId xmlns:a16="http://schemas.microsoft.com/office/drawing/2014/main" id="{C3289922-7BE1-7426-721E-EC955349582E}"/>
              </a:ext>
            </a:extLst>
          </p:cNvPr>
          <p:cNvSpPr/>
          <p:nvPr userDrawn="1"/>
        </p:nvSpPr>
        <p:spPr>
          <a:xfrm>
            <a:off x="14692518" y="-2947266"/>
            <a:ext cx="412717" cy="144444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20" name="Dowolny kształt: kształt 819">
            <a:extLst>
              <a:ext uri="{FF2B5EF4-FFF2-40B4-BE49-F238E27FC236}">
                <a16:creationId xmlns:a16="http://schemas.microsoft.com/office/drawing/2014/main" id="{203639F4-B1C8-C5B4-2647-1D5136D78AFD}"/>
              </a:ext>
            </a:extLst>
          </p:cNvPr>
          <p:cNvSpPr/>
          <p:nvPr userDrawn="1"/>
        </p:nvSpPr>
        <p:spPr>
          <a:xfrm>
            <a:off x="14692518" y="-3112346"/>
            <a:ext cx="412717" cy="144444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21" name="Dowolny kształt: kształt 820">
            <a:extLst>
              <a:ext uri="{FF2B5EF4-FFF2-40B4-BE49-F238E27FC236}">
                <a16:creationId xmlns:a16="http://schemas.microsoft.com/office/drawing/2014/main" id="{825EE2C7-2B41-A208-D6D5-C90B56526DF9}"/>
              </a:ext>
            </a:extLst>
          </p:cNvPr>
          <p:cNvSpPr/>
          <p:nvPr userDrawn="1"/>
        </p:nvSpPr>
        <p:spPr>
          <a:xfrm>
            <a:off x="14692518" y="-3277429"/>
            <a:ext cx="412717" cy="144444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822" name="Grupa 821">
            <a:extLst>
              <a:ext uri="{FF2B5EF4-FFF2-40B4-BE49-F238E27FC236}">
                <a16:creationId xmlns:a16="http://schemas.microsoft.com/office/drawing/2014/main" id="{321F0BF4-522E-C52F-624E-2A8D90B1DC3B}"/>
              </a:ext>
            </a:extLst>
          </p:cNvPr>
          <p:cNvGrpSpPr/>
          <p:nvPr userDrawn="1"/>
        </p:nvGrpSpPr>
        <p:grpSpPr>
          <a:xfrm>
            <a:off x="13082918" y="-2740915"/>
            <a:ext cx="453989" cy="433337"/>
            <a:chOff x="2428577" y="353418"/>
            <a:chExt cx="287970" cy="274880"/>
          </a:xfrm>
        </p:grpSpPr>
        <p:sp>
          <p:nvSpPr>
            <p:cNvPr id="823" name="Dowolny kształt: kształt 822">
              <a:extLst>
                <a:ext uri="{FF2B5EF4-FFF2-40B4-BE49-F238E27FC236}">
                  <a16:creationId xmlns:a16="http://schemas.microsoft.com/office/drawing/2014/main" id="{8FAF7074-5B70-6E22-5220-825FA0E1CA97}"/>
                </a:ext>
              </a:extLst>
            </p:cNvPr>
            <p:cNvSpPr/>
            <p:nvPr/>
          </p:nvSpPr>
          <p:spPr>
            <a:xfrm>
              <a:off x="2533294" y="39268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24" name="Dowolny kształt: kształt 823">
              <a:extLst>
                <a:ext uri="{FF2B5EF4-FFF2-40B4-BE49-F238E27FC236}">
                  <a16:creationId xmlns:a16="http://schemas.microsoft.com/office/drawing/2014/main" id="{34B4D3C6-98F8-BC41-AF7D-E98D4A07BEEC}"/>
                </a:ext>
              </a:extLst>
            </p:cNvPr>
            <p:cNvSpPr/>
            <p:nvPr/>
          </p:nvSpPr>
          <p:spPr>
            <a:xfrm>
              <a:off x="2476884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25" name="Dowolny kształt: kształt 824">
              <a:extLst>
                <a:ext uri="{FF2B5EF4-FFF2-40B4-BE49-F238E27FC236}">
                  <a16:creationId xmlns:a16="http://schemas.microsoft.com/office/drawing/2014/main" id="{AE1AB9A9-0873-B324-8DDE-D616997783BA}"/>
                </a:ext>
              </a:extLst>
            </p:cNvPr>
            <p:cNvSpPr/>
            <p:nvPr/>
          </p:nvSpPr>
          <p:spPr>
            <a:xfrm>
              <a:off x="2533294" y="484314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26" name="Dowolny kształt: kształt 825">
              <a:extLst>
                <a:ext uri="{FF2B5EF4-FFF2-40B4-BE49-F238E27FC236}">
                  <a16:creationId xmlns:a16="http://schemas.microsoft.com/office/drawing/2014/main" id="{682306C0-A101-3C8B-10B8-DAF4EE7CE942}"/>
                </a:ext>
              </a:extLst>
            </p:cNvPr>
            <p:cNvSpPr/>
            <p:nvPr/>
          </p:nvSpPr>
          <p:spPr>
            <a:xfrm>
              <a:off x="2476884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27" name="Dowolny kształt: kształt 826">
              <a:extLst>
                <a:ext uri="{FF2B5EF4-FFF2-40B4-BE49-F238E27FC236}">
                  <a16:creationId xmlns:a16="http://schemas.microsoft.com/office/drawing/2014/main" id="{B016F230-1407-E08F-992D-D4C8A1BE31B1}"/>
                </a:ext>
              </a:extLst>
            </p:cNvPr>
            <p:cNvSpPr/>
            <p:nvPr/>
          </p:nvSpPr>
          <p:spPr>
            <a:xfrm>
              <a:off x="2476884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828" name="Grafika 52">
              <a:extLst>
                <a:ext uri="{FF2B5EF4-FFF2-40B4-BE49-F238E27FC236}">
                  <a16:creationId xmlns:a16="http://schemas.microsoft.com/office/drawing/2014/main" id="{2B84162D-86C8-4195-E382-4ABB9F48B71B}"/>
                </a:ext>
              </a:extLst>
            </p:cNvPr>
            <p:cNvGrpSpPr/>
            <p:nvPr/>
          </p:nvGrpSpPr>
          <p:grpSpPr>
            <a:xfrm>
              <a:off x="2428577" y="353418"/>
              <a:ext cx="222522" cy="274880"/>
              <a:chOff x="2428577" y="353418"/>
              <a:chExt cx="222522" cy="274880"/>
            </a:xfrm>
            <a:solidFill>
              <a:srgbClr val="212E39"/>
            </a:solidFill>
          </p:grpSpPr>
          <p:sp>
            <p:nvSpPr>
              <p:cNvPr id="830" name="Dowolny kształt: kształt 829">
                <a:extLst>
                  <a:ext uri="{FF2B5EF4-FFF2-40B4-BE49-F238E27FC236}">
                    <a16:creationId xmlns:a16="http://schemas.microsoft.com/office/drawing/2014/main" id="{C4A9CCA0-343C-79FB-4735-70FB0669AB7C}"/>
                  </a:ext>
                </a:extLst>
              </p:cNvPr>
              <p:cNvSpPr/>
              <p:nvPr/>
            </p:nvSpPr>
            <p:spPr>
              <a:xfrm>
                <a:off x="2598741" y="575941"/>
                <a:ext cx="52358" cy="52358"/>
              </a:xfrm>
              <a:custGeom>
                <a:avLst/>
                <a:gdLst>
                  <a:gd name="connsiteX0" fmla="*/ 0 w 52358"/>
                  <a:gd name="connsiteY0" fmla="*/ 52358 h 52358"/>
                  <a:gd name="connsiteX1" fmla="*/ 52358 w 52358"/>
                  <a:gd name="connsiteY1" fmla="*/ 52358 h 52358"/>
                  <a:gd name="connsiteX2" fmla="*/ 52358 w 52358"/>
                  <a:gd name="connsiteY2" fmla="*/ 0 h 52358"/>
                  <a:gd name="connsiteX3" fmla="*/ 0 w 52358"/>
                  <a:gd name="connsiteY3" fmla="*/ 52358 h 52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8" h="52358">
                    <a:moveTo>
                      <a:pt x="0" y="52358"/>
                    </a:moveTo>
                    <a:lnTo>
                      <a:pt x="52358" y="52358"/>
                    </a:lnTo>
                    <a:lnTo>
                      <a:pt x="52358" y="0"/>
                    </a:lnTo>
                    <a:lnTo>
                      <a:pt x="0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31" name="Dowolny kształt: kształt 830">
                <a:extLst>
                  <a:ext uri="{FF2B5EF4-FFF2-40B4-BE49-F238E27FC236}">
                    <a16:creationId xmlns:a16="http://schemas.microsoft.com/office/drawing/2014/main" id="{3E149CD0-94D9-0BB1-7FE8-53BF1029A750}"/>
                  </a:ext>
                </a:extLst>
              </p:cNvPr>
              <p:cNvSpPr/>
              <p:nvPr/>
            </p:nvSpPr>
            <p:spPr>
              <a:xfrm>
                <a:off x="2428577" y="353418"/>
                <a:ext cx="222522" cy="274880"/>
              </a:xfrm>
              <a:custGeom>
                <a:avLst/>
                <a:gdLst>
                  <a:gd name="connsiteX0" fmla="*/ 117806 w 222522"/>
                  <a:gd name="connsiteY0" fmla="*/ 248702 h 274880"/>
                  <a:gd name="connsiteX1" fmla="*/ 26179 w 222522"/>
                  <a:gd name="connsiteY1" fmla="*/ 248702 h 274880"/>
                  <a:gd name="connsiteX2" fmla="*/ 26179 w 222522"/>
                  <a:gd name="connsiteY2" fmla="*/ 196344 h 274880"/>
                  <a:gd name="connsiteX3" fmla="*/ 91627 w 222522"/>
                  <a:gd name="connsiteY3" fmla="*/ 196344 h 274880"/>
                  <a:gd name="connsiteX4" fmla="*/ 117806 w 222522"/>
                  <a:gd name="connsiteY4" fmla="*/ 170164 h 274880"/>
                  <a:gd name="connsiteX5" fmla="*/ 143985 w 222522"/>
                  <a:gd name="connsiteY5" fmla="*/ 196344 h 274880"/>
                  <a:gd name="connsiteX6" fmla="*/ 170164 w 222522"/>
                  <a:gd name="connsiteY6" fmla="*/ 196344 h 274880"/>
                  <a:gd name="connsiteX7" fmla="*/ 222523 w 222522"/>
                  <a:gd name="connsiteY7" fmla="*/ 143985 h 274880"/>
                  <a:gd name="connsiteX8" fmla="*/ 222523 w 222522"/>
                  <a:gd name="connsiteY8" fmla="*/ 0 h 274880"/>
                  <a:gd name="connsiteX9" fmla="*/ 0 w 222522"/>
                  <a:gd name="connsiteY9" fmla="*/ 0 h 274880"/>
                  <a:gd name="connsiteX10" fmla="*/ 0 w 222522"/>
                  <a:gd name="connsiteY10" fmla="*/ 274881 h 274880"/>
                  <a:gd name="connsiteX11" fmla="*/ 143985 w 222522"/>
                  <a:gd name="connsiteY11" fmla="*/ 274881 h 274880"/>
                  <a:gd name="connsiteX12" fmla="*/ 117806 w 222522"/>
                  <a:gd name="connsiteY12" fmla="*/ 248702 h 274880"/>
                  <a:gd name="connsiteX13" fmla="*/ 26179 w 222522"/>
                  <a:gd name="connsiteY13" fmla="*/ 26179 h 274880"/>
                  <a:gd name="connsiteX14" fmla="*/ 196344 w 222522"/>
                  <a:gd name="connsiteY14" fmla="*/ 26179 h 274880"/>
                  <a:gd name="connsiteX15" fmla="*/ 196344 w 222522"/>
                  <a:gd name="connsiteY15" fmla="*/ 78537 h 274880"/>
                  <a:gd name="connsiteX16" fmla="*/ 26179 w 222522"/>
                  <a:gd name="connsiteY16" fmla="*/ 78537 h 274880"/>
                  <a:gd name="connsiteX17" fmla="*/ 26179 w 222522"/>
                  <a:gd name="connsiteY17" fmla="*/ 26179 h 274880"/>
                  <a:gd name="connsiteX18" fmla="*/ 26179 w 222522"/>
                  <a:gd name="connsiteY18" fmla="*/ 117806 h 274880"/>
                  <a:gd name="connsiteX19" fmla="*/ 196344 w 222522"/>
                  <a:gd name="connsiteY19" fmla="*/ 117806 h 274880"/>
                  <a:gd name="connsiteX20" fmla="*/ 196344 w 222522"/>
                  <a:gd name="connsiteY20" fmla="*/ 170164 h 274880"/>
                  <a:gd name="connsiteX21" fmla="*/ 26179 w 222522"/>
                  <a:gd name="connsiteY21" fmla="*/ 170164 h 274880"/>
                  <a:gd name="connsiteX22" fmla="*/ 26179 w 222522"/>
                  <a:gd name="connsiteY22" fmla="*/ 117806 h 27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2522" h="274880">
                    <a:moveTo>
                      <a:pt x="117806" y="248702"/>
                    </a:moveTo>
                    <a:lnTo>
                      <a:pt x="26179" y="248702"/>
                    </a:lnTo>
                    <a:lnTo>
                      <a:pt x="26179" y="196344"/>
                    </a:lnTo>
                    <a:lnTo>
                      <a:pt x="91627" y="196344"/>
                    </a:lnTo>
                    <a:lnTo>
                      <a:pt x="117806" y="170164"/>
                    </a:lnTo>
                    <a:lnTo>
                      <a:pt x="143985" y="196344"/>
                    </a:lnTo>
                    <a:lnTo>
                      <a:pt x="170164" y="196344"/>
                    </a:lnTo>
                    <a:lnTo>
                      <a:pt x="222523" y="143985"/>
                    </a:lnTo>
                    <a:lnTo>
                      <a:pt x="222523" y="0"/>
                    </a:lnTo>
                    <a:lnTo>
                      <a:pt x="0" y="0"/>
                    </a:lnTo>
                    <a:lnTo>
                      <a:pt x="0" y="274881"/>
                    </a:lnTo>
                    <a:lnTo>
                      <a:pt x="143985" y="274881"/>
                    </a:lnTo>
                    <a:lnTo>
                      <a:pt x="117806" y="248702"/>
                    </a:lnTo>
                    <a:close/>
                    <a:moveTo>
                      <a:pt x="26179" y="26179"/>
                    </a:moveTo>
                    <a:lnTo>
                      <a:pt x="196344" y="26179"/>
                    </a:lnTo>
                    <a:lnTo>
                      <a:pt x="196344" y="78537"/>
                    </a:lnTo>
                    <a:lnTo>
                      <a:pt x="26179" y="78537"/>
                    </a:lnTo>
                    <a:lnTo>
                      <a:pt x="26179" y="26179"/>
                    </a:lnTo>
                    <a:close/>
                    <a:moveTo>
                      <a:pt x="26179" y="117806"/>
                    </a:moveTo>
                    <a:lnTo>
                      <a:pt x="196344" y="117806"/>
                    </a:lnTo>
                    <a:lnTo>
                      <a:pt x="196344" y="170164"/>
                    </a:lnTo>
                    <a:lnTo>
                      <a:pt x="26179" y="170164"/>
                    </a:lnTo>
                    <a:lnTo>
                      <a:pt x="26179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sp>
          <p:nvSpPr>
            <p:cNvPr id="829" name="Dowolny kształt: kształt 828">
              <a:extLst>
                <a:ext uri="{FF2B5EF4-FFF2-40B4-BE49-F238E27FC236}">
                  <a16:creationId xmlns:a16="http://schemas.microsoft.com/office/drawing/2014/main" id="{B34821EB-9AAD-FB62-3E5D-DF7E53687046}"/>
                </a:ext>
              </a:extLst>
            </p:cNvPr>
            <p:cNvSpPr/>
            <p:nvPr/>
          </p:nvSpPr>
          <p:spPr>
            <a:xfrm>
              <a:off x="2520204" y="471224"/>
              <a:ext cx="196343" cy="157074"/>
            </a:xfrm>
            <a:custGeom>
              <a:avLst/>
              <a:gdLst>
                <a:gd name="connsiteX0" fmla="*/ 196344 w 196343"/>
                <a:gd name="connsiteY0" fmla="*/ 26179 h 157074"/>
                <a:gd name="connsiteX1" fmla="*/ 170164 w 196343"/>
                <a:gd name="connsiteY1" fmla="*/ 0 h 157074"/>
                <a:gd name="connsiteX2" fmla="*/ 65448 w 196343"/>
                <a:gd name="connsiteY2" fmla="*/ 104717 h 157074"/>
                <a:gd name="connsiteX3" fmla="*/ 26179 w 196343"/>
                <a:gd name="connsiteY3" fmla="*/ 65448 h 157074"/>
                <a:gd name="connsiteX4" fmla="*/ 0 w 196343"/>
                <a:gd name="connsiteY4" fmla="*/ 91791 h 157074"/>
                <a:gd name="connsiteX5" fmla="*/ 65448 w 196343"/>
                <a:gd name="connsiteY5" fmla="*/ 157075 h 157074"/>
                <a:gd name="connsiteX6" fmla="*/ 196344 w 196343"/>
                <a:gd name="connsiteY6" fmla="*/ 26179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43" h="157074">
                  <a:moveTo>
                    <a:pt x="196344" y="26179"/>
                  </a:moveTo>
                  <a:lnTo>
                    <a:pt x="170164" y="0"/>
                  </a:lnTo>
                  <a:lnTo>
                    <a:pt x="65448" y="104717"/>
                  </a:lnTo>
                  <a:lnTo>
                    <a:pt x="26179" y="65448"/>
                  </a:lnTo>
                  <a:lnTo>
                    <a:pt x="0" y="91791"/>
                  </a:lnTo>
                  <a:lnTo>
                    <a:pt x="65448" y="157075"/>
                  </a:lnTo>
                  <a:lnTo>
                    <a:pt x="196344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32" name="Grupa 831">
            <a:extLst>
              <a:ext uri="{FF2B5EF4-FFF2-40B4-BE49-F238E27FC236}">
                <a16:creationId xmlns:a16="http://schemas.microsoft.com/office/drawing/2014/main" id="{FE049B24-1C09-72C5-9480-C5350ABA5D51}"/>
              </a:ext>
            </a:extLst>
          </p:cNvPr>
          <p:cNvGrpSpPr/>
          <p:nvPr userDrawn="1"/>
        </p:nvGrpSpPr>
        <p:grpSpPr>
          <a:xfrm>
            <a:off x="13619451" y="-2740915"/>
            <a:ext cx="433352" cy="433337"/>
            <a:chOff x="2768906" y="353418"/>
            <a:chExt cx="274880" cy="274880"/>
          </a:xfrm>
        </p:grpSpPr>
        <p:sp>
          <p:nvSpPr>
            <p:cNvPr id="833" name="Dowolny kształt: kształt 832">
              <a:extLst>
                <a:ext uri="{FF2B5EF4-FFF2-40B4-BE49-F238E27FC236}">
                  <a16:creationId xmlns:a16="http://schemas.microsoft.com/office/drawing/2014/main" id="{2A2BB28B-7532-49F6-8633-AC86429F1D7E}"/>
                </a:ext>
              </a:extLst>
            </p:cNvPr>
            <p:cNvSpPr/>
            <p:nvPr/>
          </p:nvSpPr>
          <p:spPr>
            <a:xfrm>
              <a:off x="2817213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34" name="Dowolny kształt: kształt 833">
              <a:extLst>
                <a:ext uri="{FF2B5EF4-FFF2-40B4-BE49-F238E27FC236}">
                  <a16:creationId xmlns:a16="http://schemas.microsoft.com/office/drawing/2014/main" id="{318F0372-1872-7F85-82BD-7BF533E58E1E}"/>
                </a:ext>
              </a:extLst>
            </p:cNvPr>
            <p:cNvSpPr/>
            <p:nvPr/>
          </p:nvSpPr>
          <p:spPr>
            <a:xfrm>
              <a:off x="2817213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35" name="Dowolny kształt: kształt 834">
              <a:extLst>
                <a:ext uri="{FF2B5EF4-FFF2-40B4-BE49-F238E27FC236}">
                  <a16:creationId xmlns:a16="http://schemas.microsoft.com/office/drawing/2014/main" id="{5B831277-F13D-E988-4DEB-9B1904627DEB}"/>
                </a:ext>
              </a:extLst>
            </p:cNvPr>
            <p:cNvSpPr/>
            <p:nvPr/>
          </p:nvSpPr>
          <p:spPr>
            <a:xfrm>
              <a:off x="2817213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36" name="Dowolny kształt: kształt 835">
              <a:extLst>
                <a:ext uri="{FF2B5EF4-FFF2-40B4-BE49-F238E27FC236}">
                  <a16:creationId xmlns:a16="http://schemas.microsoft.com/office/drawing/2014/main" id="{E1EEBD8D-7C5A-5469-C746-27AB5FA9950A}"/>
                </a:ext>
              </a:extLst>
            </p:cNvPr>
            <p:cNvSpPr/>
            <p:nvPr/>
          </p:nvSpPr>
          <p:spPr>
            <a:xfrm>
              <a:off x="2912891" y="445045"/>
              <a:ext cx="130895" cy="183253"/>
            </a:xfrm>
            <a:custGeom>
              <a:avLst/>
              <a:gdLst>
                <a:gd name="connsiteX0" fmla="*/ 130896 w 130895"/>
                <a:gd name="connsiteY0" fmla="*/ 91627 h 183253"/>
                <a:gd name="connsiteX1" fmla="*/ 65448 w 130895"/>
                <a:gd name="connsiteY1" fmla="*/ 0 h 183253"/>
                <a:gd name="connsiteX2" fmla="*/ 0 w 130895"/>
                <a:gd name="connsiteY2" fmla="*/ 91627 h 183253"/>
                <a:gd name="connsiteX3" fmla="*/ 39269 w 130895"/>
                <a:gd name="connsiteY3" fmla="*/ 91627 h 183253"/>
                <a:gd name="connsiteX4" fmla="*/ 39269 w 130895"/>
                <a:gd name="connsiteY4" fmla="*/ 183254 h 183253"/>
                <a:gd name="connsiteX5" fmla="*/ 91627 w 130895"/>
                <a:gd name="connsiteY5" fmla="*/ 183254 h 183253"/>
                <a:gd name="connsiteX6" fmla="*/ 91627 w 130895"/>
                <a:gd name="connsiteY6" fmla="*/ 91627 h 183253"/>
                <a:gd name="connsiteX7" fmla="*/ 130896 w 130895"/>
                <a:gd name="connsiteY7" fmla="*/ 91627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895" h="183253">
                  <a:moveTo>
                    <a:pt x="130896" y="91627"/>
                  </a:moveTo>
                  <a:lnTo>
                    <a:pt x="65448" y="0"/>
                  </a:lnTo>
                  <a:lnTo>
                    <a:pt x="0" y="91627"/>
                  </a:lnTo>
                  <a:lnTo>
                    <a:pt x="39269" y="91627"/>
                  </a:lnTo>
                  <a:lnTo>
                    <a:pt x="39269" y="183254"/>
                  </a:lnTo>
                  <a:lnTo>
                    <a:pt x="91627" y="183254"/>
                  </a:lnTo>
                  <a:lnTo>
                    <a:pt x="91627" y="91627"/>
                  </a:lnTo>
                  <a:lnTo>
                    <a:pt x="130896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37" name="Dowolny kształt: kształt 836">
              <a:extLst>
                <a:ext uri="{FF2B5EF4-FFF2-40B4-BE49-F238E27FC236}">
                  <a16:creationId xmlns:a16="http://schemas.microsoft.com/office/drawing/2014/main" id="{9D58A620-8990-C586-62D7-ABA4162B7DE4}"/>
                </a:ext>
              </a:extLst>
            </p:cNvPr>
            <p:cNvSpPr/>
            <p:nvPr/>
          </p:nvSpPr>
          <p:spPr>
            <a:xfrm>
              <a:off x="2768906" y="353418"/>
              <a:ext cx="222522" cy="274880"/>
            </a:xfrm>
            <a:custGeom>
              <a:avLst/>
              <a:gdLst>
                <a:gd name="connsiteX0" fmla="*/ 130896 w 222522"/>
                <a:gd name="connsiteY0" fmla="*/ 170164 h 274880"/>
                <a:gd name="connsiteX1" fmla="*/ 26179 w 222522"/>
                <a:gd name="connsiteY1" fmla="*/ 170164 h 274880"/>
                <a:gd name="connsiteX2" fmla="*/ 26179 w 222522"/>
                <a:gd name="connsiteY2" fmla="*/ 117806 h 274880"/>
                <a:gd name="connsiteX3" fmla="*/ 177985 w 222522"/>
                <a:gd name="connsiteY3" fmla="*/ 117806 h 274880"/>
                <a:gd name="connsiteX4" fmla="*/ 209433 w 222522"/>
                <a:gd name="connsiteY4" fmla="*/ 78537 h 274880"/>
                <a:gd name="connsiteX5" fmla="*/ 222523 w 222522"/>
                <a:gd name="connsiteY5" fmla="*/ 94369 h 274880"/>
                <a:gd name="connsiteX6" fmla="*/ 222523 w 222522"/>
                <a:gd name="connsiteY6" fmla="*/ 0 h 274880"/>
                <a:gd name="connsiteX7" fmla="*/ 0 w 222522"/>
                <a:gd name="connsiteY7" fmla="*/ 0 h 274880"/>
                <a:gd name="connsiteX8" fmla="*/ 0 w 222522"/>
                <a:gd name="connsiteY8" fmla="*/ 274881 h 274880"/>
                <a:gd name="connsiteX9" fmla="*/ 170164 w 222522"/>
                <a:gd name="connsiteY9" fmla="*/ 274881 h 274880"/>
                <a:gd name="connsiteX10" fmla="*/ 170164 w 222522"/>
                <a:gd name="connsiteY10" fmla="*/ 248702 h 274880"/>
                <a:gd name="connsiteX11" fmla="*/ 26179 w 222522"/>
                <a:gd name="connsiteY11" fmla="*/ 248702 h 274880"/>
                <a:gd name="connsiteX12" fmla="*/ 26179 w 222522"/>
                <a:gd name="connsiteY12" fmla="*/ 196344 h 274880"/>
                <a:gd name="connsiteX13" fmla="*/ 130896 w 222522"/>
                <a:gd name="connsiteY13" fmla="*/ 196344 h 274880"/>
                <a:gd name="connsiteX14" fmla="*/ 130896 w 222522"/>
                <a:gd name="connsiteY14" fmla="*/ 183254 h 274880"/>
                <a:gd name="connsiteX15" fmla="*/ 26179 w 222522"/>
                <a:gd name="connsiteY15" fmla="*/ 26179 h 274880"/>
                <a:gd name="connsiteX16" fmla="*/ 196344 w 222522"/>
                <a:gd name="connsiteY16" fmla="*/ 26179 h 274880"/>
                <a:gd name="connsiteX17" fmla="*/ 196344 w 222522"/>
                <a:gd name="connsiteY17" fmla="*/ 78537 h 274880"/>
                <a:gd name="connsiteX18" fmla="*/ 26179 w 222522"/>
                <a:gd name="connsiteY18" fmla="*/ 78537 h 274880"/>
                <a:gd name="connsiteX19" fmla="*/ 26179 w 222522"/>
                <a:gd name="connsiteY19" fmla="*/ 26179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2522" h="274880">
                  <a:moveTo>
                    <a:pt x="130896" y="170164"/>
                  </a:moveTo>
                  <a:lnTo>
                    <a:pt x="26179" y="170164"/>
                  </a:lnTo>
                  <a:lnTo>
                    <a:pt x="26179" y="117806"/>
                  </a:lnTo>
                  <a:lnTo>
                    <a:pt x="177985" y="117806"/>
                  </a:lnTo>
                  <a:lnTo>
                    <a:pt x="209433" y="78537"/>
                  </a:lnTo>
                  <a:lnTo>
                    <a:pt x="222523" y="94369"/>
                  </a:lnTo>
                  <a:lnTo>
                    <a:pt x="222523" y="0"/>
                  </a:lnTo>
                  <a:lnTo>
                    <a:pt x="0" y="0"/>
                  </a:lnTo>
                  <a:lnTo>
                    <a:pt x="0" y="274881"/>
                  </a:lnTo>
                  <a:lnTo>
                    <a:pt x="170164" y="274881"/>
                  </a:lnTo>
                  <a:lnTo>
                    <a:pt x="170164" y="248702"/>
                  </a:lnTo>
                  <a:lnTo>
                    <a:pt x="26179" y="248702"/>
                  </a:lnTo>
                  <a:lnTo>
                    <a:pt x="26179" y="196344"/>
                  </a:lnTo>
                  <a:lnTo>
                    <a:pt x="130896" y="196344"/>
                  </a:lnTo>
                  <a:lnTo>
                    <a:pt x="130896" y="183254"/>
                  </a:lnTo>
                  <a:moveTo>
                    <a:pt x="26179" y="26179"/>
                  </a:moveTo>
                  <a:lnTo>
                    <a:pt x="196344" y="26179"/>
                  </a:lnTo>
                  <a:lnTo>
                    <a:pt x="196344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838" name="Dowolny kształt: kształt 837">
            <a:extLst>
              <a:ext uri="{FF2B5EF4-FFF2-40B4-BE49-F238E27FC236}">
                <a16:creationId xmlns:a16="http://schemas.microsoft.com/office/drawing/2014/main" id="{B8B49049-89F0-2A5A-670E-10E2434507AD}"/>
              </a:ext>
            </a:extLst>
          </p:cNvPr>
          <p:cNvSpPr/>
          <p:nvPr userDrawn="1"/>
        </p:nvSpPr>
        <p:spPr>
          <a:xfrm>
            <a:off x="13578180" y="-3277430"/>
            <a:ext cx="495260" cy="453973"/>
          </a:xfrm>
          <a:custGeom>
            <a:avLst/>
            <a:gdLst>
              <a:gd name="connsiteX0" fmla="*/ 314150 w 314149"/>
              <a:gd name="connsiteY0" fmla="*/ 235612 h 287970"/>
              <a:gd name="connsiteX1" fmla="*/ 200709 w 314149"/>
              <a:gd name="connsiteY1" fmla="*/ 235612 h 287970"/>
              <a:gd name="connsiteX2" fmla="*/ 183254 w 314149"/>
              <a:gd name="connsiteY2" fmla="*/ 209433 h 287970"/>
              <a:gd name="connsiteX3" fmla="*/ 170164 w 314149"/>
              <a:gd name="connsiteY3" fmla="*/ 209433 h 287970"/>
              <a:gd name="connsiteX4" fmla="*/ 170164 w 314149"/>
              <a:gd name="connsiteY4" fmla="*/ 183280 h 287970"/>
              <a:gd name="connsiteX5" fmla="*/ 288455 w 314149"/>
              <a:gd name="connsiteY5" fmla="*/ 183280 h 287970"/>
              <a:gd name="connsiteX6" fmla="*/ 287971 w 314149"/>
              <a:gd name="connsiteY6" fmla="*/ 104717 h 287970"/>
              <a:gd name="connsiteX7" fmla="*/ 287971 w 314149"/>
              <a:gd name="connsiteY7" fmla="*/ 0 h 287970"/>
              <a:gd name="connsiteX8" fmla="*/ 26179 w 314149"/>
              <a:gd name="connsiteY8" fmla="*/ 0 h 287970"/>
              <a:gd name="connsiteX9" fmla="*/ 26179 w 314149"/>
              <a:gd name="connsiteY9" fmla="*/ 130896 h 287970"/>
              <a:gd name="connsiteX10" fmla="*/ 26343 w 314149"/>
              <a:gd name="connsiteY10" fmla="*/ 130896 h 287970"/>
              <a:gd name="connsiteX11" fmla="*/ 26663 w 314149"/>
              <a:gd name="connsiteY11" fmla="*/ 183280 h 287970"/>
              <a:gd name="connsiteX12" fmla="*/ 143985 w 314149"/>
              <a:gd name="connsiteY12" fmla="*/ 183280 h 287970"/>
              <a:gd name="connsiteX13" fmla="*/ 143985 w 314149"/>
              <a:gd name="connsiteY13" fmla="*/ 209433 h 287970"/>
              <a:gd name="connsiteX14" fmla="*/ 130896 w 314149"/>
              <a:gd name="connsiteY14" fmla="*/ 209433 h 287970"/>
              <a:gd name="connsiteX15" fmla="*/ 113441 w 314149"/>
              <a:gd name="connsiteY15" fmla="*/ 235612 h 287970"/>
              <a:gd name="connsiteX16" fmla="*/ 0 w 314149"/>
              <a:gd name="connsiteY16" fmla="*/ 235612 h 287970"/>
              <a:gd name="connsiteX17" fmla="*/ 0 w 314149"/>
              <a:gd name="connsiteY17" fmla="*/ 261791 h 287970"/>
              <a:gd name="connsiteX18" fmla="*/ 113441 w 314149"/>
              <a:gd name="connsiteY18" fmla="*/ 261791 h 287970"/>
              <a:gd name="connsiteX19" fmla="*/ 130896 w 314149"/>
              <a:gd name="connsiteY19" fmla="*/ 287971 h 287970"/>
              <a:gd name="connsiteX20" fmla="*/ 183254 w 314149"/>
              <a:gd name="connsiteY20" fmla="*/ 287971 h 287970"/>
              <a:gd name="connsiteX21" fmla="*/ 200709 w 314149"/>
              <a:gd name="connsiteY21" fmla="*/ 261791 h 287970"/>
              <a:gd name="connsiteX22" fmla="*/ 314150 w 314149"/>
              <a:gd name="connsiteY22" fmla="*/ 261791 h 287970"/>
              <a:gd name="connsiteX23" fmla="*/ 314150 w 314149"/>
              <a:gd name="connsiteY23" fmla="*/ 235612 h 287970"/>
              <a:gd name="connsiteX24" fmla="*/ 261791 w 314149"/>
              <a:gd name="connsiteY24" fmla="*/ 157075 h 287970"/>
              <a:gd name="connsiteX25" fmla="*/ 235612 w 314149"/>
              <a:gd name="connsiteY25" fmla="*/ 157075 h 287970"/>
              <a:gd name="connsiteX26" fmla="*/ 235612 w 314149"/>
              <a:gd name="connsiteY26" fmla="*/ 130896 h 287970"/>
              <a:gd name="connsiteX27" fmla="*/ 261791 w 314149"/>
              <a:gd name="connsiteY27" fmla="*/ 130896 h 287970"/>
              <a:gd name="connsiteX28" fmla="*/ 261791 w 314149"/>
              <a:gd name="connsiteY28" fmla="*/ 157075 h 287970"/>
              <a:gd name="connsiteX29" fmla="*/ 130896 w 314149"/>
              <a:gd name="connsiteY29" fmla="*/ 78537 h 287970"/>
              <a:gd name="connsiteX30" fmla="*/ 183254 w 314149"/>
              <a:gd name="connsiteY30" fmla="*/ 78537 h 287970"/>
              <a:gd name="connsiteX31" fmla="*/ 183254 w 314149"/>
              <a:gd name="connsiteY31" fmla="*/ 104717 h 287970"/>
              <a:gd name="connsiteX32" fmla="*/ 130896 w 314149"/>
              <a:gd name="connsiteY32" fmla="*/ 104717 h 287970"/>
              <a:gd name="connsiteX33" fmla="*/ 130896 w 314149"/>
              <a:gd name="connsiteY33" fmla="*/ 78537 h 287970"/>
              <a:gd name="connsiteX34" fmla="*/ 261791 w 314149"/>
              <a:gd name="connsiteY34" fmla="*/ 104717 h 287970"/>
              <a:gd name="connsiteX35" fmla="*/ 235612 w 314149"/>
              <a:gd name="connsiteY35" fmla="*/ 104717 h 287970"/>
              <a:gd name="connsiteX36" fmla="*/ 235612 w 314149"/>
              <a:gd name="connsiteY36" fmla="*/ 78537 h 287970"/>
              <a:gd name="connsiteX37" fmla="*/ 261791 w 314149"/>
              <a:gd name="connsiteY37" fmla="*/ 78537 h 287970"/>
              <a:gd name="connsiteX38" fmla="*/ 261791 w 314149"/>
              <a:gd name="connsiteY38" fmla="*/ 104717 h 287970"/>
              <a:gd name="connsiteX39" fmla="*/ 261791 w 314149"/>
              <a:gd name="connsiteY39" fmla="*/ 26179 h 287970"/>
              <a:gd name="connsiteX40" fmla="*/ 261791 w 314149"/>
              <a:gd name="connsiteY40" fmla="*/ 52358 h 287970"/>
              <a:gd name="connsiteX41" fmla="*/ 235612 w 314149"/>
              <a:gd name="connsiteY41" fmla="*/ 52358 h 287970"/>
              <a:gd name="connsiteX42" fmla="*/ 235612 w 314149"/>
              <a:gd name="connsiteY42" fmla="*/ 26179 h 287970"/>
              <a:gd name="connsiteX43" fmla="*/ 261791 w 314149"/>
              <a:gd name="connsiteY43" fmla="*/ 26179 h 287970"/>
              <a:gd name="connsiteX44" fmla="*/ 183254 w 314149"/>
              <a:gd name="connsiteY44" fmla="*/ 26179 h 287970"/>
              <a:gd name="connsiteX45" fmla="*/ 183254 w 314149"/>
              <a:gd name="connsiteY45" fmla="*/ 52358 h 287970"/>
              <a:gd name="connsiteX46" fmla="*/ 130896 w 314149"/>
              <a:gd name="connsiteY46" fmla="*/ 52358 h 287970"/>
              <a:gd name="connsiteX47" fmla="*/ 130896 w 314149"/>
              <a:gd name="connsiteY47" fmla="*/ 26179 h 287970"/>
              <a:gd name="connsiteX48" fmla="*/ 183254 w 314149"/>
              <a:gd name="connsiteY48" fmla="*/ 26179 h 287970"/>
              <a:gd name="connsiteX49" fmla="*/ 52358 w 314149"/>
              <a:gd name="connsiteY49" fmla="*/ 26179 h 287970"/>
              <a:gd name="connsiteX50" fmla="*/ 104717 w 314149"/>
              <a:gd name="connsiteY50" fmla="*/ 26179 h 287970"/>
              <a:gd name="connsiteX51" fmla="*/ 104717 w 314149"/>
              <a:gd name="connsiteY51" fmla="*/ 52358 h 287970"/>
              <a:gd name="connsiteX52" fmla="*/ 52358 w 314149"/>
              <a:gd name="connsiteY52" fmla="*/ 52358 h 287970"/>
              <a:gd name="connsiteX53" fmla="*/ 52358 w 314149"/>
              <a:gd name="connsiteY53" fmla="*/ 26179 h 287970"/>
              <a:gd name="connsiteX54" fmla="*/ 52358 w 314149"/>
              <a:gd name="connsiteY54" fmla="*/ 78537 h 287970"/>
              <a:gd name="connsiteX55" fmla="*/ 104717 w 314149"/>
              <a:gd name="connsiteY55" fmla="*/ 78537 h 287970"/>
              <a:gd name="connsiteX56" fmla="*/ 104717 w 314149"/>
              <a:gd name="connsiteY56" fmla="*/ 104717 h 287970"/>
              <a:gd name="connsiteX57" fmla="*/ 52358 w 314149"/>
              <a:gd name="connsiteY57" fmla="*/ 104717 h 287970"/>
              <a:gd name="connsiteX58" fmla="*/ 52358 w 314149"/>
              <a:gd name="connsiteY58" fmla="*/ 78537 h 287970"/>
              <a:gd name="connsiteX59" fmla="*/ 52358 w 314149"/>
              <a:gd name="connsiteY59" fmla="*/ 157075 h 287970"/>
              <a:gd name="connsiteX60" fmla="*/ 52358 w 314149"/>
              <a:gd name="connsiteY60" fmla="*/ 130896 h 287970"/>
              <a:gd name="connsiteX61" fmla="*/ 104717 w 314149"/>
              <a:gd name="connsiteY61" fmla="*/ 130896 h 287970"/>
              <a:gd name="connsiteX62" fmla="*/ 104717 w 314149"/>
              <a:gd name="connsiteY62" fmla="*/ 157075 h 287970"/>
              <a:gd name="connsiteX63" fmla="*/ 52358 w 314149"/>
              <a:gd name="connsiteY63" fmla="*/ 157075 h 287970"/>
              <a:gd name="connsiteX64" fmla="*/ 130896 w 314149"/>
              <a:gd name="connsiteY64" fmla="*/ 130896 h 287970"/>
              <a:gd name="connsiteX65" fmla="*/ 183254 w 314149"/>
              <a:gd name="connsiteY65" fmla="*/ 130896 h 287970"/>
              <a:gd name="connsiteX66" fmla="*/ 183254 w 314149"/>
              <a:gd name="connsiteY66" fmla="*/ 157075 h 287970"/>
              <a:gd name="connsiteX67" fmla="*/ 130896 w 314149"/>
              <a:gd name="connsiteY67" fmla="*/ 157075 h 287970"/>
              <a:gd name="connsiteX68" fmla="*/ 130896 w 314149"/>
              <a:gd name="connsiteY68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14149" h="287970">
                <a:moveTo>
                  <a:pt x="314150" y="235612"/>
                </a:moveTo>
                <a:lnTo>
                  <a:pt x="200709" y="235612"/>
                </a:lnTo>
                <a:lnTo>
                  <a:pt x="183254" y="209433"/>
                </a:lnTo>
                <a:lnTo>
                  <a:pt x="170164" y="209433"/>
                </a:lnTo>
                <a:lnTo>
                  <a:pt x="170164" y="183280"/>
                </a:lnTo>
                <a:lnTo>
                  <a:pt x="288455" y="183280"/>
                </a:lnTo>
                <a:lnTo>
                  <a:pt x="287971" y="104717"/>
                </a:lnTo>
                <a:lnTo>
                  <a:pt x="287971" y="0"/>
                </a:lnTo>
                <a:lnTo>
                  <a:pt x="26179" y="0"/>
                </a:lnTo>
                <a:lnTo>
                  <a:pt x="26179" y="130896"/>
                </a:lnTo>
                <a:lnTo>
                  <a:pt x="26343" y="130896"/>
                </a:lnTo>
                <a:lnTo>
                  <a:pt x="26663" y="183280"/>
                </a:lnTo>
                <a:lnTo>
                  <a:pt x="143985" y="183280"/>
                </a:lnTo>
                <a:lnTo>
                  <a:pt x="143985" y="209433"/>
                </a:lnTo>
                <a:lnTo>
                  <a:pt x="130896" y="209433"/>
                </a:lnTo>
                <a:lnTo>
                  <a:pt x="113441" y="235612"/>
                </a:lnTo>
                <a:lnTo>
                  <a:pt x="0" y="235612"/>
                </a:lnTo>
                <a:lnTo>
                  <a:pt x="0" y="261791"/>
                </a:lnTo>
                <a:lnTo>
                  <a:pt x="113441" y="261791"/>
                </a:lnTo>
                <a:lnTo>
                  <a:pt x="130896" y="287971"/>
                </a:lnTo>
                <a:lnTo>
                  <a:pt x="183254" y="287971"/>
                </a:lnTo>
                <a:lnTo>
                  <a:pt x="200709" y="261791"/>
                </a:lnTo>
                <a:lnTo>
                  <a:pt x="314150" y="261791"/>
                </a:lnTo>
                <a:lnTo>
                  <a:pt x="314150" y="235612"/>
                </a:lnTo>
                <a:close/>
                <a:moveTo>
                  <a:pt x="261791" y="157075"/>
                </a:moveTo>
                <a:lnTo>
                  <a:pt x="235612" y="157075"/>
                </a:lnTo>
                <a:lnTo>
                  <a:pt x="235612" y="130896"/>
                </a:lnTo>
                <a:lnTo>
                  <a:pt x="261791" y="130896"/>
                </a:lnTo>
                <a:lnTo>
                  <a:pt x="261791" y="157075"/>
                </a:lnTo>
                <a:close/>
                <a:moveTo>
                  <a:pt x="130896" y="78537"/>
                </a:moveTo>
                <a:lnTo>
                  <a:pt x="183254" y="78537"/>
                </a:lnTo>
                <a:lnTo>
                  <a:pt x="183254" y="104717"/>
                </a:lnTo>
                <a:lnTo>
                  <a:pt x="130896" y="104717"/>
                </a:lnTo>
                <a:lnTo>
                  <a:pt x="130896" y="78537"/>
                </a:lnTo>
                <a:close/>
                <a:moveTo>
                  <a:pt x="261791" y="104717"/>
                </a:moveTo>
                <a:lnTo>
                  <a:pt x="235612" y="104717"/>
                </a:lnTo>
                <a:lnTo>
                  <a:pt x="235612" y="78537"/>
                </a:lnTo>
                <a:lnTo>
                  <a:pt x="261791" y="78537"/>
                </a:lnTo>
                <a:lnTo>
                  <a:pt x="261791" y="104717"/>
                </a:lnTo>
                <a:close/>
                <a:moveTo>
                  <a:pt x="261791" y="26179"/>
                </a:move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lnTo>
                  <a:pt x="261791" y="26179"/>
                </a:lnTo>
                <a:close/>
                <a:moveTo>
                  <a:pt x="183254" y="26179"/>
                </a:moveTo>
                <a:lnTo>
                  <a:pt x="183254" y="52358"/>
                </a:lnTo>
                <a:lnTo>
                  <a:pt x="130896" y="52358"/>
                </a:lnTo>
                <a:lnTo>
                  <a:pt x="130896" y="26179"/>
                </a:lnTo>
                <a:lnTo>
                  <a:pt x="183254" y="26179"/>
                </a:lnTo>
                <a:close/>
                <a:moveTo>
                  <a:pt x="52358" y="26179"/>
                </a:moveTo>
                <a:lnTo>
                  <a:pt x="104717" y="26179"/>
                </a:lnTo>
                <a:lnTo>
                  <a:pt x="104717" y="52358"/>
                </a:lnTo>
                <a:lnTo>
                  <a:pt x="52358" y="52358"/>
                </a:lnTo>
                <a:lnTo>
                  <a:pt x="52358" y="26179"/>
                </a:lnTo>
                <a:close/>
                <a:moveTo>
                  <a:pt x="52358" y="78537"/>
                </a:moveTo>
                <a:lnTo>
                  <a:pt x="104717" y="78537"/>
                </a:lnTo>
                <a:lnTo>
                  <a:pt x="104717" y="104717"/>
                </a:lnTo>
                <a:lnTo>
                  <a:pt x="52358" y="104717"/>
                </a:lnTo>
                <a:lnTo>
                  <a:pt x="52358" y="78537"/>
                </a:lnTo>
                <a:close/>
                <a:moveTo>
                  <a:pt x="52358" y="157075"/>
                </a:moveTo>
                <a:lnTo>
                  <a:pt x="52358" y="130896"/>
                </a:lnTo>
                <a:lnTo>
                  <a:pt x="104717" y="130896"/>
                </a:lnTo>
                <a:lnTo>
                  <a:pt x="104717" y="157075"/>
                </a:lnTo>
                <a:lnTo>
                  <a:pt x="52358" y="157075"/>
                </a:lnTo>
                <a:close/>
                <a:moveTo>
                  <a:pt x="130896" y="130896"/>
                </a:moveTo>
                <a:lnTo>
                  <a:pt x="183254" y="130896"/>
                </a:lnTo>
                <a:lnTo>
                  <a:pt x="183254" y="157075"/>
                </a:lnTo>
                <a:lnTo>
                  <a:pt x="130896" y="157075"/>
                </a:lnTo>
                <a:lnTo>
                  <a:pt x="130896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39" name="Dowolny kształt: kształt 838">
            <a:extLst>
              <a:ext uri="{FF2B5EF4-FFF2-40B4-BE49-F238E27FC236}">
                <a16:creationId xmlns:a16="http://schemas.microsoft.com/office/drawing/2014/main" id="{4B857B88-B0EC-0A0C-7F66-615046ED49A5}"/>
              </a:ext>
            </a:extLst>
          </p:cNvPr>
          <p:cNvSpPr/>
          <p:nvPr userDrawn="1"/>
        </p:nvSpPr>
        <p:spPr>
          <a:xfrm>
            <a:off x="20161029" y="189279"/>
            <a:ext cx="495260" cy="288891"/>
          </a:xfrm>
          <a:custGeom>
            <a:avLst/>
            <a:gdLst>
              <a:gd name="connsiteX0" fmla="*/ 140896 w 314149"/>
              <a:gd name="connsiteY0" fmla="*/ 26179 h 183253"/>
              <a:gd name="connsiteX1" fmla="*/ 146747 w 314149"/>
              <a:gd name="connsiteY1" fmla="*/ 37888 h 183253"/>
              <a:gd name="connsiteX2" fmla="*/ 153986 w 314149"/>
              <a:gd name="connsiteY2" fmla="*/ 52358 h 183253"/>
              <a:gd name="connsiteX3" fmla="*/ 221600 w 314149"/>
              <a:gd name="connsiteY3" fmla="*/ 52358 h 183253"/>
              <a:gd name="connsiteX4" fmla="*/ 240004 w 314149"/>
              <a:gd name="connsiteY4" fmla="*/ 79971 h 183253"/>
              <a:gd name="connsiteX5" fmla="*/ 247779 w 314149"/>
              <a:gd name="connsiteY5" fmla="*/ 91627 h 183253"/>
              <a:gd name="connsiteX6" fmla="*/ 277126 w 314149"/>
              <a:gd name="connsiteY6" fmla="*/ 91627 h 183253"/>
              <a:gd name="connsiteX7" fmla="*/ 287971 w 314149"/>
              <a:gd name="connsiteY7" fmla="*/ 102472 h 183253"/>
              <a:gd name="connsiteX8" fmla="*/ 287971 w 314149"/>
              <a:gd name="connsiteY8" fmla="*/ 146230 h 183253"/>
              <a:gd name="connsiteX9" fmla="*/ 277126 w 314149"/>
              <a:gd name="connsiteY9" fmla="*/ 157075 h 183253"/>
              <a:gd name="connsiteX10" fmla="*/ 40192 w 314149"/>
              <a:gd name="connsiteY10" fmla="*/ 157075 h 183253"/>
              <a:gd name="connsiteX11" fmla="*/ 26179 w 314149"/>
              <a:gd name="connsiteY11" fmla="*/ 136059 h 183253"/>
              <a:gd name="connsiteX12" fmla="*/ 26179 w 314149"/>
              <a:gd name="connsiteY12" fmla="*/ 99553 h 183253"/>
              <a:gd name="connsiteX13" fmla="*/ 40192 w 314149"/>
              <a:gd name="connsiteY13" fmla="*/ 78537 h 183253"/>
              <a:gd name="connsiteX14" fmla="*/ 68537 w 314149"/>
              <a:gd name="connsiteY14" fmla="*/ 78537 h 183253"/>
              <a:gd name="connsiteX15" fmla="*/ 75775 w 314149"/>
              <a:gd name="connsiteY15" fmla="*/ 64067 h 183253"/>
              <a:gd name="connsiteX16" fmla="*/ 94716 w 314149"/>
              <a:gd name="connsiteY16" fmla="*/ 26179 h 183253"/>
              <a:gd name="connsiteX17" fmla="*/ 140896 w 314149"/>
              <a:gd name="connsiteY17" fmla="*/ 26179 h 183253"/>
              <a:gd name="connsiteX18" fmla="*/ 157075 w 314149"/>
              <a:gd name="connsiteY18" fmla="*/ 0 h 183253"/>
              <a:gd name="connsiteX19" fmla="*/ 78537 w 314149"/>
              <a:gd name="connsiteY19" fmla="*/ 0 h 183253"/>
              <a:gd name="connsiteX20" fmla="*/ 52358 w 314149"/>
              <a:gd name="connsiteY20" fmla="*/ 52358 h 183253"/>
              <a:gd name="connsiteX21" fmla="*/ 26179 w 314149"/>
              <a:gd name="connsiteY21" fmla="*/ 52358 h 183253"/>
              <a:gd name="connsiteX22" fmla="*/ 0 w 314149"/>
              <a:gd name="connsiteY22" fmla="*/ 91627 h 183253"/>
              <a:gd name="connsiteX23" fmla="*/ 0 w 314149"/>
              <a:gd name="connsiteY23" fmla="*/ 143985 h 183253"/>
              <a:gd name="connsiteX24" fmla="*/ 26179 w 314149"/>
              <a:gd name="connsiteY24" fmla="*/ 183254 h 183253"/>
              <a:gd name="connsiteX25" fmla="*/ 287971 w 314149"/>
              <a:gd name="connsiteY25" fmla="*/ 183254 h 183253"/>
              <a:gd name="connsiteX26" fmla="*/ 314150 w 314149"/>
              <a:gd name="connsiteY26" fmla="*/ 157075 h 183253"/>
              <a:gd name="connsiteX27" fmla="*/ 314150 w 314149"/>
              <a:gd name="connsiteY27" fmla="*/ 91627 h 183253"/>
              <a:gd name="connsiteX28" fmla="*/ 287971 w 314149"/>
              <a:gd name="connsiteY28" fmla="*/ 65448 h 183253"/>
              <a:gd name="connsiteX29" fmla="*/ 261791 w 314149"/>
              <a:gd name="connsiteY29" fmla="*/ 65448 h 183253"/>
              <a:gd name="connsiteX30" fmla="*/ 235612 w 314149"/>
              <a:gd name="connsiteY30" fmla="*/ 26179 h 183253"/>
              <a:gd name="connsiteX31" fmla="*/ 170164 w 314149"/>
              <a:gd name="connsiteY31" fmla="*/ 26179 h 183253"/>
              <a:gd name="connsiteX32" fmla="*/ 157075 w 314149"/>
              <a:gd name="connsiteY32" fmla="*/ 0 h 183253"/>
              <a:gd name="connsiteX33" fmla="*/ 157075 w 314149"/>
              <a:gd name="connsiteY33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183253">
                <a:moveTo>
                  <a:pt x="140896" y="26179"/>
                </a:move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40192" y="157075"/>
                </a:ln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moveTo>
                  <a:pt x="157075" y="0"/>
                </a:move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840" name="Grupa 839">
            <a:extLst>
              <a:ext uri="{FF2B5EF4-FFF2-40B4-BE49-F238E27FC236}">
                <a16:creationId xmlns:a16="http://schemas.microsoft.com/office/drawing/2014/main" id="{747C710F-5ECC-7512-C8DE-A0C045ED166E}"/>
              </a:ext>
            </a:extLst>
          </p:cNvPr>
          <p:cNvGrpSpPr/>
          <p:nvPr userDrawn="1"/>
        </p:nvGrpSpPr>
        <p:grpSpPr>
          <a:xfrm>
            <a:off x="24288206" y="8618744"/>
            <a:ext cx="412717" cy="443657"/>
            <a:chOff x="9536214" y="7559226"/>
            <a:chExt cx="261791" cy="281426"/>
          </a:xfrm>
        </p:grpSpPr>
        <p:sp>
          <p:nvSpPr>
            <p:cNvPr id="841" name="Dowolny kształt: kształt 840">
              <a:extLst>
                <a:ext uri="{FF2B5EF4-FFF2-40B4-BE49-F238E27FC236}">
                  <a16:creationId xmlns:a16="http://schemas.microsoft.com/office/drawing/2014/main" id="{B9BDD8EF-EBA3-2BE2-C79F-824C8B67C38C}"/>
                </a:ext>
              </a:extLst>
            </p:cNvPr>
            <p:cNvSpPr/>
            <p:nvPr/>
          </p:nvSpPr>
          <p:spPr>
            <a:xfrm>
              <a:off x="9627841" y="7591950"/>
              <a:ext cx="78537" cy="39268"/>
            </a:xfrm>
            <a:custGeom>
              <a:avLst/>
              <a:gdLst>
                <a:gd name="connsiteX0" fmla="*/ 0 w 78537"/>
                <a:gd name="connsiteY0" fmla="*/ 39269 h 39268"/>
                <a:gd name="connsiteX1" fmla="*/ 11191 w 78537"/>
                <a:gd name="connsiteY1" fmla="*/ 0 h 39268"/>
                <a:gd name="connsiteX2" fmla="*/ 67346 w 78537"/>
                <a:gd name="connsiteY2" fmla="*/ 0 h 39268"/>
                <a:gd name="connsiteX3" fmla="*/ 78537 w 78537"/>
                <a:gd name="connsiteY3" fmla="*/ 39269 h 39268"/>
                <a:gd name="connsiteX4" fmla="*/ 0 w 78537"/>
                <a:gd name="connsiteY4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39268">
                  <a:moveTo>
                    <a:pt x="0" y="39269"/>
                  </a:moveTo>
                  <a:lnTo>
                    <a:pt x="11191" y="0"/>
                  </a:lnTo>
                  <a:lnTo>
                    <a:pt x="67346" y="0"/>
                  </a:lnTo>
                  <a:lnTo>
                    <a:pt x="7853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2" name="Dowolny kształt: kształt 841">
              <a:extLst>
                <a:ext uri="{FF2B5EF4-FFF2-40B4-BE49-F238E27FC236}">
                  <a16:creationId xmlns:a16="http://schemas.microsoft.com/office/drawing/2014/main" id="{C0CAEC2E-5E1F-52AB-8DFD-9F208087D085}"/>
                </a:ext>
              </a:extLst>
            </p:cNvPr>
            <p:cNvSpPr/>
            <p:nvPr/>
          </p:nvSpPr>
          <p:spPr>
            <a:xfrm>
              <a:off x="9682032" y="7559226"/>
              <a:ext cx="37436" cy="19634"/>
            </a:xfrm>
            <a:custGeom>
              <a:avLst/>
              <a:gdLst>
                <a:gd name="connsiteX0" fmla="*/ 15970 w 37436"/>
                <a:gd name="connsiteY0" fmla="*/ 13090 h 19634"/>
                <a:gd name="connsiteX1" fmla="*/ 37436 w 37436"/>
                <a:gd name="connsiteY1" fmla="*/ 13090 h 19634"/>
                <a:gd name="connsiteX2" fmla="*/ 37436 w 37436"/>
                <a:gd name="connsiteY2" fmla="*/ 0 h 19634"/>
                <a:gd name="connsiteX3" fmla="*/ 6545 w 37436"/>
                <a:gd name="connsiteY3" fmla="*/ 0 h 19634"/>
                <a:gd name="connsiteX4" fmla="*/ 0 w 37436"/>
                <a:gd name="connsiteY4" fmla="*/ 19634 h 19634"/>
                <a:gd name="connsiteX5" fmla="*/ 13810 w 37436"/>
                <a:gd name="connsiteY5" fmla="*/ 19634 h 19634"/>
                <a:gd name="connsiteX6" fmla="*/ 15970 w 37436"/>
                <a:gd name="connsiteY6" fmla="*/ 1309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15970" y="13090"/>
                  </a:moveTo>
                  <a:lnTo>
                    <a:pt x="37436" y="13090"/>
                  </a:lnTo>
                  <a:lnTo>
                    <a:pt x="37436" y="0"/>
                  </a:lnTo>
                  <a:lnTo>
                    <a:pt x="6545" y="0"/>
                  </a:lnTo>
                  <a:lnTo>
                    <a:pt x="0" y="19634"/>
                  </a:lnTo>
                  <a:lnTo>
                    <a:pt x="13810" y="19634"/>
                  </a:lnTo>
                  <a:lnTo>
                    <a:pt x="1597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3" name="Dowolny kształt: kształt 842">
              <a:extLst>
                <a:ext uri="{FF2B5EF4-FFF2-40B4-BE49-F238E27FC236}">
                  <a16:creationId xmlns:a16="http://schemas.microsoft.com/office/drawing/2014/main" id="{28592533-079F-501C-45DF-632EADD56130}"/>
                </a:ext>
              </a:extLst>
            </p:cNvPr>
            <p:cNvSpPr/>
            <p:nvPr/>
          </p:nvSpPr>
          <p:spPr>
            <a:xfrm>
              <a:off x="9614751" y="7559226"/>
              <a:ext cx="37436" cy="19634"/>
            </a:xfrm>
            <a:custGeom>
              <a:avLst/>
              <a:gdLst>
                <a:gd name="connsiteX0" fmla="*/ 30892 w 37436"/>
                <a:gd name="connsiteY0" fmla="*/ 0 h 19634"/>
                <a:gd name="connsiteX1" fmla="*/ 0 w 37436"/>
                <a:gd name="connsiteY1" fmla="*/ 0 h 19634"/>
                <a:gd name="connsiteX2" fmla="*/ 0 w 37436"/>
                <a:gd name="connsiteY2" fmla="*/ 13090 h 19634"/>
                <a:gd name="connsiteX3" fmla="*/ 21467 w 37436"/>
                <a:gd name="connsiteY3" fmla="*/ 13090 h 19634"/>
                <a:gd name="connsiteX4" fmla="*/ 23626 w 37436"/>
                <a:gd name="connsiteY4" fmla="*/ 19634 h 19634"/>
                <a:gd name="connsiteX5" fmla="*/ 37436 w 37436"/>
                <a:gd name="connsiteY5" fmla="*/ 19634 h 19634"/>
                <a:gd name="connsiteX6" fmla="*/ 30892 w 37436"/>
                <a:gd name="connsiteY6" fmla="*/ 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30892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1467" y="13090"/>
                  </a:lnTo>
                  <a:lnTo>
                    <a:pt x="23626" y="19634"/>
                  </a:lnTo>
                  <a:lnTo>
                    <a:pt x="37436" y="19634"/>
                  </a:lnTo>
                  <a:lnTo>
                    <a:pt x="308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4" name="Dowolny kształt: kształt 843">
              <a:extLst>
                <a:ext uri="{FF2B5EF4-FFF2-40B4-BE49-F238E27FC236}">
                  <a16:creationId xmlns:a16="http://schemas.microsoft.com/office/drawing/2014/main" id="{3F19C242-31DB-37E3-E5D4-4B05005A75D7}"/>
                </a:ext>
              </a:extLst>
            </p:cNvPr>
            <p:cNvSpPr/>
            <p:nvPr/>
          </p:nvSpPr>
          <p:spPr>
            <a:xfrm>
              <a:off x="9588572" y="7773568"/>
              <a:ext cx="39268" cy="67084"/>
            </a:xfrm>
            <a:custGeom>
              <a:avLst/>
              <a:gdLst>
                <a:gd name="connsiteX0" fmla="*/ 0 w 39268"/>
                <a:gd name="connsiteY0" fmla="*/ 40905 h 67084"/>
                <a:gd name="connsiteX1" fmla="*/ 11650 w 39268"/>
                <a:gd name="connsiteY1" fmla="*/ 67084 h 67084"/>
                <a:gd name="connsiteX2" fmla="*/ 39269 w 39268"/>
                <a:gd name="connsiteY2" fmla="*/ 67084 h 67084"/>
                <a:gd name="connsiteX3" fmla="*/ 27553 w 39268"/>
                <a:gd name="connsiteY3" fmla="*/ 40905 h 67084"/>
                <a:gd name="connsiteX4" fmla="*/ 35996 w 39268"/>
                <a:gd name="connsiteY4" fmla="*/ 15707 h 67084"/>
                <a:gd name="connsiteX5" fmla="*/ 13613 w 39268"/>
                <a:gd name="connsiteY5" fmla="*/ 0 h 67084"/>
                <a:gd name="connsiteX6" fmla="*/ 0 w 39268"/>
                <a:gd name="connsiteY6" fmla="*/ 40905 h 6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84">
                  <a:moveTo>
                    <a:pt x="0" y="40905"/>
                  </a:moveTo>
                  <a:lnTo>
                    <a:pt x="11650" y="67084"/>
                  </a:lnTo>
                  <a:lnTo>
                    <a:pt x="39269" y="67084"/>
                  </a:lnTo>
                  <a:lnTo>
                    <a:pt x="27553" y="40905"/>
                  </a:lnTo>
                  <a:lnTo>
                    <a:pt x="35996" y="15707"/>
                  </a:lnTo>
                  <a:lnTo>
                    <a:pt x="13613" y="0"/>
                  </a:lnTo>
                  <a:lnTo>
                    <a:pt x="0" y="4090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5" name="Dowolny kształt: kształt 844">
              <a:extLst>
                <a:ext uri="{FF2B5EF4-FFF2-40B4-BE49-F238E27FC236}">
                  <a16:creationId xmlns:a16="http://schemas.microsoft.com/office/drawing/2014/main" id="{ADD98D03-1988-45DD-50A5-569CBC97E954}"/>
                </a:ext>
              </a:extLst>
            </p:cNvPr>
            <p:cNvSpPr/>
            <p:nvPr/>
          </p:nvSpPr>
          <p:spPr>
            <a:xfrm>
              <a:off x="9706378" y="7773633"/>
              <a:ext cx="39268" cy="67018"/>
            </a:xfrm>
            <a:custGeom>
              <a:avLst/>
              <a:gdLst>
                <a:gd name="connsiteX0" fmla="*/ 11650 w 39268"/>
                <a:gd name="connsiteY0" fmla="*/ 40840 h 67018"/>
                <a:gd name="connsiteX1" fmla="*/ 0 w 39268"/>
                <a:gd name="connsiteY1" fmla="*/ 67019 h 67018"/>
                <a:gd name="connsiteX2" fmla="*/ 27619 w 39268"/>
                <a:gd name="connsiteY2" fmla="*/ 67019 h 67018"/>
                <a:gd name="connsiteX3" fmla="*/ 39269 w 39268"/>
                <a:gd name="connsiteY3" fmla="*/ 40840 h 67018"/>
                <a:gd name="connsiteX4" fmla="*/ 25656 w 39268"/>
                <a:gd name="connsiteY4" fmla="*/ 0 h 67018"/>
                <a:gd name="connsiteX5" fmla="*/ 3272 w 39268"/>
                <a:gd name="connsiteY5" fmla="*/ 15642 h 67018"/>
                <a:gd name="connsiteX6" fmla="*/ 11650 w 39268"/>
                <a:gd name="connsiteY6" fmla="*/ 40840 h 6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18">
                  <a:moveTo>
                    <a:pt x="11650" y="40840"/>
                  </a:moveTo>
                  <a:lnTo>
                    <a:pt x="0" y="67019"/>
                  </a:lnTo>
                  <a:lnTo>
                    <a:pt x="27619" y="67019"/>
                  </a:lnTo>
                  <a:lnTo>
                    <a:pt x="39269" y="40840"/>
                  </a:lnTo>
                  <a:lnTo>
                    <a:pt x="25656" y="0"/>
                  </a:lnTo>
                  <a:lnTo>
                    <a:pt x="3272" y="15642"/>
                  </a:lnTo>
                  <a:lnTo>
                    <a:pt x="11650" y="408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6" name="Dowolny kształt: kształt 845">
              <a:extLst>
                <a:ext uri="{FF2B5EF4-FFF2-40B4-BE49-F238E27FC236}">
                  <a16:creationId xmlns:a16="http://schemas.microsoft.com/office/drawing/2014/main" id="{6C9EA494-BB3E-41C5-1951-94CB48468D7E}"/>
                </a:ext>
              </a:extLst>
            </p:cNvPr>
            <p:cNvSpPr/>
            <p:nvPr/>
          </p:nvSpPr>
          <p:spPr>
            <a:xfrm>
              <a:off x="9747480" y="7720424"/>
              <a:ext cx="50525" cy="54779"/>
            </a:xfrm>
            <a:custGeom>
              <a:avLst/>
              <a:gdLst>
                <a:gd name="connsiteX0" fmla="*/ 39007 w 50525"/>
                <a:gd name="connsiteY0" fmla="*/ 20224 h 54779"/>
                <a:gd name="connsiteX1" fmla="*/ 8704 w 50525"/>
                <a:gd name="connsiteY1" fmla="*/ 0 h 54779"/>
                <a:gd name="connsiteX2" fmla="*/ 0 w 50525"/>
                <a:gd name="connsiteY2" fmla="*/ 25656 h 54779"/>
                <a:gd name="connsiteX3" fmla="*/ 17016 w 50525"/>
                <a:gd name="connsiteY3" fmla="*/ 36978 h 54779"/>
                <a:gd name="connsiteX4" fmla="*/ 22907 w 50525"/>
                <a:gd name="connsiteY4" fmla="*/ 54780 h 54779"/>
                <a:gd name="connsiteX5" fmla="*/ 50526 w 50525"/>
                <a:gd name="connsiteY5" fmla="*/ 54780 h 54779"/>
                <a:gd name="connsiteX6" fmla="*/ 39007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39007" y="20224"/>
                  </a:moveTo>
                  <a:lnTo>
                    <a:pt x="8704" y="0"/>
                  </a:lnTo>
                  <a:lnTo>
                    <a:pt x="0" y="25656"/>
                  </a:lnTo>
                  <a:lnTo>
                    <a:pt x="17016" y="36978"/>
                  </a:lnTo>
                  <a:lnTo>
                    <a:pt x="22907" y="54780"/>
                  </a:lnTo>
                  <a:lnTo>
                    <a:pt x="50526" y="54780"/>
                  </a:lnTo>
                  <a:lnTo>
                    <a:pt x="39007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7" name="Dowolny kształt: kształt 846">
              <a:extLst>
                <a:ext uri="{FF2B5EF4-FFF2-40B4-BE49-F238E27FC236}">
                  <a16:creationId xmlns:a16="http://schemas.microsoft.com/office/drawing/2014/main" id="{57FF1EDE-4AB7-B7B9-8554-40A1AF6D955E}"/>
                </a:ext>
              </a:extLst>
            </p:cNvPr>
            <p:cNvSpPr/>
            <p:nvPr/>
          </p:nvSpPr>
          <p:spPr>
            <a:xfrm>
              <a:off x="9536214" y="7720424"/>
              <a:ext cx="50525" cy="54779"/>
            </a:xfrm>
            <a:custGeom>
              <a:avLst/>
              <a:gdLst>
                <a:gd name="connsiteX0" fmla="*/ 11519 w 50525"/>
                <a:gd name="connsiteY0" fmla="*/ 20224 h 54779"/>
                <a:gd name="connsiteX1" fmla="*/ 0 w 50525"/>
                <a:gd name="connsiteY1" fmla="*/ 54780 h 54779"/>
                <a:gd name="connsiteX2" fmla="*/ 27619 w 50525"/>
                <a:gd name="connsiteY2" fmla="*/ 54780 h 54779"/>
                <a:gd name="connsiteX3" fmla="*/ 33509 w 50525"/>
                <a:gd name="connsiteY3" fmla="*/ 36978 h 54779"/>
                <a:gd name="connsiteX4" fmla="*/ 50526 w 50525"/>
                <a:gd name="connsiteY4" fmla="*/ 25656 h 54779"/>
                <a:gd name="connsiteX5" fmla="*/ 41821 w 50525"/>
                <a:gd name="connsiteY5" fmla="*/ 0 h 54779"/>
                <a:gd name="connsiteX6" fmla="*/ 11519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11519" y="20224"/>
                  </a:moveTo>
                  <a:lnTo>
                    <a:pt x="0" y="54780"/>
                  </a:lnTo>
                  <a:lnTo>
                    <a:pt x="27619" y="54780"/>
                  </a:lnTo>
                  <a:lnTo>
                    <a:pt x="33509" y="36978"/>
                  </a:lnTo>
                  <a:lnTo>
                    <a:pt x="50526" y="25656"/>
                  </a:lnTo>
                  <a:lnTo>
                    <a:pt x="41821" y="0"/>
                  </a:lnTo>
                  <a:lnTo>
                    <a:pt x="11519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8" name="Dowolny kształt: kształt 847">
              <a:extLst>
                <a:ext uri="{FF2B5EF4-FFF2-40B4-BE49-F238E27FC236}">
                  <a16:creationId xmlns:a16="http://schemas.microsoft.com/office/drawing/2014/main" id="{9C287244-8D26-84EA-1C8F-B1E10308DFAE}"/>
                </a:ext>
              </a:extLst>
            </p:cNvPr>
            <p:cNvSpPr/>
            <p:nvPr/>
          </p:nvSpPr>
          <p:spPr>
            <a:xfrm>
              <a:off x="9710174" y="7605040"/>
              <a:ext cx="73890" cy="57397"/>
            </a:xfrm>
            <a:custGeom>
              <a:avLst/>
              <a:gdLst>
                <a:gd name="connsiteX0" fmla="*/ 48890 w 73890"/>
                <a:gd name="connsiteY0" fmla="*/ 49937 h 57397"/>
                <a:gd name="connsiteX1" fmla="*/ 73891 w 73890"/>
                <a:gd name="connsiteY1" fmla="*/ 0 h 57397"/>
                <a:gd name="connsiteX2" fmla="*/ 44636 w 73890"/>
                <a:gd name="connsiteY2" fmla="*/ 0 h 57397"/>
                <a:gd name="connsiteX3" fmla="*/ 30302 w 73890"/>
                <a:gd name="connsiteY3" fmla="*/ 28601 h 57397"/>
                <a:gd name="connsiteX4" fmla="*/ 0 w 73890"/>
                <a:gd name="connsiteY4" fmla="*/ 38679 h 57397"/>
                <a:gd name="connsiteX5" fmla="*/ 26703 w 73890"/>
                <a:gd name="connsiteY5" fmla="*/ 57398 h 57397"/>
                <a:gd name="connsiteX6" fmla="*/ 48890 w 73890"/>
                <a:gd name="connsiteY6" fmla="*/ 49937 h 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90" h="57397">
                  <a:moveTo>
                    <a:pt x="48890" y="49937"/>
                  </a:moveTo>
                  <a:lnTo>
                    <a:pt x="73891" y="0"/>
                  </a:lnTo>
                  <a:lnTo>
                    <a:pt x="44636" y="0"/>
                  </a:lnTo>
                  <a:lnTo>
                    <a:pt x="30302" y="28601"/>
                  </a:lnTo>
                  <a:lnTo>
                    <a:pt x="0" y="38679"/>
                  </a:lnTo>
                  <a:lnTo>
                    <a:pt x="26703" y="57398"/>
                  </a:lnTo>
                  <a:lnTo>
                    <a:pt x="48890" y="499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49" name="Dowolny kształt: kształt 848">
              <a:extLst>
                <a:ext uri="{FF2B5EF4-FFF2-40B4-BE49-F238E27FC236}">
                  <a16:creationId xmlns:a16="http://schemas.microsoft.com/office/drawing/2014/main" id="{AD5DACF0-9351-7E64-8131-336176CC0609}"/>
                </a:ext>
              </a:extLst>
            </p:cNvPr>
            <p:cNvSpPr/>
            <p:nvPr/>
          </p:nvSpPr>
          <p:spPr>
            <a:xfrm>
              <a:off x="9549304" y="7605040"/>
              <a:ext cx="74479" cy="57594"/>
            </a:xfrm>
            <a:custGeom>
              <a:avLst/>
              <a:gdLst>
                <a:gd name="connsiteX0" fmla="*/ 74480 w 74479"/>
                <a:gd name="connsiteY0" fmla="*/ 38876 h 57594"/>
                <a:gd name="connsiteX1" fmla="*/ 43523 w 74479"/>
                <a:gd name="connsiteY1" fmla="*/ 28601 h 57594"/>
                <a:gd name="connsiteX2" fmla="*/ 29255 w 74479"/>
                <a:gd name="connsiteY2" fmla="*/ 0 h 57594"/>
                <a:gd name="connsiteX3" fmla="*/ 0 w 74479"/>
                <a:gd name="connsiteY3" fmla="*/ 0 h 57594"/>
                <a:gd name="connsiteX4" fmla="*/ 25001 w 74479"/>
                <a:gd name="connsiteY4" fmla="*/ 49937 h 57594"/>
                <a:gd name="connsiteX5" fmla="*/ 47777 w 74479"/>
                <a:gd name="connsiteY5" fmla="*/ 57594 h 57594"/>
                <a:gd name="connsiteX6" fmla="*/ 47777 w 74479"/>
                <a:gd name="connsiteY6" fmla="*/ 57529 h 57594"/>
                <a:gd name="connsiteX7" fmla="*/ 74480 w 74479"/>
                <a:gd name="connsiteY7" fmla="*/ 38876 h 5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79" h="57594">
                  <a:moveTo>
                    <a:pt x="74480" y="38876"/>
                  </a:moveTo>
                  <a:lnTo>
                    <a:pt x="43523" y="28601"/>
                  </a:lnTo>
                  <a:lnTo>
                    <a:pt x="29255" y="0"/>
                  </a:lnTo>
                  <a:lnTo>
                    <a:pt x="0" y="0"/>
                  </a:lnTo>
                  <a:lnTo>
                    <a:pt x="25001" y="49937"/>
                  </a:lnTo>
                  <a:lnTo>
                    <a:pt x="47777" y="57594"/>
                  </a:lnTo>
                  <a:lnTo>
                    <a:pt x="47777" y="57529"/>
                  </a:lnTo>
                  <a:lnTo>
                    <a:pt x="74480" y="388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50" name="Dowolny kształt: kształt 849">
              <a:extLst>
                <a:ext uri="{FF2B5EF4-FFF2-40B4-BE49-F238E27FC236}">
                  <a16:creationId xmlns:a16="http://schemas.microsoft.com/office/drawing/2014/main" id="{D04EA2FC-951D-D1C2-31E5-F13866D172ED}"/>
                </a:ext>
              </a:extLst>
            </p:cNvPr>
            <p:cNvSpPr/>
            <p:nvPr/>
          </p:nvSpPr>
          <p:spPr>
            <a:xfrm>
              <a:off x="9588572" y="7644309"/>
              <a:ext cx="157074" cy="143985"/>
            </a:xfrm>
            <a:custGeom>
              <a:avLst/>
              <a:gdLst>
                <a:gd name="connsiteX0" fmla="*/ 142087 w 157074"/>
                <a:gd name="connsiteY0" fmla="*/ 27488 h 143985"/>
                <a:gd name="connsiteX1" fmla="*/ 102818 w 157074"/>
                <a:gd name="connsiteY1" fmla="*/ 0 h 143985"/>
                <a:gd name="connsiteX2" fmla="*/ 54257 w 157074"/>
                <a:gd name="connsiteY2" fmla="*/ 0 h 143985"/>
                <a:gd name="connsiteX3" fmla="*/ 14988 w 157074"/>
                <a:gd name="connsiteY3" fmla="*/ 27488 h 143985"/>
                <a:gd name="connsiteX4" fmla="*/ 0 w 157074"/>
                <a:gd name="connsiteY4" fmla="*/ 71993 h 143985"/>
                <a:gd name="connsiteX5" fmla="*/ 14988 w 157074"/>
                <a:gd name="connsiteY5" fmla="*/ 116497 h 143985"/>
                <a:gd name="connsiteX6" fmla="*/ 54257 w 157074"/>
                <a:gd name="connsiteY6" fmla="*/ 143985 h 143985"/>
                <a:gd name="connsiteX7" fmla="*/ 102818 w 157074"/>
                <a:gd name="connsiteY7" fmla="*/ 143985 h 143985"/>
                <a:gd name="connsiteX8" fmla="*/ 142087 w 157074"/>
                <a:gd name="connsiteY8" fmla="*/ 116497 h 143985"/>
                <a:gd name="connsiteX9" fmla="*/ 157075 w 157074"/>
                <a:gd name="connsiteY9" fmla="*/ 71993 h 143985"/>
                <a:gd name="connsiteX10" fmla="*/ 142087 w 157074"/>
                <a:gd name="connsiteY10" fmla="*/ 27488 h 143985"/>
                <a:gd name="connsiteX11" fmla="*/ 52358 w 157074"/>
                <a:gd name="connsiteY11" fmla="*/ 117806 h 143985"/>
                <a:gd name="connsiteX12" fmla="*/ 78537 w 157074"/>
                <a:gd name="connsiteY12" fmla="*/ 26179 h 143985"/>
                <a:gd name="connsiteX13" fmla="*/ 104717 w 157074"/>
                <a:gd name="connsiteY13" fmla="*/ 117806 h 143985"/>
                <a:gd name="connsiteX14" fmla="*/ 52358 w 157074"/>
                <a:gd name="connsiteY14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7074" h="143985">
                  <a:moveTo>
                    <a:pt x="142087" y="27488"/>
                  </a:moveTo>
                  <a:lnTo>
                    <a:pt x="102818" y="0"/>
                  </a:lnTo>
                  <a:lnTo>
                    <a:pt x="54257" y="0"/>
                  </a:lnTo>
                  <a:lnTo>
                    <a:pt x="14988" y="27488"/>
                  </a:lnTo>
                  <a:lnTo>
                    <a:pt x="0" y="71993"/>
                  </a:lnTo>
                  <a:lnTo>
                    <a:pt x="14988" y="116497"/>
                  </a:lnTo>
                  <a:lnTo>
                    <a:pt x="54257" y="143985"/>
                  </a:lnTo>
                  <a:lnTo>
                    <a:pt x="102818" y="143985"/>
                  </a:lnTo>
                  <a:lnTo>
                    <a:pt x="142087" y="116497"/>
                  </a:lnTo>
                  <a:lnTo>
                    <a:pt x="157075" y="71993"/>
                  </a:lnTo>
                  <a:lnTo>
                    <a:pt x="142087" y="27488"/>
                  </a:lnTo>
                  <a:close/>
                  <a:moveTo>
                    <a:pt x="52358" y="117806"/>
                  </a:moveTo>
                  <a:lnTo>
                    <a:pt x="78537" y="26179"/>
                  </a:lnTo>
                  <a:lnTo>
                    <a:pt x="104717" y="117806"/>
                  </a:lnTo>
                  <a:lnTo>
                    <a:pt x="52358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851" name="Dowolny kształt: kształt 850">
            <a:extLst>
              <a:ext uri="{FF2B5EF4-FFF2-40B4-BE49-F238E27FC236}">
                <a16:creationId xmlns:a16="http://schemas.microsoft.com/office/drawing/2014/main" id="{EE1C283A-8EDB-C1C2-9378-F041C03FD046}"/>
              </a:ext>
            </a:extLst>
          </p:cNvPr>
          <p:cNvSpPr/>
          <p:nvPr userDrawn="1"/>
        </p:nvSpPr>
        <p:spPr>
          <a:xfrm>
            <a:off x="16632291" y="209913"/>
            <a:ext cx="495260" cy="412703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59" y="52358"/>
                  <a:pt x="248702" y="46501"/>
                  <a:pt x="248702" y="39269"/>
                </a:cubicBezTo>
                <a:cubicBezTo>
                  <a:pt x="248702" y="32037"/>
                  <a:pt x="254559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52" name="Dowolny kształt: kształt 851">
            <a:extLst>
              <a:ext uri="{FF2B5EF4-FFF2-40B4-BE49-F238E27FC236}">
                <a16:creationId xmlns:a16="http://schemas.microsoft.com/office/drawing/2014/main" id="{125E749B-0038-CA38-0D43-FF66F42F37CF}"/>
              </a:ext>
            </a:extLst>
          </p:cNvPr>
          <p:cNvSpPr/>
          <p:nvPr userDrawn="1"/>
        </p:nvSpPr>
        <p:spPr>
          <a:xfrm>
            <a:off x="17168824" y="209913"/>
            <a:ext cx="495260" cy="412703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130896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130896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130896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130896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53" name="Dowolny kształt: kształt 852">
            <a:extLst>
              <a:ext uri="{FF2B5EF4-FFF2-40B4-BE49-F238E27FC236}">
                <a16:creationId xmlns:a16="http://schemas.microsoft.com/office/drawing/2014/main" id="{5D3C98A8-0F21-B546-C17C-BE7FC618AD42}"/>
              </a:ext>
            </a:extLst>
          </p:cNvPr>
          <p:cNvSpPr/>
          <p:nvPr userDrawn="1"/>
        </p:nvSpPr>
        <p:spPr>
          <a:xfrm>
            <a:off x="18014897" y="395632"/>
            <a:ext cx="103178" cy="123810"/>
          </a:xfrm>
          <a:custGeom>
            <a:avLst/>
            <a:gdLst>
              <a:gd name="connsiteX0" fmla="*/ 26179 w 65447"/>
              <a:gd name="connsiteY0" fmla="*/ 78537 h 78537"/>
              <a:gd name="connsiteX1" fmla="*/ 0 w 65447"/>
              <a:gd name="connsiteY1" fmla="*/ 65448 h 78537"/>
              <a:gd name="connsiteX2" fmla="*/ 26179 w 65447"/>
              <a:gd name="connsiteY2" fmla="*/ 39269 h 78537"/>
              <a:gd name="connsiteX3" fmla="*/ 0 w 65447"/>
              <a:gd name="connsiteY3" fmla="*/ 13090 h 78537"/>
              <a:gd name="connsiteX4" fmla="*/ 26179 w 65447"/>
              <a:gd name="connsiteY4" fmla="*/ 0 h 78537"/>
              <a:gd name="connsiteX5" fmla="*/ 65448 w 65447"/>
              <a:gd name="connsiteY5" fmla="*/ 39269 h 78537"/>
              <a:gd name="connsiteX6" fmla="*/ 2617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26179" y="78537"/>
                </a:moveTo>
                <a:lnTo>
                  <a:pt x="0" y="65448"/>
                </a:lnTo>
                <a:lnTo>
                  <a:pt x="26179" y="39269"/>
                </a:lnTo>
                <a:lnTo>
                  <a:pt x="0" y="13090"/>
                </a:lnTo>
                <a:lnTo>
                  <a:pt x="26179" y="0"/>
                </a:lnTo>
                <a:lnTo>
                  <a:pt x="65448" y="39269"/>
                </a:lnTo>
                <a:lnTo>
                  <a:pt x="2617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54" name="Dowolny kształt: kształt 853">
            <a:extLst>
              <a:ext uri="{FF2B5EF4-FFF2-40B4-BE49-F238E27FC236}">
                <a16:creationId xmlns:a16="http://schemas.microsoft.com/office/drawing/2014/main" id="{2709C2AA-261F-9128-57D9-0C626AAC8CC5}"/>
              </a:ext>
            </a:extLst>
          </p:cNvPr>
          <p:cNvSpPr/>
          <p:nvPr userDrawn="1"/>
        </p:nvSpPr>
        <p:spPr>
          <a:xfrm>
            <a:off x="17787901" y="395632"/>
            <a:ext cx="103178" cy="123810"/>
          </a:xfrm>
          <a:custGeom>
            <a:avLst/>
            <a:gdLst>
              <a:gd name="connsiteX0" fmla="*/ 39269 w 65447"/>
              <a:gd name="connsiteY0" fmla="*/ 78537 h 78537"/>
              <a:gd name="connsiteX1" fmla="*/ 65448 w 65447"/>
              <a:gd name="connsiteY1" fmla="*/ 65448 h 78537"/>
              <a:gd name="connsiteX2" fmla="*/ 39269 w 65447"/>
              <a:gd name="connsiteY2" fmla="*/ 39269 h 78537"/>
              <a:gd name="connsiteX3" fmla="*/ 65448 w 65447"/>
              <a:gd name="connsiteY3" fmla="*/ 13090 h 78537"/>
              <a:gd name="connsiteX4" fmla="*/ 39269 w 65447"/>
              <a:gd name="connsiteY4" fmla="*/ 0 h 78537"/>
              <a:gd name="connsiteX5" fmla="*/ 0 w 65447"/>
              <a:gd name="connsiteY5" fmla="*/ 39269 h 78537"/>
              <a:gd name="connsiteX6" fmla="*/ 3926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39269" y="78537"/>
                </a:moveTo>
                <a:lnTo>
                  <a:pt x="65448" y="65448"/>
                </a:lnTo>
                <a:lnTo>
                  <a:pt x="39269" y="39269"/>
                </a:lnTo>
                <a:lnTo>
                  <a:pt x="65448" y="13090"/>
                </a:lnTo>
                <a:lnTo>
                  <a:pt x="39269" y="0"/>
                </a:lnTo>
                <a:lnTo>
                  <a:pt x="0" y="39269"/>
                </a:lnTo>
                <a:lnTo>
                  <a:pt x="3926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55" name="Dowolny kształt: kształt 854">
            <a:extLst>
              <a:ext uri="{FF2B5EF4-FFF2-40B4-BE49-F238E27FC236}">
                <a16:creationId xmlns:a16="http://schemas.microsoft.com/office/drawing/2014/main" id="{32FA9C60-A8DB-6C77-3948-8EF26ED2B234}"/>
              </a:ext>
            </a:extLst>
          </p:cNvPr>
          <p:cNvSpPr/>
          <p:nvPr userDrawn="1"/>
        </p:nvSpPr>
        <p:spPr>
          <a:xfrm>
            <a:off x="17911718" y="374996"/>
            <a:ext cx="82543" cy="165080"/>
          </a:xfrm>
          <a:custGeom>
            <a:avLst/>
            <a:gdLst>
              <a:gd name="connsiteX0" fmla="*/ 26179 w 52358"/>
              <a:gd name="connsiteY0" fmla="*/ 104717 h 104716"/>
              <a:gd name="connsiteX1" fmla="*/ 0 w 52358"/>
              <a:gd name="connsiteY1" fmla="*/ 91627 h 104716"/>
              <a:gd name="connsiteX2" fmla="*/ 26179 w 52358"/>
              <a:gd name="connsiteY2" fmla="*/ 0 h 104716"/>
              <a:gd name="connsiteX3" fmla="*/ 52358 w 52358"/>
              <a:gd name="connsiteY3" fmla="*/ 13090 h 104716"/>
              <a:gd name="connsiteX4" fmla="*/ 26179 w 52358"/>
              <a:gd name="connsiteY4" fmla="*/ 104717 h 10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104716">
                <a:moveTo>
                  <a:pt x="26179" y="104717"/>
                </a:moveTo>
                <a:lnTo>
                  <a:pt x="0" y="91627"/>
                </a:lnTo>
                <a:lnTo>
                  <a:pt x="26179" y="0"/>
                </a:lnTo>
                <a:lnTo>
                  <a:pt x="52358" y="13090"/>
                </a:lnTo>
                <a:lnTo>
                  <a:pt x="26179" y="10471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856" name="Dowolny kształt: kształt 855">
            <a:extLst>
              <a:ext uri="{FF2B5EF4-FFF2-40B4-BE49-F238E27FC236}">
                <a16:creationId xmlns:a16="http://schemas.microsoft.com/office/drawing/2014/main" id="{D36E806D-CADC-363D-2F6C-B229C9B90B61}"/>
              </a:ext>
            </a:extLst>
          </p:cNvPr>
          <p:cNvSpPr/>
          <p:nvPr userDrawn="1"/>
        </p:nvSpPr>
        <p:spPr>
          <a:xfrm>
            <a:off x="17705357" y="209913"/>
            <a:ext cx="495260" cy="412703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857" name="Grupa 856">
            <a:extLst>
              <a:ext uri="{FF2B5EF4-FFF2-40B4-BE49-F238E27FC236}">
                <a16:creationId xmlns:a16="http://schemas.microsoft.com/office/drawing/2014/main" id="{56F6F5E2-33CB-34D1-6AB1-CF6E27B674A1}"/>
              </a:ext>
            </a:extLst>
          </p:cNvPr>
          <p:cNvGrpSpPr/>
          <p:nvPr userDrawn="1"/>
        </p:nvGrpSpPr>
        <p:grpSpPr>
          <a:xfrm>
            <a:off x="18241891" y="168643"/>
            <a:ext cx="495260" cy="495243"/>
            <a:chOff x="5700970" y="2199047"/>
            <a:chExt cx="314149" cy="314149"/>
          </a:xfrm>
        </p:grpSpPr>
        <p:sp>
          <p:nvSpPr>
            <p:cNvPr id="858" name="Dowolny kształt: kształt 857">
              <a:extLst>
                <a:ext uri="{FF2B5EF4-FFF2-40B4-BE49-F238E27FC236}">
                  <a16:creationId xmlns:a16="http://schemas.microsoft.com/office/drawing/2014/main" id="{B8B57A68-4A9F-9EE9-6A03-A4E9A4257743}"/>
                </a:ext>
              </a:extLst>
            </p:cNvPr>
            <p:cNvSpPr/>
            <p:nvPr/>
          </p:nvSpPr>
          <p:spPr>
            <a:xfrm>
              <a:off x="5700970" y="2199047"/>
              <a:ext cx="261909" cy="183253"/>
            </a:xfrm>
            <a:custGeom>
              <a:avLst/>
              <a:gdLst>
                <a:gd name="connsiteX0" fmla="*/ 0 w 261909"/>
                <a:gd name="connsiteY0" fmla="*/ 0 h 183253"/>
                <a:gd name="connsiteX1" fmla="*/ 0 w 261909"/>
                <a:gd name="connsiteY1" fmla="*/ 183254 h 183253"/>
                <a:gd name="connsiteX2" fmla="*/ 26179 w 261909"/>
                <a:gd name="connsiteY2" fmla="*/ 183254 h 183253"/>
                <a:gd name="connsiteX3" fmla="*/ 26179 w 261909"/>
                <a:gd name="connsiteY3" fmla="*/ 52358 h 183253"/>
                <a:gd name="connsiteX4" fmla="*/ 235612 w 261909"/>
                <a:gd name="connsiteY4" fmla="*/ 52358 h 183253"/>
                <a:gd name="connsiteX5" fmla="*/ 235612 w 261909"/>
                <a:gd name="connsiteY5" fmla="*/ 104717 h 183253"/>
                <a:gd name="connsiteX6" fmla="*/ 261791 w 261909"/>
                <a:gd name="connsiteY6" fmla="*/ 104717 h 183253"/>
                <a:gd name="connsiteX7" fmla="*/ 261909 w 261909"/>
                <a:gd name="connsiteY7" fmla="*/ 157 h 183253"/>
                <a:gd name="connsiteX8" fmla="*/ 0 w 261909"/>
                <a:gd name="connsiteY8" fmla="*/ 0 h 183253"/>
                <a:gd name="connsiteX9" fmla="*/ 143985 w 261909"/>
                <a:gd name="connsiteY9" fmla="*/ 39269 h 183253"/>
                <a:gd name="connsiteX10" fmla="*/ 130896 w 261909"/>
                <a:gd name="connsiteY10" fmla="*/ 26179 h 183253"/>
                <a:gd name="connsiteX11" fmla="*/ 143985 w 261909"/>
                <a:gd name="connsiteY11" fmla="*/ 13090 h 183253"/>
                <a:gd name="connsiteX12" fmla="*/ 157075 w 261909"/>
                <a:gd name="connsiteY12" fmla="*/ 26179 h 183253"/>
                <a:gd name="connsiteX13" fmla="*/ 143985 w 261909"/>
                <a:gd name="connsiteY13" fmla="*/ 39269 h 183253"/>
                <a:gd name="connsiteX14" fmla="*/ 183254 w 261909"/>
                <a:gd name="connsiteY14" fmla="*/ 39269 h 183253"/>
                <a:gd name="connsiteX15" fmla="*/ 170164 w 261909"/>
                <a:gd name="connsiteY15" fmla="*/ 26179 h 183253"/>
                <a:gd name="connsiteX16" fmla="*/ 183254 w 261909"/>
                <a:gd name="connsiteY16" fmla="*/ 13090 h 183253"/>
                <a:gd name="connsiteX17" fmla="*/ 196344 w 261909"/>
                <a:gd name="connsiteY17" fmla="*/ 26179 h 183253"/>
                <a:gd name="connsiteX18" fmla="*/ 183254 w 261909"/>
                <a:gd name="connsiteY18" fmla="*/ 39269 h 183253"/>
                <a:gd name="connsiteX19" fmla="*/ 222523 w 261909"/>
                <a:gd name="connsiteY19" fmla="*/ 39269 h 183253"/>
                <a:gd name="connsiteX20" fmla="*/ 209433 w 261909"/>
                <a:gd name="connsiteY20" fmla="*/ 26179 h 183253"/>
                <a:gd name="connsiteX21" fmla="*/ 222523 w 261909"/>
                <a:gd name="connsiteY21" fmla="*/ 13090 h 183253"/>
                <a:gd name="connsiteX22" fmla="*/ 235612 w 261909"/>
                <a:gd name="connsiteY22" fmla="*/ 26179 h 183253"/>
                <a:gd name="connsiteX23" fmla="*/ 222523 w 261909"/>
                <a:gd name="connsiteY23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909" h="183253">
                  <a:moveTo>
                    <a:pt x="0" y="0"/>
                  </a:moveTo>
                  <a:lnTo>
                    <a:pt x="0" y="183254"/>
                  </a:lnTo>
                  <a:lnTo>
                    <a:pt x="26179" y="183254"/>
                  </a:lnTo>
                  <a:lnTo>
                    <a:pt x="26179" y="52358"/>
                  </a:lnTo>
                  <a:lnTo>
                    <a:pt x="235612" y="52358"/>
                  </a:lnTo>
                  <a:lnTo>
                    <a:pt x="235612" y="104717"/>
                  </a:lnTo>
                  <a:lnTo>
                    <a:pt x="261791" y="104717"/>
                  </a:lnTo>
                  <a:lnTo>
                    <a:pt x="261909" y="157"/>
                  </a:lnTo>
                  <a:lnTo>
                    <a:pt x="0" y="0"/>
                  </a:lnTo>
                  <a:close/>
                  <a:moveTo>
                    <a:pt x="143985" y="39269"/>
                  </a:move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lose/>
                  <a:moveTo>
                    <a:pt x="183254" y="39269"/>
                  </a:move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59" name="Dowolny kształt: kształt 858">
              <a:extLst>
                <a:ext uri="{FF2B5EF4-FFF2-40B4-BE49-F238E27FC236}">
                  <a16:creationId xmlns:a16="http://schemas.microsoft.com/office/drawing/2014/main" id="{75036724-4791-9BCD-D045-196847B472D2}"/>
                </a:ext>
              </a:extLst>
            </p:cNvPr>
            <p:cNvSpPr/>
            <p:nvPr/>
          </p:nvSpPr>
          <p:spPr>
            <a:xfrm>
              <a:off x="5753328" y="2329943"/>
              <a:ext cx="261791" cy="183253"/>
            </a:xfrm>
            <a:custGeom>
              <a:avLst/>
              <a:gdLst>
                <a:gd name="connsiteX0" fmla="*/ 0 w 261791"/>
                <a:gd name="connsiteY0" fmla="*/ 0 h 183253"/>
                <a:gd name="connsiteX1" fmla="*/ 0 w 261791"/>
                <a:gd name="connsiteY1" fmla="*/ 183254 h 183253"/>
                <a:gd name="connsiteX2" fmla="*/ 261791 w 261791"/>
                <a:gd name="connsiteY2" fmla="*/ 183254 h 183253"/>
                <a:gd name="connsiteX3" fmla="*/ 261791 w 261791"/>
                <a:gd name="connsiteY3" fmla="*/ 0 h 183253"/>
                <a:gd name="connsiteX4" fmla="*/ 0 w 261791"/>
                <a:gd name="connsiteY4" fmla="*/ 0 h 183253"/>
                <a:gd name="connsiteX5" fmla="*/ 183254 w 261791"/>
                <a:gd name="connsiteY5" fmla="*/ 13090 h 183253"/>
                <a:gd name="connsiteX6" fmla="*/ 196344 w 261791"/>
                <a:gd name="connsiteY6" fmla="*/ 26179 h 183253"/>
                <a:gd name="connsiteX7" fmla="*/ 183254 w 261791"/>
                <a:gd name="connsiteY7" fmla="*/ 39269 h 183253"/>
                <a:gd name="connsiteX8" fmla="*/ 170164 w 261791"/>
                <a:gd name="connsiteY8" fmla="*/ 26179 h 183253"/>
                <a:gd name="connsiteX9" fmla="*/ 183254 w 261791"/>
                <a:gd name="connsiteY9" fmla="*/ 13090 h 183253"/>
                <a:gd name="connsiteX10" fmla="*/ 143985 w 261791"/>
                <a:gd name="connsiteY10" fmla="*/ 13090 h 183253"/>
                <a:gd name="connsiteX11" fmla="*/ 157075 w 261791"/>
                <a:gd name="connsiteY11" fmla="*/ 26179 h 183253"/>
                <a:gd name="connsiteX12" fmla="*/ 143985 w 261791"/>
                <a:gd name="connsiteY12" fmla="*/ 39269 h 183253"/>
                <a:gd name="connsiteX13" fmla="*/ 130896 w 261791"/>
                <a:gd name="connsiteY13" fmla="*/ 26179 h 183253"/>
                <a:gd name="connsiteX14" fmla="*/ 143985 w 261791"/>
                <a:gd name="connsiteY14" fmla="*/ 13090 h 183253"/>
                <a:gd name="connsiteX15" fmla="*/ 117806 w 261791"/>
                <a:gd name="connsiteY15" fmla="*/ 157075 h 183253"/>
                <a:gd name="connsiteX16" fmla="*/ 26179 w 261791"/>
                <a:gd name="connsiteY16" fmla="*/ 157075 h 183253"/>
                <a:gd name="connsiteX17" fmla="*/ 25413 w 261791"/>
                <a:gd name="connsiteY17" fmla="*/ 53445 h 183253"/>
                <a:gd name="connsiteX18" fmla="*/ 235612 w 261791"/>
                <a:gd name="connsiteY18" fmla="*/ 52358 h 183253"/>
                <a:gd name="connsiteX19" fmla="*/ 117806 w 261791"/>
                <a:gd name="connsiteY19" fmla="*/ 157075 h 183253"/>
                <a:gd name="connsiteX20" fmla="*/ 222523 w 261791"/>
                <a:gd name="connsiteY20" fmla="*/ 39269 h 183253"/>
                <a:gd name="connsiteX21" fmla="*/ 209433 w 261791"/>
                <a:gd name="connsiteY21" fmla="*/ 26179 h 183253"/>
                <a:gd name="connsiteX22" fmla="*/ 222523 w 261791"/>
                <a:gd name="connsiteY22" fmla="*/ 13090 h 183253"/>
                <a:gd name="connsiteX23" fmla="*/ 235612 w 261791"/>
                <a:gd name="connsiteY23" fmla="*/ 26179 h 183253"/>
                <a:gd name="connsiteX24" fmla="*/ 222523 w 261791"/>
                <a:gd name="connsiteY24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183253">
                  <a:moveTo>
                    <a:pt x="0" y="0"/>
                  </a:moveTo>
                  <a:lnTo>
                    <a:pt x="0" y="183254"/>
                  </a:lnTo>
                  <a:lnTo>
                    <a:pt x="261791" y="183254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183254" y="13090"/>
                  </a:move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lose/>
                  <a:moveTo>
                    <a:pt x="143985" y="13090"/>
                  </a:move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lose/>
                  <a:moveTo>
                    <a:pt x="117806" y="157075"/>
                  </a:moveTo>
                  <a:lnTo>
                    <a:pt x="26179" y="157075"/>
                  </a:lnTo>
                  <a:lnTo>
                    <a:pt x="25413" y="53445"/>
                  </a:lnTo>
                  <a:lnTo>
                    <a:pt x="235612" y="52358"/>
                  </a:lnTo>
                  <a:lnTo>
                    <a:pt x="117806" y="157075"/>
                  </a:ln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60" name="Grupa 859">
            <a:extLst>
              <a:ext uri="{FF2B5EF4-FFF2-40B4-BE49-F238E27FC236}">
                <a16:creationId xmlns:a16="http://schemas.microsoft.com/office/drawing/2014/main" id="{D93BE986-140A-9033-7FF0-9B755AFCF02E}"/>
              </a:ext>
            </a:extLst>
          </p:cNvPr>
          <p:cNvGrpSpPr/>
          <p:nvPr userDrawn="1"/>
        </p:nvGrpSpPr>
        <p:grpSpPr>
          <a:xfrm>
            <a:off x="16735471" y="-2699645"/>
            <a:ext cx="288901" cy="392067"/>
            <a:chOff x="4745431" y="379597"/>
            <a:chExt cx="183253" cy="248701"/>
          </a:xfrm>
        </p:grpSpPr>
        <p:sp>
          <p:nvSpPr>
            <p:cNvPr id="861" name="Dowolny kształt: kształt 860">
              <a:extLst>
                <a:ext uri="{FF2B5EF4-FFF2-40B4-BE49-F238E27FC236}">
                  <a16:creationId xmlns:a16="http://schemas.microsoft.com/office/drawing/2014/main" id="{B58F4212-DC02-AB2C-EFBA-A2097916E631}"/>
                </a:ext>
              </a:extLst>
            </p:cNvPr>
            <p:cNvSpPr/>
            <p:nvPr/>
          </p:nvSpPr>
          <p:spPr>
            <a:xfrm>
              <a:off x="4784699" y="379597"/>
              <a:ext cx="104716" cy="104716"/>
            </a:xfrm>
            <a:custGeom>
              <a:avLst/>
              <a:gdLst>
                <a:gd name="connsiteX0" fmla="*/ 52359 w 104716"/>
                <a:gd name="connsiteY0" fmla="*/ 104717 h 104716"/>
                <a:gd name="connsiteX1" fmla="*/ 104717 w 104716"/>
                <a:gd name="connsiteY1" fmla="*/ 52358 h 104716"/>
                <a:gd name="connsiteX2" fmla="*/ 52359 w 104716"/>
                <a:gd name="connsiteY2" fmla="*/ 0 h 104716"/>
                <a:gd name="connsiteX3" fmla="*/ 0 w 104716"/>
                <a:gd name="connsiteY3" fmla="*/ 52358 h 104716"/>
                <a:gd name="connsiteX4" fmla="*/ 0 w 104716"/>
                <a:gd name="connsiteY4" fmla="*/ 52384 h 104716"/>
                <a:gd name="connsiteX5" fmla="*/ 51953 w 104716"/>
                <a:gd name="connsiteY5" fmla="*/ 104717 h 104716"/>
                <a:gd name="connsiteX6" fmla="*/ 52359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2359" y="104717"/>
                  </a:moveTo>
                  <a:cubicBezTo>
                    <a:pt x="81273" y="104717"/>
                    <a:pt x="104717" y="81273"/>
                    <a:pt x="104717" y="52358"/>
                  </a:cubicBezTo>
                  <a:cubicBezTo>
                    <a:pt x="104717" y="23443"/>
                    <a:pt x="81273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lnTo>
                    <a:pt x="52359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62" name="Dowolny kształt: kształt 861">
              <a:extLst>
                <a:ext uri="{FF2B5EF4-FFF2-40B4-BE49-F238E27FC236}">
                  <a16:creationId xmlns:a16="http://schemas.microsoft.com/office/drawing/2014/main" id="{AA8620E6-6FEF-86E7-2187-B73D0F16EB33}"/>
                </a:ext>
              </a:extLst>
            </p:cNvPr>
            <p:cNvSpPr/>
            <p:nvPr/>
          </p:nvSpPr>
          <p:spPr>
            <a:xfrm>
              <a:off x="4745431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157075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157075 w 183253"/>
                <a:gd name="connsiteY12" fmla="*/ 65448 h 130895"/>
                <a:gd name="connsiteX13" fmla="*/ 157075 w 183253"/>
                <a:gd name="connsiteY13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157075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157075" y="65448"/>
                  </a:lnTo>
                  <a:lnTo>
                    <a:pt x="157075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63" name="Grafika 52">
            <a:extLst>
              <a:ext uri="{FF2B5EF4-FFF2-40B4-BE49-F238E27FC236}">
                <a16:creationId xmlns:a16="http://schemas.microsoft.com/office/drawing/2014/main" id="{C2857E2E-DFA2-B293-D86E-6431B7967C14}"/>
              </a:ext>
            </a:extLst>
          </p:cNvPr>
          <p:cNvGrpSpPr/>
          <p:nvPr userDrawn="1"/>
        </p:nvGrpSpPr>
        <p:grpSpPr>
          <a:xfrm>
            <a:off x="17272004" y="-2699645"/>
            <a:ext cx="288901" cy="392067"/>
            <a:chOff x="5085760" y="379597"/>
            <a:chExt cx="183253" cy="248701"/>
          </a:xfrm>
          <a:solidFill>
            <a:srgbClr val="212E39"/>
          </a:solidFill>
        </p:grpSpPr>
        <p:sp>
          <p:nvSpPr>
            <p:cNvPr id="864" name="Dowolny kształt: kształt 863">
              <a:extLst>
                <a:ext uri="{FF2B5EF4-FFF2-40B4-BE49-F238E27FC236}">
                  <a16:creationId xmlns:a16="http://schemas.microsoft.com/office/drawing/2014/main" id="{52538B8B-D0C2-BFAE-785A-3B3FA38EB8FF}"/>
                </a:ext>
              </a:extLst>
            </p:cNvPr>
            <p:cNvSpPr/>
            <p:nvPr/>
          </p:nvSpPr>
          <p:spPr>
            <a:xfrm>
              <a:off x="5125028" y="379597"/>
              <a:ext cx="104716" cy="104716"/>
            </a:xfrm>
            <a:custGeom>
              <a:avLst/>
              <a:gdLst>
                <a:gd name="connsiteX0" fmla="*/ 51953 w 104716"/>
                <a:gd name="connsiteY0" fmla="*/ 104717 h 104716"/>
                <a:gd name="connsiteX1" fmla="*/ 52359 w 104716"/>
                <a:gd name="connsiteY1" fmla="*/ 104717 h 104716"/>
                <a:gd name="connsiteX2" fmla="*/ 104717 w 104716"/>
                <a:gd name="connsiteY2" fmla="*/ 52358 h 104716"/>
                <a:gd name="connsiteX3" fmla="*/ 52359 w 104716"/>
                <a:gd name="connsiteY3" fmla="*/ 0 h 104716"/>
                <a:gd name="connsiteX4" fmla="*/ 0 w 104716"/>
                <a:gd name="connsiteY4" fmla="*/ 52358 h 104716"/>
                <a:gd name="connsiteX5" fmla="*/ 0 w 104716"/>
                <a:gd name="connsiteY5" fmla="*/ 52384 h 104716"/>
                <a:gd name="connsiteX6" fmla="*/ 51953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1953" y="104717"/>
                  </a:moveTo>
                  <a:lnTo>
                    <a:pt x="52359" y="104717"/>
                  </a:lnTo>
                  <a:cubicBezTo>
                    <a:pt x="81274" y="104717"/>
                    <a:pt x="104717" y="81273"/>
                    <a:pt x="104717" y="52358"/>
                  </a:cubicBezTo>
                  <a:cubicBezTo>
                    <a:pt x="104717" y="23443"/>
                    <a:pt x="81274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65" name="Dowolny kształt: kształt 864">
              <a:extLst>
                <a:ext uri="{FF2B5EF4-FFF2-40B4-BE49-F238E27FC236}">
                  <a16:creationId xmlns:a16="http://schemas.microsoft.com/office/drawing/2014/main" id="{68F604EA-E3CA-17C7-9898-FE8B6E304438}"/>
                </a:ext>
              </a:extLst>
            </p:cNvPr>
            <p:cNvSpPr/>
            <p:nvPr/>
          </p:nvSpPr>
          <p:spPr>
            <a:xfrm>
              <a:off x="5085760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52358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52358 w 183253"/>
                <a:gd name="connsiteY12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52358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52358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66" name="Grafika 52">
            <a:extLst>
              <a:ext uri="{FF2B5EF4-FFF2-40B4-BE49-F238E27FC236}">
                <a16:creationId xmlns:a16="http://schemas.microsoft.com/office/drawing/2014/main" id="{E6D4D601-512F-AC5F-5BAF-0C55F94D719F}"/>
              </a:ext>
            </a:extLst>
          </p:cNvPr>
          <p:cNvGrpSpPr/>
          <p:nvPr userDrawn="1"/>
        </p:nvGrpSpPr>
        <p:grpSpPr>
          <a:xfrm>
            <a:off x="16756107" y="-3298064"/>
            <a:ext cx="247629" cy="495243"/>
            <a:chOff x="4758521" y="0"/>
            <a:chExt cx="157074" cy="314149"/>
          </a:xfrm>
          <a:solidFill>
            <a:srgbClr val="212E39"/>
          </a:solidFill>
        </p:grpSpPr>
        <p:sp>
          <p:nvSpPr>
            <p:cNvPr id="867" name="Dowolny kształt: kształt 866">
              <a:extLst>
                <a:ext uri="{FF2B5EF4-FFF2-40B4-BE49-F238E27FC236}">
                  <a16:creationId xmlns:a16="http://schemas.microsoft.com/office/drawing/2014/main" id="{BBB17C22-E6F3-A4FD-B2AE-7C7F77B2B8BE}"/>
                </a:ext>
              </a:extLst>
            </p:cNvPr>
            <p:cNvSpPr/>
            <p:nvPr/>
          </p:nvSpPr>
          <p:spPr>
            <a:xfrm>
              <a:off x="4758521" y="91626"/>
              <a:ext cx="157074" cy="222522"/>
            </a:xfrm>
            <a:custGeom>
              <a:avLst/>
              <a:gdLst>
                <a:gd name="connsiteX0" fmla="*/ 157075 w 157074"/>
                <a:gd name="connsiteY0" fmla="*/ 39269 h 222522"/>
                <a:gd name="connsiteX1" fmla="*/ 117806 w 157074"/>
                <a:gd name="connsiteY1" fmla="*/ 0 h 222522"/>
                <a:gd name="connsiteX2" fmla="*/ 39269 w 157074"/>
                <a:gd name="connsiteY2" fmla="*/ 0 h 222522"/>
                <a:gd name="connsiteX3" fmla="*/ 0 w 157074"/>
                <a:gd name="connsiteY3" fmla="*/ 39269 h 222522"/>
                <a:gd name="connsiteX4" fmla="*/ 0 w 157074"/>
                <a:gd name="connsiteY4" fmla="*/ 117806 h 222522"/>
                <a:gd name="connsiteX5" fmla="*/ 13063 w 157074"/>
                <a:gd name="connsiteY5" fmla="*/ 130870 h 222522"/>
                <a:gd name="connsiteX6" fmla="*/ 13011 w 157074"/>
                <a:gd name="connsiteY6" fmla="*/ 222523 h 222522"/>
                <a:gd name="connsiteX7" fmla="*/ 143985 w 157074"/>
                <a:gd name="connsiteY7" fmla="*/ 222523 h 222522"/>
                <a:gd name="connsiteX8" fmla="*/ 143985 w 157074"/>
                <a:gd name="connsiteY8" fmla="*/ 130896 h 222522"/>
                <a:gd name="connsiteX9" fmla="*/ 157075 w 157074"/>
                <a:gd name="connsiteY9" fmla="*/ 117806 h 222522"/>
                <a:gd name="connsiteX10" fmla="*/ 157075 w 157074"/>
                <a:gd name="connsiteY10" fmla="*/ 39269 h 222522"/>
                <a:gd name="connsiteX11" fmla="*/ 117806 w 157074"/>
                <a:gd name="connsiteY11" fmla="*/ 209433 h 222522"/>
                <a:gd name="connsiteX12" fmla="*/ 91627 w 157074"/>
                <a:gd name="connsiteY12" fmla="*/ 209433 h 222522"/>
                <a:gd name="connsiteX13" fmla="*/ 91627 w 157074"/>
                <a:gd name="connsiteY13" fmla="*/ 130896 h 222522"/>
                <a:gd name="connsiteX14" fmla="*/ 65448 w 157074"/>
                <a:gd name="connsiteY14" fmla="*/ 130896 h 222522"/>
                <a:gd name="connsiteX15" fmla="*/ 65448 w 157074"/>
                <a:gd name="connsiteY15" fmla="*/ 209433 h 222522"/>
                <a:gd name="connsiteX16" fmla="*/ 39269 w 157074"/>
                <a:gd name="connsiteY16" fmla="*/ 209433 h 222522"/>
                <a:gd name="connsiteX17" fmla="*/ 39269 w 157074"/>
                <a:gd name="connsiteY17" fmla="*/ 117806 h 222522"/>
                <a:gd name="connsiteX18" fmla="*/ 26179 w 157074"/>
                <a:gd name="connsiteY18" fmla="*/ 104717 h 222522"/>
                <a:gd name="connsiteX19" fmla="*/ 26179 w 157074"/>
                <a:gd name="connsiteY19" fmla="*/ 52358 h 222522"/>
                <a:gd name="connsiteX20" fmla="*/ 52358 w 157074"/>
                <a:gd name="connsiteY20" fmla="*/ 26179 h 222522"/>
                <a:gd name="connsiteX21" fmla="*/ 104717 w 157074"/>
                <a:gd name="connsiteY21" fmla="*/ 26179 h 222522"/>
                <a:gd name="connsiteX22" fmla="*/ 130896 w 157074"/>
                <a:gd name="connsiteY22" fmla="*/ 52358 h 222522"/>
                <a:gd name="connsiteX23" fmla="*/ 130896 w 157074"/>
                <a:gd name="connsiteY23" fmla="*/ 104717 h 222522"/>
                <a:gd name="connsiteX24" fmla="*/ 117806 w 157074"/>
                <a:gd name="connsiteY24" fmla="*/ 117806 h 222522"/>
                <a:gd name="connsiteX25" fmla="*/ 117806 w 157074"/>
                <a:gd name="connsiteY25" fmla="*/ 209433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074" h="222522">
                  <a:moveTo>
                    <a:pt x="157075" y="39269"/>
                  </a:moveTo>
                  <a:lnTo>
                    <a:pt x="117806" y="0"/>
                  </a:ln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63" y="130870"/>
                  </a:lnTo>
                  <a:lnTo>
                    <a:pt x="13011" y="222523"/>
                  </a:lnTo>
                  <a:lnTo>
                    <a:pt x="143985" y="222523"/>
                  </a:lnTo>
                  <a:lnTo>
                    <a:pt x="143985" y="130896"/>
                  </a:lnTo>
                  <a:lnTo>
                    <a:pt x="157075" y="117806"/>
                  </a:lnTo>
                  <a:lnTo>
                    <a:pt x="157075" y="39269"/>
                  </a:lnTo>
                  <a:close/>
                  <a:moveTo>
                    <a:pt x="117806" y="209433"/>
                  </a:moveTo>
                  <a:lnTo>
                    <a:pt x="91627" y="209433"/>
                  </a:lnTo>
                  <a:lnTo>
                    <a:pt x="91627" y="130896"/>
                  </a:lnTo>
                  <a:lnTo>
                    <a:pt x="65448" y="130896"/>
                  </a:lnTo>
                  <a:lnTo>
                    <a:pt x="65448" y="209433"/>
                  </a:lnTo>
                  <a:lnTo>
                    <a:pt x="39269" y="209433"/>
                  </a:lnTo>
                  <a:lnTo>
                    <a:pt x="39269" y="117806"/>
                  </a:lnTo>
                  <a:lnTo>
                    <a:pt x="26179" y="104717"/>
                  </a:lnTo>
                  <a:lnTo>
                    <a:pt x="26179" y="52358"/>
                  </a:lnTo>
                  <a:lnTo>
                    <a:pt x="52358" y="26179"/>
                  </a:lnTo>
                  <a:lnTo>
                    <a:pt x="104717" y="26179"/>
                  </a:lnTo>
                  <a:lnTo>
                    <a:pt x="130896" y="52358"/>
                  </a:lnTo>
                  <a:lnTo>
                    <a:pt x="130896" y="104717"/>
                  </a:lnTo>
                  <a:lnTo>
                    <a:pt x="117806" y="117806"/>
                  </a:lnTo>
                  <a:lnTo>
                    <a:pt x="117806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68" name="Dowolny kształt: kształt 867">
              <a:extLst>
                <a:ext uri="{FF2B5EF4-FFF2-40B4-BE49-F238E27FC236}">
                  <a16:creationId xmlns:a16="http://schemas.microsoft.com/office/drawing/2014/main" id="{552A77B1-8D5F-83EC-2824-821F0EE77748}"/>
                </a:ext>
              </a:extLst>
            </p:cNvPr>
            <p:cNvSpPr/>
            <p:nvPr/>
          </p:nvSpPr>
          <p:spPr>
            <a:xfrm>
              <a:off x="4797789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869" name="Grupa 868">
            <a:extLst>
              <a:ext uri="{FF2B5EF4-FFF2-40B4-BE49-F238E27FC236}">
                <a16:creationId xmlns:a16="http://schemas.microsoft.com/office/drawing/2014/main" id="{63019347-2FAE-7DEE-7062-BFB81665AC2C}"/>
              </a:ext>
            </a:extLst>
          </p:cNvPr>
          <p:cNvGrpSpPr/>
          <p:nvPr userDrawn="1"/>
        </p:nvGrpSpPr>
        <p:grpSpPr>
          <a:xfrm>
            <a:off x="16714835" y="-2204525"/>
            <a:ext cx="309538" cy="474732"/>
            <a:chOff x="4732342" y="693668"/>
            <a:chExt cx="196343" cy="301138"/>
          </a:xfrm>
        </p:grpSpPr>
        <p:sp>
          <p:nvSpPr>
            <p:cNvPr id="870" name="Dowolny kształt: kształt 869">
              <a:extLst>
                <a:ext uri="{FF2B5EF4-FFF2-40B4-BE49-F238E27FC236}">
                  <a16:creationId xmlns:a16="http://schemas.microsoft.com/office/drawing/2014/main" id="{78D1306F-C9AF-D430-4627-1A87263853EE}"/>
                </a:ext>
              </a:extLst>
            </p:cNvPr>
            <p:cNvSpPr/>
            <p:nvPr/>
          </p:nvSpPr>
          <p:spPr>
            <a:xfrm>
              <a:off x="4810879" y="798463"/>
              <a:ext cx="117806" cy="196343"/>
            </a:xfrm>
            <a:custGeom>
              <a:avLst/>
              <a:gdLst>
                <a:gd name="connsiteX0" fmla="*/ 52358 w 117806"/>
                <a:gd name="connsiteY0" fmla="*/ 117806 h 196343"/>
                <a:gd name="connsiteX1" fmla="*/ 65448 w 117806"/>
                <a:gd name="connsiteY1" fmla="*/ 117806 h 196343"/>
                <a:gd name="connsiteX2" fmla="*/ 65448 w 117806"/>
                <a:gd name="connsiteY2" fmla="*/ 196344 h 196343"/>
                <a:gd name="connsiteX3" fmla="*/ 91627 w 117806"/>
                <a:gd name="connsiteY3" fmla="*/ 196344 h 196343"/>
                <a:gd name="connsiteX4" fmla="*/ 91627 w 117806"/>
                <a:gd name="connsiteY4" fmla="*/ 117806 h 196343"/>
                <a:gd name="connsiteX5" fmla="*/ 117806 w 117806"/>
                <a:gd name="connsiteY5" fmla="*/ 117806 h 196343"/>
                <a:gd name="connsiteX6" fmla="*/ 117806 w 117806"/>
                <a:gd name="connsiteY6" fmla="*/ 26179 h 196343"/>
                <a:gd name="connsiteX7" fmla="*/ 78537 w 117806"/>
                <a:gd name="connsiteY7" fmla="*/ 0 h 196343"/>
                <a:gd name="connsiteX8" fmla="*/ 39269 w 117806"/>
                <a:gd name="connsiteY8" fmla="*/ 0 h 196343"/>
                <a:gd name="connsiteX9" fmla="*/ 0 w 117806"/>
                <a:gd name="connsiteY9" fmla="*/ 26179 h 196343"/>
                <a:gd name="connsiteX10" fmla="*/ 0 w 117806"/>
                <a:gd name="connsiteY10" fmla="*/ 117806 h 196343"/>
                <a:gd name="connsiteX11" fmla="*/ 26179 w 117806"/>
                <a:gd name="connsiteY11" fmla="*/ 117806 h 196343"/>
                <a:gd name="connsiteX12" fmla="*/ 26179 w 117806"/>
                <a:gd name="connsiteY12" fmla="*/ 196344 h 196343"/>
                <a:gd name="connsiteX13" fmla="*/ 52358 w 117806"/>
                <a:gd name="connsiteY13" fmla="*/ 196344 h 196343"/>
                <a:gd name="connsiteX14" fmla="*/ 31258 w 117806"/>
                <a:gd name="connsiteY14" fmla="*/ 18790 h 196343"/>
                <a:gd name="connsiteX15" fmla="*/ 30525 w 117806"/>
                <a:gd name="connsiteY15" fmla="*/ 18921 h 196343"/>
                <a:gd name="connsiteX16" fmla="*/ 30649 w 117806"/>
                <a:gd name="connsiteY16" fmla="*/ 18790 h 196343"/>
                <a:gd name="connsiteX17" fmla="*/ 31258 w 117806"/>
                <a:gd name="connsiteY17" fmla="*/ 1879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806" h="196343">
                  <a:moveTo>
                    <a:pt x="52358" y="117806"/>
                  </a:moveTo>
                  <a:lnTo>
                    <a:pt x="65448" y="117806"/>
                  </a:lnTo>
                  <a:lnTo>
                    <a:pt x="65448" y="196344"/>
                  </a:lnTo>
                  <a:lnTo>
                    <a:pt x="91627" y="196344"/>
                  </a:lnTo>
                  <a:lnTo>
                    <a:pt x="91627" y="117806"/>
                  </a:lnTo>
                  <a:lnTo>
                    <a:pt x="117806" y="117806"/>
                  </a:lnTo>
                  <a:lnTo>
                    <a:pt x="117806" y="26179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26179" y="117806"/>
                  </a:lnTo>
                  <a:lnTo>
                    <a:pt x="26179" y="196344"/>
                  </a:lnTo>
                  <a:lnTo>
                    <a:pt x="52358" y="196344"/>
                  </a:lnTo>
                  <a:moveTo>
                    <a:pt x="31258" y="18790"/>
                  </a:moveTo>
                  <a:lnTo>
                    <a:pt x="30525" y="18921"/>
                  </a:lnTo>
                  <a:lnTo>
                    <a:pt x="30649" y="18790"/>
                  </a:lnTo>
                  <a:lnTo>
                    <a:pt x="31258" y="187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71" name="Dowolny kształt: kształt 870">
              <a:extLst>
                <a:ext uri="{FF2B5EF4-FFF2-40B4-BE49-F238E27FC236}">
                  <a16:creationId xmlns:a16="http://schemas.microsoft.com/office/drawing/2014/main" id="{466941EB-3B86-9BC1-2635-AFC047927C84}"/>
                </a:ext>
              </a:extLst>
            </p:cNvPr>
            <p:cNvSpPr/>
            <p:nvPr/>
          </p:nvSpPr>
          <p:spPr>
            <a:xfrm>
              <a:off x="4732342" y="772284"/>
              <a:ext cx="104716" cy="209433"/>
            </a:xfrm>
            <a:custGeom>
              <a:avLst/>
              <a:gdLst>
                <a:gd name="connsiteX0" fmla="*/ 52358 w 104716"/>
                <a:gd name="connsiteY0" fmla="*/ 52358 h 209433"/>
                <a:gd name="connsiteX1" fmla="*/ 104717 w 104716"/>
                <a:gd name="connsiteY1" fmla="*/ 13090 h 209433"/>
                <a:gd name="connsiteX2" fmla="*/ 78537 w 104716"/>
                <a:gd name="connsiteY2" fmla="*/ 0 h 209433"/>
                <a:gd name="connsiteX3" fmla="*/ 39269 w 104716"/>
                <a:gd name="connsiteY3" fmla="*/ 0 h 209433"/>
                <a:gd name="connsiteX4" fmla="*/ 0 w 104716"/>
                <a:gd name="connsiteY4" fmla="*/ 26179 h 209433"/>
                <a:gd name="connsiteX5" fmla="*/ 0 w 104716"/>
                <a:gd name="connsiteY5" fmla="*/ 130896 h 209433"/>
                <a:gd name="connsiteX6" fmla="*/ 26179 w 104716"/>
                <a:gd name="connsiteY6" fmla="*/ 130896 h 209433"/>
                <a:gd name="connsiteX7" fmla="*/ 26179 w 104716"/>
                <a:gd name="connsiteY7" fmla="*/ 209433 h 209433"/>
                <a:gd name="connsiteX8" fmla="*/ 52358 w 104716"/>
                <a:gd name="connsiteY8" fmla="*/ 209433 h 209433"/>
                <a:gd name="connsiteX9" fmla="*/ 43268 w 104716"/>
                <a:gd name="connsiteY9" fmla="*/ 22076 h 209433"/>
                <a:gd name="connsiteX10" fmla="*/ 43392 w 104716"/>
                <a:gd name="connsiteY10" fmla="*/ 21945 h 209433"/>
                <a:gd name="connsiteX11" fmla="*/ 44001 w 104716"/>
                <a:gd name="connsiteY11" fmla="*/ 21945 h 209433"/>
                <a:gd name="connsiteX12" fmla="*/ 43268 w 104716"/>
                <a:gd name="connsiteY12" fmla="*/ 22076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716" h="209433">
                  <a:moveTo>
                    <a:pt x="52358" y="52358"/>
                  </a:moveTo>
                  <a:lnTo>
                    <a:pt x="104717" y="13090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30896"/>
                  </a:lnTo>
                  <a:lnTo>
                    <a:pt x="26179" y="130896"/>
                  </a:lnTo>
                  <a:lnTo>
                    <a:pt x="26179" y="209433"/>
                  </a:lnTo>
                  <a:lnTo>
                    <a:pt x="52358" y="209433"/>
                  </a:lnTo>
                  <a:moveTo>
                    <a:pt x="43268" y="22076"/>
                  </a:moveTo>
                  <a:lnTo>
                    <a:pt x="43392" y="21945"/>
                  </a:lnTo>
                  <a:lnTo>
                    <a:pt x="44001" y="21945"/>
                  </a:lnTo>
                  <a:lnTo>
                    <a:pt x="43268" y="220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872" name="Grafika 52">
              <a:extLst>
                <a:ext uri="{FF2B5EF4-FFF2-40B4-BE49-F238E27FC236}">
                  <a16:creationId xmlns:a16="http://schemas.microsoft.com/office/drawing/2014/main" id="{287E8394-6B3C-6162-F5BC-EB89AAEA2654}"/>
                </a:ext>
              </a:extLst>
            </p:cNvPr>
            <p:cNvGrpSpPr/>
            <p:nvPr/>
          </p:nvGrpSpPr>
          <p:grpSpPr>
            <a:xfrm>
              <a:off x="4758442" y="693668"/>
              <a:ext cx="65605" cy="65604"/>
              <a:chOff x="4758442" y="693668"/>
              <a:chExt cx="65605" cy="65604"/>
            </a:xfrm>
            <a:solidFill>
              <a:srgbClr val="212E39"/>
            </a:solidFill>
          </p:grpSpPr>
          <p:sp>
            <p:nvSpPr>
              <p:cNvPr id="876" name="Dowolny kształt: kształt 875">
                <a:extLst>
                  <a:ext uri="{FF2B5EF4-FFF2-40B4-BE49-F238E27FC236}">
                    <a16:creationId xmlns:a16="http://schemas.microsoft.com/office/drawing/2014/main" id="{95599772-0B7D-8823-3EA9-70B8EC8E036D}"/>
                  </a:ext>
                </a:extLst>
              </p:cNvPr>
              <p:cNvSpPr/>
              <p:nvPr/>
            </p:nvSpPr>
            <p:spPr>
              <a:xfrm>
                <a:off x="4758521" y="693747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77" name="Dowolny kształt: kształt 876">
                <a:extLst>
                  <a:ext uri="{FF2B5EF4-FFF2-40B4-BE49-F238E27FC236}">
                    <a16:creationId xmlns:a16="http://schemas.microsoft.com/office/drawing/2014/main" id="{AB5B4128-EEC8-5B9F-2278-507C4AAD8582}"/>
                  </a:ext>
                </a:extLst>
              </p:cNvPr>
              <p:cNvSpPr/>
              <p:nvPr/>
            </p:nvSpPr>
            <p:spPr>
              <a:xfrm>
                <a:off x="4758442" y="693668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grpSp>
          <p:nvGrpSpPr>
            <p:cNvPr id="873" name="Grafika 52">
              <a:extLst>
                <a:ext uri="{FF2B5EF4-FFF2-40B4-BE49-F238E27FC236}">
                  <a16:creationId xmlns:a16="http://schemas.microsoft.com/office/drawing/2014/main" id="{11D60BCC-631C-3AD2-76DA-88C838628351}"/>
                </a:ext>
              </a:extLst>
            </p:cNvPr>
            <p:cNvGrpSpPr/>
            <p:nvPr/>
          </p:nvGrpSpPr>
          <p:grpSpPr>
            <a:xfrm>
              <a:off x="4836979" y="719847"/>
              <a:ext cx="65605" cy="65604"/>
              <a:chOff x="4836979" y="719847"/>
              <a:chExt cx="65605" cy="65604"/>
            </a:xfrm>
            <a:solidFill>
              <a:srgbClr val="212E39"/>
            </a:solidFill>
          </p:grpSpPr>
          <p:sp>
            <p:nvSpPr>
              <p:cNvPr id="874" name="Dowolny kształt: kształt 873">
                <a:extLst>
                  <a:ext uri="{FF2B5EF4-FFF2-40B4-BE49-F238E27FC236}">
                    <a16:creationId xmlns:a16="http://schemas.microsoft.com/office/drawing/2014/main" id="{2D2CC27A-6B02-99E3-27B8-E19052E6B80E}"/>
                  </a:ext>
                </a:extLst>
              </p:cNvPr>
              <p:cNvSpPr/>
              <p:nvPr/>
            </p:nvSpPr>
            <p:spPr>
              <a:xfrm>
                <a:off x="4837058" y="719926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75" name="Dowolny kształt: kształt 874">
                <a:extLst>
                  <a:ext uri="{FF2B5EF4-FFF2-40B4-BE49-F238E27FC236}">
                    <a16:creationId xmlns:a16="http://schemas.microsoft.com/office/drawing/2014/main" id="{9EE28F5B-E219-955F-6CF4-C0620670EE06}"/>
                  </a:ext>
                </a:extLst>
              </p:cNvPr>
              <p:cNvSpPr/>
              <p:nvPr/>
            </p:nvSpPr>
            <p:spPr>
              <a:xfrm>
                <a:off x="4836979" y="719847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grpSp>
        <p:nvGrpSpPr>
          <p:cNvPr id="878" name="Grupa 877">
            <a:extLst>
              <a:ext uri="{FF2B5EF4-FFF2-40B4-BE49-F238E27FC236}">
                <a16:creationId xmlns:a16="http://schemas.microsoft.com/office/drawing/2014/main" id="{BEA67070-4EBE-7341-424F-2E643E8CC1E4}"/>
              </a:ext>
            </a:extLst>
          </p:cNvPr>
          <p:cNvGrpSpPr/>
          <p:nvPr userDrawn="1"/>
        </p:nvGrpSpPr>
        <p:grpSpPr>
          <a:xfrm>
            <a:off x="17705357" y="-2720425"/>
            <a:ext cx="495262" cy="412848"/>
            <a:chOff x="5360641" y="366416"/>
            <a:chExt cx="314150" cy="261883"/>
          </a:xfrm>
        </p:grpSpPr>
        <p:sp>
          <p:nvSpPr>
            <p:cNvPr id="879" name="Dowolny kształt: kształt 878">
              <a:extLst>
                <a:ext uri="{FF2B5EF4-FFF2-40B4-BE49-F238E27FC236}">
                  <a16:creationId xmlns:a16="http://schemas.microsoft.com/office/drawing/2014/main" id="{ED76C84D-917A-A39F-869C-3035285701D6}"/>
                </a:ext>
              </a:extLst>
            </p:cNvPr>
            <p:cNvSpPr/>
            <p:nvPr/>
          </p:nvSpPr>
          <p:spPr>
            <a:xfrm>
              <a:off x="5360641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26179 w 196343"/>
                <a:gd name="connsiteY6" fmla="*/ 66240 h 144777"/>
                <a:gd name="connsiteX7" fmla="*/ 65448 w 196343"/>
                <a:gd name="connsiteY7" fmla="*/ 26971 h 144777"/>
                <a:gd name="connsiteX8" fmla="*/ 130896 w 196343"/>
                <a:gd name="connsiteY8" fmla="*/ 26971 h 144777"/>
                <a:gd name="connsiteX9" fmla="*/ 170164 w 196343"/>
                <a:gd name="connsiteY9" fmla="*/ 66240 h 144777"/>
                <a:gd name="connsiteX10" fmla="*/ 170164 w 196343"/>
                <a:gd name="connsiteY10" fmla="*/ 118598 h 144777"/>
                <a:gd name="connsiteX11" fmla="*/ 26179 w 196343"/>
                <a:gd name="connsiteY11" fmla="*/ 118598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26179" y="66240"/>
                  </a:moveTo>
                  <a:lnTo>
                    <a:pt x="65448" y="26971"/>
                  </a:lnTo>
                  <a:lnTo>
                    <a:pt x="130896" y="26971"/>
                  </a:lnTo>
                  <a:lnTo>
                    <a:pt x="170164" y="66240"/>
                  </a:lnTo>
                  <a:lnTo>
                    <a:pt x="170164" y="118598"/>
                  </a:lnTo>
                  <a:lnTo>
                    <a:pt x="26179" y="118598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80" name="Dowolny kształt: kształt 879">
              <a:extLst>
                <a:ext uri="{FF2B5EF4-FFF2-40B4-BE49-F238E27FC236}">
                  <a16:creationId xmlns:a16="http://schemas.microsoft.com/office/drawing/2014/main" id="{9FEAEBBC-79C9-54E7-A115-D1861BFD10B6}"/>
                </a:ext>
              </a:extLst>
            </p:cNvPr>
            <p:cNvSpPr/>
            <p:nvPr/>
          </p:nvSpPr>
          <p:spPr>
            <a:xfrm>
              <a:off x="5556985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881" name="Grafika 52">
              <a:extLst>
                <a:ext uri="{FF2B5EF4-FFF2-40B4-BE49-F238E27FC236}">
                  <a16:creationId xmlns:a16="http://schemas.microsoft.com/office/drawing/2014/main" id="{46A85371-EF82-2916-82F0-683676429F3D}"/>
                </a:ext>
              </a:extLst>
            </p:cNvPr>
            <p:cNvGrpSpPr/>
            <p:nvPr/>
          </p:nvGrpSpPr>
          <p:grpSpPr>
            <a:xfrm>
              <a:off x="5530720" y="392595"/>
              <a:ext cx="91797" cy="91797"/>
              <a:chOff x="5530720" y="392595"/>
              <a:chExt cx="91797" cy="91797"/>
            </a:xfrm>
            <a:solidFill>
              <a:srgbClr val="212E39"/>
            </a:solidFill>
          </p:grpSpPr>
          <p:sp>
            <p:nvSpPr>
              <p:cNvPr id="885" name="Dowolny kształt: kształt 884">
                <a:extLst>
                  <a:ext uri="{FF2B5EF4-FFF2-40B4-BE49-F238E27FC236}">
                    <a16:creationId xmlns:a16="http://schemas.microsoft.com/office/drawing/2014/main" id="{4F2978AA-A909-B118-2BB0-ADCA889158B9}"/>
                  </a:ext>
                </a:extLst>
              </p:cNvPr>
              <p:cNvSpPr/>
              <p:nvPr/>
            </p:nvSpPr>
            <p:spPr>
              <a:xfrm>
                <a:off x="5530805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86" name="Dowolny kształt: kształt 885">
                <a:extLst>
                  <a:ext uri="{FF2B5EF4-FFF2-40B4-BE49-F238E27FC236}">
                    <a16:creationId xmlns:a16="http://schemas.microsoft.com/office/drawing/2014/main" id="{686A8629-90AC-1961-88B8-C6701D2C7726}"/>
                  </a:ext>
                </a:extLst>
              </p:cNvPr>
              <p:cNvSpPr/>
              <p:nvPr/>
            </p:nvSpPr>
            <p:spPr>
              <a:xfrm>
                <a:off x="5530720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grpSp>
          <p:nvGrpSpPr>
            <p:cNvPr id="882" name="Grafika 52">
              <a:extLst>
                <a:ext uri="{FF2B5EF4-FFF2-40B4-BE49-F238E27FC236}">
                  <a16:creationId xmlns:a16="http://schemas.microsoft.com/office/drawing/2014/main" id="{C44278A7-39A6-711B-1006-F9E869020FEF}"/>
                </a:ext>
              </a:extLst>
            </p:cNvPr>
            <p:cNvGrpSpPr/>
            <p:nvPr/>
          </p:nvGrpSpPr>
          <p:grpSpPr>
            <a:xfrm>
              <a:off x="5406369" y="366416"/>
              <a:ext cx="104886" cy="104886"/>
              <a:chOff x="5406369" y="366416"/>
              <a:chExt cx="104886" cy="104886"/>
            </a:xfrm>
            <a:solidFill>
              <a:srgbClr val="212E39"/>
            </a:solidFill>
          </p:grpSpPr>
          <p:sp>
            <p:nvSpPr>
              <p:cNvPr id="883" name="Dowolny kształt: kształt 882">
                <a:extLst>
                  <a:ext uri="{FF2B5EF4-FFF2-40B4-BE49-F238E27FC236}">
                    <a16:creationId xmlns:a16="http://schemas.microsoft.com/office/drawing/2014/main" id="{6043E09F-38CB-67E5-01ED-88B50EEBF12E}"/>
                  </a:ext>
                </a:extLst>
              </p:cNvPr>
              <p:cNvSpPr/>
              <p:nvPr/>
            </p:nvSpPr>
            <p:spPr>
              <a:xfrm>
                <a:off x="5406454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84" name="Dowolny kształt: kształt 883">
                <a:extLst>
                  <a:ext uri="{FF2B5EF4-FFF2-40B4-BE49-F238E27FC236}">
                    <a16:creationId xmlns:a16="http://schemas.microsoft.com/office/drawing/2014/main" id="{E44E6363-51BC-13B5-8565-F36AF42BE6F1}"/>
                  </a:ext>
                </a:extLst>
              </p:cNvPr>
              <p:cNvSpPr/>
              <p:nvPr/>
            </p:nvSpPr>
            <p:spPr>
              <a:xfrm>
                <a:off x="5406369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grpSp>
        <p:nvGrpSpPr>
          <p:cNvPr id="887" name="Grupa 886">
            <a:extLst>
              <a:ext uri="{FF2B5EF4-FFF2-40B4-BE49-F238E27FC236}">
                <a16:creationId xmlns:a16="http://schemas.microsoft.com/office/drawing/2014/main" id="{7D61D2AE-7328-DBCB-ECB8-17A6BB4B67E1}"/>
              </a:ext>
            </a:extLst>
          </p:cNvPr>
          <p:cNvGrpSpPr/>
          <p:nvPr userDrawn="1"/>
        </p:nvGrpSpPr>
        <p:grpSpPr>
          <a:xfrm>
            <a:off x="18241891" y="-2720425"/>
            <a:ext cx="495260" cy="412848"/>
            <a:chOff x="5700970" y="366416"/>
            <a:chExt cx="314149" cy="261883"/>
          </a:xfrm>
        </p:grpSpPr>
        <p:sp>
          <p:nvSpPr>
            <p:cNvPr id="888" name="Dowolny kształt: kształt 887">
              <a:extLst>
                <a:ext uri="{FF2B5EF4-FFF2-40B4-BE49-F238E27FC236}">
                  <a16:creationId xmlns:a16="http://schemas.microsoft.com/office/drawing/2014/main" id="{860F5DD5-78CA-8C73-320D-2CA97EF5B531}"/>
                </a:ext>
              </a:extLst>
            </p:cNvPr>
            <p:cNvSpPr/>
            <p:nvPr/>
          </p:nvSpPr>
          <p:spPr>
            <a:xfrm>
              <a:off x="5700970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65448 w 196343"/>
                <a:gd name="connsiteY6" fmla="*/ 118598 h 144777"/>
                <a:gd name="connsiteX7" fmla="*/ 26179 w 196343"/>
                <a:gd name="connsiteY7" fmla="*/ 118598 h 144777"/>
                <a:gd name="connsiteX8" fmla="*/ 26179 w 196343"/>
                <a:gd name="connsiteY8" fmla="*/ 66240 h 144777"/>
                <a:gd name="connsiteX9" fmla="*/ 65448 w 196343"/>
                <a:gd name="connsiteY9" fmla="*/ 26971 h 144777"/>
                <a:gd name="connsiteX10" fmla="*/ 130896 w 196343"/>
                <a:gd name="connsiteY10" fmla="*/ 26971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65448" y="118598"/>
                  </a:moveTo>
                  <a:lnTo>
                    <a:pt x="26179" y="118598"/>
                  </a:lnTo>
                  <a:lnTo>
                    <a:pt x="26179" y="66240"/>
                  </a:lnTo>
                  <a:lnTo>
                    <a:pt x="65448" y="26971"/>
                  </a:lnTo>
                  <a:lnTo>
                    <a:pt x="130896" y="26971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89" name="Dowolny kształt: kształt 888">
              <a:extLst>
                <a:ext uri="{FF2B5EF4-FFF2-40B4-BE49-F238E27FC236}">
                  <a16:creationId xmlns:a16="http://schemas.microsoft.com/office/drawing/2014/main" id="{8B0EA932-F287-8360-1B09-FE033E4F7AE5}"/>
                </a:ext>
              </a:extLst>
            </p:cNvPr>
            <p:cNvSpPr/>
            <p:nvPr/>
          </p:nvSpPr>
          <p:spPr>
            <a:xfrm>
              <a:off x="5897313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890" name="Grafika 52">
              <a:extLst>
                <a:ext uri="{FF2B5EF4-FFF2-40B4-BE49-F238E27FC236}">
                  <a16:creationId xmlns:a16="http://schemas.microsoft.com/office/drawing/2014/main" id="{719DF447-EB15-35FA-F701-5466DF277005}"/>
                </a:ext>
              </a:extLst>
            </p:cNvPr>
            <p:cNvGrpSpPr/>
            <p:nvPr/>
          </p:nvGrpSpPr>
          <p:grpSpPr>
            <a:xfrm>
              <a:off x="5871049" y="392595"/>
              <a:ext cx="91797" cy="91797"/>
              <a:chOff x="5871049" y="392595"/>
              <a:chExt cx="91797" cy="91797"/>
            </a:xfrm>
            <a:solidFill>
              <a:srgbClr val="212E39"/>
            </a:solidFill>
          </p:grpSpPr>
          <p:sp>
            <p:nvSpPr>
              <p:cNvPr id="894" name="Dowolny kształt: kształt 893">
                <a:extLst>
                  <a:ext uri="{FF2B5EF4-FFF2-40B4-BE49-F238E27FC236}">
                    <a16:creationId xmlns:a16="http://schemas.microsoft.com/office/drawing/2014/main" id="{25422B54-3B97-F687-BFE2-11E717B2B50A}"/>
                  </a:ext>
                </a:extLst>
              </p:cNvPr>
              <p:cNvSpPr/>
              <p:nvPr/>
            </p:nvSpPr>
            <p:spPr>
              <a:xfrm>
                <a:off x="5871134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95" name="Dowolny kształt: kształt 894">
                <a:extLst>
                  <a:ext uri="{FF2B5EF4-FFF2-40B4-BE49-F238E27FC236}">
                    <a16:creationId xmlns:a16="http://schemas.microsoft.com/office/drawing/2014/main" id="{3597EF53-E20C-8C13-2616-955C12FFD61E}"/>
                  </a:ext>
                </a:extLst>
              </p:cNvPr>
              <p:cNvSpPr/>
              <p:nvPr/>
            </p:nvSpPr>
            <p:spPr>
              <a:xfrm>
                <a:off x="5871049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grpSp>
          <p:nvGrpSpPr>
            <p:cNvPr id="891" name="Grafika 52">
              <a:extLst>
                <a:ext uri="{FF2B5EF4-FFF2-40B4-BE49-F238E27FC236}">
                  <a16:creationId xmlns:a16="http://schemas.microsoft.com/office/drawing/2014/main" id="{55EA627A-C0B2-E534-20E7-205F1A45ABDA}"/>
                </a:ext>
              </a:extLst>
            </p:cNvPr>
            <p:cNvGrpSpPr/>
            <p:nvPr/>
          </p:nvGrpSpPr>
          <p:grpSpPr>
            <a:xfrm>
              <a:off x="5746698" y="366416"/>
              <a:ext cx="104886" cy="104886"/>
              <a:chOff x="5746698" y="366416"/>
              <a:chExt cx="104886" cy="104886"/>
            </a:xfrm>
            <a:solidFill>
              <a:srgbClr val="212E39"/>
            </a:solidFill>
          </p:grpSpPr>
          <p:sp>
            <p:nvSpPr>
              <p:cNvPr id="892" name="Dowolny kształt: kształt 891">
                <a:extLst>
                  <a:ext uri="{FF2B5EF4-FFF2-40B4-BE49-F238E27FC236}">
                    <a16:creationId xmlns:a16="http://schemas.microsoft.com/office/drawing/2014/main" id="{6F8CCBF3-6012-6EC5-C369-8C38B540794A}"/>
                  </a:ext>
                </a:extLst>
              </p:cNvPr>
              <p:cNvSpPr/>
              <p:nvPr/>
            </p:nvSpPr>
            <p:spPr>
              <a:xfrm>
                <a:off x="5746783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893" name="Dowolny kształt: kształt 892">
                <a:extLst>
                  <a:ext uri="{FF2B5EF4-FFF2-40B4-BE49-F238E27FC236}">
                    <a16:creationId xmlns:a16="http://schemas.microsoft.com/office/drawing/2014/main" id="{B5B9EA92-6C14-6822-BF70-D4E1508F55F8}"/>
                  </a:ext>
                </a:extLst>
              </p:cNvPr>
              <p:cNvSpPr/>
              <p:nvPr/>
            </p:nvSpPr>
            <p:spPr>
              <a:xfrm>
                <a:off x="5746698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grpSp>
        <p:nvGrpSpPr>
          <p:cNvPr id="896" name="Grafika 52">
            <a:extLst>
              <a:ext uri="{FF2B5EF4-FFF2-40B4-BE49-F238E27FC236}">
                <a16:creationId xmlns:a16="http://schemas.microsoft.com/office/drawing/2014/main" id="{95C32528-F1AF-A89C-BF1B-057DE5AF36C6}"/>
              </a:ext>
            </a:extLst>
          </p:cNvPr>
          <p:cNvGrpSpPr/>
          <p:nvPr userDrawn="1"/>
        </p:nvGrpSpPr>
        <p:grpSpPr>
          <a:xfrm>
            <a:off x="17189842" y="-2225036"/>
            <a:ext cx="453607" cy="495243"/>
            <a:chOff x="5033644" y="680657"/>
            <a:chExt cx="287728" cy="314149"/>
          </a:xfrm>
          <a:solidFill>
            <a:srgbClr val="212E39"/>
          </a:solidFill>
        </p:grpSpPr>
        <p:sp>
          <p:nvSpPr>
            <p:cNvPr id="897" name="Dowolny kształt: kształt 896">
              <a:extLst>
                <a:ext uri="{FF2B5EF4-FFF2-40B4-BE49-F238E27FC236}">
                  <a16:creationId xmlns:a16="http://schemas.microsoft.com/office/drawing/2014/main" id="{02140BCA-59FC-32DF-0C72-1C73B18700FD}"/>
                </a:ext>
              </a:extLst>
            </p:cNvPr>
            <p:cNvSpPr/>
            <p:nvPr/>
          </p:nvSpPr>
          <p:spPr>
            <a:xfrm>
              <a:off x="525593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98" name="Dowolny kształt: kształt 897">
              <a:extLst>
                <a:ext uri="{FF2B5EF4-FFF2-40B4-BE49-F238E27FC236}">
                  <a16:creationId xmlns:a16="http://schemas.microsoft.com/office/drawing/2014/main" id="{BF59ED99-F997-9AE6-7245-AFE98B3213AA}"/>
                </a:ext>
              </a:extLst>
            </p:cNvPr>
            <p:cNvSpPr/>
            <p:nvPr/>
          </p:nvSpPr>
          <p:spPr>
            <a:xfrm>
              <a:off x="5242678" y="942449"/>
              <a:ext cx="78694" cy="52358"/>
            </a:xfrm>
            <a:custGeom>
              <a:avLst/>
              <a:gdLst>
                <a:gd name="connsiteX0" fmla="*/ 52516 w 78694"/>
                <a:gd name="connsiteY0" fmla="*/ 0 h 52358"/>
                <a:gd name="connsiteX1" fmla="*/ 26336 w 78694"/>
                <a:gd name="connsiteY1" fmla="*/ 0 h 52358"/>
                <a:gd name="connsiteX2" fmla="*/ 157 w 78694"/>
                <a:gd name="connsiteY2" fmla="*/ 26179 h 52358"/>
                <a:gd name="connsiteX3" fmla="*/ 0 w 78694"/>
                <a:gd name="connsiteY3" fmla="*/ 52358 h 52358"/>
                <a:gd name="connsiteX4" fmla="*/ 78537 w 78694"/>
                <a:gd name="connsiteY4" fmla="*/ 52358 h 52358"/>
                <a:gd name="connsiteX5" fmla="*/ 78695 w 78694"/>
                <a:gd name="connsiteY5" fmla="*/ 26179 h 52358"/>
                <a:gd name="connsiteX6" fmla="*/ 5251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52516" y="0"/>
                  </a:moveTo>
                  <a:lnTo>
                    <a:pt x="26336" y="0"/>
                  </a:ln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99" name="Dowolny kształt: kształt 898">
              <a:extLst>
                <a:ext uri="{FF2B5EF4-FFF2-40B4-BE49-F238E27FC236}">
                  <a16:creationId xmlns:a16="http://schemas.microsoft.com/office/drawing/2014/main" id="{DD731A03-ECFF-A288-3713-BE1855FA314F}"/>
                </a:ext>
              </a:extLst>
            </p:cNvPr>
            <p:cNvSpPr/>
            <p:nvPr/>
          </p:nvSpPr>
          <p:spPr>
            <a:xfrm>
              <a:off x="5046910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6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6" y="40637"/>
                    <a:pt x="52346" y="26179"/>
                  </a:cubicBezTo>
                  <a:cubicBezTo>
                    <a:pt x="52346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0" name="Dowolny kształt: kształt 899">
              <a:extLst>
                <a:ext uri="{FF2B5EF4-FFF2-40B4-BE49-F238E27FC236}">
                  <a16:creationId xmlns:a16="http://schemas.microsoft.com/office/drawing/2014/main" id="{63AD336B-4AE3-9510-604C-DF2D6D1C69B7}"/>
                </a:ext>
              </a:extLst>
            </p:cNvPr>
            <p:cNvSpPr/>
            <p:nvPr/>
          </p:nvSpPr>
          <p:spPr>
            <a:xfrm>
              <a:off x="5033644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1" name="Dowolny kształt: kształt 900">
              <a:extLst>
                <a:ext uri="{FF2B5EF4-FFF2-40B4-BE49-F238E27FC236}">
                  <a16:creationId xmlns:a16="http://schemas.microsoft.com/office/drawing/2014/main" id="{B1E4C648-672E-5079-7738-FAA1710171AD}"/>
                </a:ext>
              </a:extLst>
            </p:cNvPr>
            <p:cNvSpPr/>
            <p:nvPr/>
          </p:nvSpPr>
          <p:spPr>
            <a:xfrm>
              <a:off x="515086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2" name="Dowolny kształt: kształt 901">
              <a:extLst>
                <a:ext uri="{FF2B5EF4-FFF2-40B4-BE49-F238E27FC236}">
                  <a16:creationId xmlns:a16="http://schemas.microsoft.com/office/drawing/2014/main" id="{F78FCDB3-3705-CC65-8914-A405B692B0C5}"/>
                </a:ext>
              </a:extLst>
            </p:cNvPr>
            <p:cNvSpPr/>
            <p:nvPr/>
          </p:nvSpPr>
          <p:spPr>
            <a:xfrm>
              <a:off x="5137608" y="942449"/>
              <a:ext cx="79047" cy="52358"/>
            </a:xfrm>
            <a:custGeom>
              <a:avLst/>
              <a:gdLst>
                <a:gd name="connsiteX0" fmla="*/ 26689 w 79047"/>
                <a:gd name="connsiteY0" fmla="*/ 0 h 52358"/>
                <a:gd name="connsiteX1" fmla="*/ 164 w 79047"/>
                <a:gd name="connsiteY1" fmla="*/ 26179 h 52358"/>
                <a:gd name="connsiteX2" fmla="*/ 0 w 79047"/>
                <a:gd name="connsiteY2" fmla="*/ 52358 h 52358"/>
                <a:gd name="connsiteX3" fmla="*/ 79048 w 79047"/>
                <a:gd name="connsiteY3" fmla="*/ 52358 h 52358"/>
                <a:gd name="connsiteX4" fmla="*/ 79048 w 79047"/>
                <a:gd name="connsiteY4" fmla="*/ 26179 h 52358"/>
                <a:gd name="connsiteX5" fmla="*/ 52869 w 79047"/>
                <a:gd name="connsiteY5" fmla="*/ 0 h 52358"/>
                <a:gd name="connsiteX6" fmla="*/ 26689 w 79047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47" h="52358">
                  <a:moveTo>
                    <a:pt x="26689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9048" y="52358"/>
                  </a:lnTo>
                  <a:lnTo>
                    <a:pt x="79048" y="26179"/>
                  </a:lnTo>
                  <a:lnTo>
                    <a:pt x="52869" y="0"/>
                  </a:lnTo>
                  <a:lnTo>
                    <a:pt x="2668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3" name="Dowolny kształt: kształt 902">
              <a:extLst>
                <a:ext uri="{FF2B5EF4-FFF2-40B4-BE49-F238E27FC236}">
                  <a16:creationId xmlns:a16="http://schemas.microsoft.com/office/drawing/2014/main" id="{520E0BAB-FAF8-CAD8-A654-D7A0BB8045B2}"/>
                </a:ext>
              </a:extLst>
            </p:cNvPr>
            <p:cNvSpPr/>
            <p:nvPr/>
          </p:nvSpPr>
          <p:spPr>
            <a:xfrm>
              <a:off x="5150874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4" name="Dowolny kształt: kształt 903">
              <a:extLst>
                <a:ext uri="{FF2B5EF4-FFF2-40B4-BE49-F238E27FC236}">
                  <a16:creationId xmlns:a16="http://schemas.microsoft.com/office/drawing/2014/main" id="{AA53F8AE-4F33-3CCA-2528-2E84AA384B34}"/>
                </a:ext>
              </a:extLst>
            </p:cNvPr>
            <p:cNvSpPr/>
            <p:nvPr/>
          </p:nvSpPr>
          <p:spPr>
            <a:xfrm>
              <a:off x="5137772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5" name="Dowolny kształt: kształt 904">
              <a:extLst>
                <a:ext uri="{FF2B5EF4-FFF2-40B4-BE49-F238E27FC236}">
                  <a16:creationId xmlns:a16="http://schemas.microsoft.com/office/drawing/2014/main" id="{913E2799-597D-C34E-42B4-1C0A7C36CADB}"/>
                </a:ext>
              </a:extLst>
            </p:cNvPr>
            <p:cNvSpPr/>
            <p:nvPr/>
          </p:nvSpPr>
          <p:spPr>
            <a:xfrm>
              <a:off x="5059581" y="811553"/>
              <a:ext cx="235703" cy="52358"/>
            </a:xfrm>
            <a:custGeom>
              <a:avLst/>
              <a:gdLst>
                <a:gd name="connsiteX0" fmla="*/ 26179 w 235703"/>
                <a:gd name="connsiteY0" fmla="*/ 26179 h 52358"/>
                <a:gd name="connsiteX1" fmla="*/ 104717 w 235703"/>
                <a:gd name="connsiteY1" fmla="*/ 26179 h 52358"/>
                <a:gd name="connsiteX2" fmla="*/ 104717 w 235703"/>
                <a:gd name="connsiteY2" fmla="*/ 52358 h 52358"/>
                <a:gd name="connsiteX3" fmla="*/ 130896 w 235703"/>
                <a:gd name="connsiteY3" fmla="*/ 52358 h 52358"/>
                <a:gd name="connsiteX4" fmla="*/ 130896 w 235703"/>
                <a:gd name="connsiteY4" fmla="*/ 26179 h 52358"/>
                <a:gd name="connsiteX5" fmla="*/ 209433 w 235703"/>
                <a:gd name="connsiteY5" fmla="*/ 26179 h 52358"/>
                <a:gd name="connsiteX6" fmla="*/ 209433 w 235703"/>
                <a:gd name="connsiteY6" fmla="*/ 52358 h 52358"/>
                <a:gd name="connsiteX7" fmla="*/ 235704 w 235703"/>
                <a:gd name="connsiteY7" fmla="*/ 52358 h 52358"/>
                <a:gd name="connsiteX8" fmla="*/ 235612 w 235703"/>
                <a:gd name="connsiteY8" fmla="*/ 26179 h 52358"/>
                <a:gd name="connsiteX9" fmla="*/ 235612 w 235703"/>
                <a:gd name="connsiteY9" fmla="*/ 0 h 52358"/>
                <a:gd name="connsiteX10" fmla="*/ 0 w 235703"/>
                <a:gd name="connsiteY10" fmla="*/ 0 h 52358"/>
                <a:gd name="connsiteX11" fmla="*/ 0 w 235703"/>
                <a:gd name="connsiteY11" fmla="*/ 26179 h 52358"/>
                <a:gd name="connsiteX12" fmla="*/ 0 w 235703"/>
                <a:gd name="connsiteY12" fmla="*/ 52358 h 52358"/>
                <a:gd name="connsiteX13" fmla="*/ 26179 w 235703"/>
                <a:gd name="connsiteY13" fmla="*/ 52358 h 52358"/>
                <a:gd name="connsiteX14" fmla="*/ 26179 w 235703"/>
                <a:gd name="connsiteY1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703" h="52358">
                  <a:moveTo>
                    <a:pt x="26179" y="26179"/>
                  </a:moveTo>
                  <a:lnTo>
                    <a:pt x="104717" y="26179"/>
                  </a:lnTo>
                  <a:lnTo>
                    <a:pt x="104717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09433" y="26179"/>
                  </a:lnTo>
                  <a:lnTo>
                    <a:pt x="209433" y="52358"/>
                  </a:lnTo>
                  <a:lnTo>
                    <a:pt x="235704" y="52358"/>
                  </a:lnTo>
                  <a:lnTo>
                    <a:pt x="235612" y="26179"/>
                  </a:lnTo>
                  <a:lnTo>
                    <a:pt x="235612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06" name="Grafika 52">
            <a:extLst>
              <a:ext uri="{FF2B5EF4-FFF2-40B4-BE49-F238E27FC236}">
                <a16:creationId xmlns:a16="http://schemas.microsoft.com/office/drawing/2014/main" id="{B0626B1E-0E13-5A28-EB69-3505A71734B0}"/>
              </a:ext>
            </a:extLst>
          </p:cNvPr>
          <p:cNvGrpSpPr/>
          <p:nvPr userDrawn="1"/>
        </p:nvGrpSpPr>
        <p:grpSpPr>
          <a:xfrm>
            <a:off x="18262526" y="-2204401"/>
            <a:ext cx="454247" cy="453973"/>
            <a:chOff x="5714059" y="693747"/>
            <a:chExt cx="288134" cy="287970"/>
          </a:xfrm>
          <a:solidFill>
            <a:srgbClr val="212E39"/>
          </a:solidFill>
        </p:grpSpPr>
        <p:sp>
          <p:nvSpPr>
            <p:cNvPr id="907" name="Dowolny kształt: kształt 906">
              <a:extLst>
                <a:ext uri="{FF2B5EF4-FFF2-40B4-BE49-F238E27FC236}">
                  <a16:creationId xmlns:a16="http://schemas.microsoft.com/office/drawing/2014/main" id="{E8815BA0-0DFE-4041-D5B6-4916B16632E4}"/>
                </a:ext>
              </a:extLst>
            </p:cNvPr>
            <p:cNvSpPr/>
            <p:nvPr/>
          </p:nvSpPr>
          <p:spPr>
            <a:xfrm>
              <a:off x="5818776" y="785374"/>
              <a:ext cx="78537" cy="65447"/>
            </a:xfrm>
            <a:custGeom>
              <a:avLst/>
              <a:gdLst>
                <a:gd name="connsiteX0" fmla="*/ 0 w 78537"/>
                <a:gd name="connsiteY0" fmla="*/ 26179 h 65447"/>
                <a:gd name="connsiteX1" fmla="*/ 26179 w 78537"/>
                <a:gd name="connsiteY1" fmla="*/ 26179 h 65447"/>
                <a:gd name="connsiteX2" fmla="*/ 26179 w 78537"/>
                <a:gd name="connsiteY2" fmla="*/ 65448 h 65447"/>
                <a:gd name="connsiteX3" fmla="*/ 52535 w 78537"/>
                <a:gd name="connsiteY3" fmla="*/ 65448 h 65447"/>
                <a:gd name="connsiteX4" fmla="*/ 52535 w 78537"/>
                <a:gd name="connsiteY4" fmla="*/ 26179 h 65447"/>
                <a:gd name="connsiteX5" fmla="*/ 78537 w 78537"/>
                <a:gd name="connsiteY5" fmla="*/ 26179 h 65447"/>
                <a:gd name="connsiteX6" fmla="*/ 78537 w 78537"/>
                <a:gd name="connsiteY6" fmla="*/ 0 h 65447"/>
                <a:gd name="connsiteX7" fmla="*/ 0 w 78537"/>
                <a:gd name="connsiteY7" fmla="*/ 0 h 65447"/>
                <a:gd name="connsiteX8" fmla="*/ 0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0" y="26179"/>
                  </a:moveTo>
                  <a:lnTo>
                    <a:pt x="26179" y="26179"/>
                  </a:lnTo>
                  <a:lnTo>
                    <a:pt x="26179" y="65448"/>
                  </a:lnTo>
                  <a:lnTo>
                    <a:pt x="52535" y="65448"/>
                  </a:lnTo>
                  <a:lnTo>
                    <a:pt x="52535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8" name="Dowolny kształt: kształt 907">
              <a:extLst>
                <a:ext uri="{FF2B5EF4-FFF2-40B4-BE49-F238E27FC236}">
                  <a16:creationId xmlns:a16="http://schemas.microsoft.com/office/drawing/2014/main" id="{197E7467-6DC0-9B21-2158-FF46EA79BB2F}"/>
                </a:ext>
              </a:extLst>
            </p:cNvPr>
            <p:cNvSpPr/>
            <p:nvPr/>
          </p:nvSpPr>
          <p:spPr>
            <a:xfrm>
              <a:off x="5936595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09" name="Dowolny kształt: kształt 908">
              <a:extLst>
                <a:ext uri="{FF2B5EF4-FFF2-40B4-BE49-F238E27FC236}">
                  <a16:creationId xmlns:a16="http://schemas.microsoft.com/office/drawing/2014/main" id="{C2D636E1-766B-CD89-6F2A-3A3D771FD216}"/>
                </a:ext>
              </a:extLst>
            </p:cNvPr>
            <p:cNvSpPr/>
            <p:nvPr/>
          </p:nvSpPr>
          <p:spPr>
            <a:xfrm>
              <a:off x="5923492" y="759195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0" name="Dowolny kształt: kształt 909">
              <a:extLst>
                <a:ext uri="{FF2B5EF4-FFF2-40B4-BE49-F238E27FC236}">
                  <a16:creationId xmlns:a16="http://schemas.microsoft.com/office/drawing/2014/main" id="{1211A37E-04A1-57B7-9448-04AC9331E245}"/>
                </a:ext>
              </a:extLst>
            </p:cNvPr>
            <p:cNvSpPr/>
            <p:nvPr/>
          </p:nvSpPr>
          <p:spPr>
            <a:xfrm>
              <a:off x="5727162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1" name="Dowolny kształt: kształt 910">
              <a:extLst>
                <a:ext uri="{FF2B5EF4-FFF2-40B4-BE49-F238E27FC236}">
                  <a16:creationId xmlns:a16="http://schemas.microsoft.com/office/drawing/2014/main" id="{EBA9580F-8528-7848-CD1B-231ADD6AA2AB}"/>
                </a:ext>
              </a:extLst>
            </p:cNvPr>
            <p:cNvSpPr/>
            <p:nvPr/>
          </p:nvSpPr>
          <p:spPr>
            <a:xfrm>
              <a:off x="5714059" y="759195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2" name="Dowolny kształt: kształt 911">
              <a:extLst>
                <a:ext uri="{FF2B5EF4-FFF2-40B4-BE49-F238E27FC236}">
                  <a16:creationId xmlns:a16="http://schemas.microsoft.com/office/drawing/2014/main" id="{D380E307-0D4B-AD3F-F9D9-1B90892D8EAA}"/>
                </a:ext>
              </a:extLst>
            </p:cNvPr>
            <p:cNvSpPr/>
            <p:nvPr/>
          </p:nvSpPr>
          <p:spPr>
            <a:xfrm>
              <a:off x="5831715" y="863911"/>
              <a:ext cx="52345" cy="52358"/>
            </a:xfrm>
            <a:custGeom>
              <a:avLst/>
              <a:gdLst>
                <a:gd name="connsiteX0" fmla="*/ 26173 w 52345"/>
                <a:gd name="connsiteY0" fmla="*/ 52358 h 52358"/>
                <a:gd name="connsiteX1" fmla="*/ 52345 w 52345"/>
                <a:gd name="connsiteY1" fmla="*/ 26179 h 52358"/>
                <a:gd name="connsiteX2" fmla="*/ 26173 w 52345"/>
                <a:gd name="connsiteY2" fmla="*/ 0 h 52358"/>
                <a:gd name="connsiteX3" fmla="*/ 0 w 52345"/>
                <a:gd name="connsiteY3" fmla="*/ 26179 h 52358"/>
                <a:gd name="connsiteX4" fmla="*/ 0 w 52345"/>
                <a:gd name="connsiteY4" fmla="*/ 26192 h 52358"/>
                <a:gd name="connsiteX5" fmla="*/ 25970 w 52345"/>
                <a:gd name="connsiteY5" fmla="*/ 52358 h 52358"/>
                <a:gd name="connsiteX6" fmla="*/ 26173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6173" y="52358"/>
                  </a:move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3" name="Dowolny kształt: kształt 912">
              <a:extLst>
                <a:ext uri="{FF2B5EF4-FFF2-40B4-BE49-F238E27FC236}">
                  <a16:creationId xmlns:a16="http://schemas.microsoft.com/office/drawing/2014/main" id="{ED84E902-6AC8-7CFB-83EB-C76F22D3BC66}"/>
                </a:ext>
              </a:extLst>
            </p:cNvPr>
            <p:cNvSpPr/>
            <p:nvPr/>
          </p:nvSpPr>
          <p:spPr>
            <a:xfrm>
              <a:off x="5818619" y="929359"/>
              <a:ext cx="78694" cy="52358"/>
            </a:xfrm>
            <a:custGeom>
              <a:avLst/>
              <a:gdLst>
                <a:gd name="connsiteX0" fmla="*/ 26336 w 78694"/>
                <a:gd name="connsiteY0" fmla="*/ 0 h 52358"/>
                <a:gd name="connsiteX1" fmla="*/ 157 w 78694"/>
                <a:gd name="connsiteY1" fmla="*/ 26179 h 52358"/>
                <a:gd name="connsiteX2" fmla="*/ 0 w 78694"/>
                <a:gd name="connsiteY2" fmla="*/ 52358 h 52358"/>
                <a:gd name="connsiteX3" fmla="*/ 78537 w 78694"/>
                <a:gd name="connsiteY3" fmla="*/ 52358 h 52358"/>
                <a:gd name="connsiteX4" fmla="*/ 78695 w 78694"/>
                <a:gd name="connsiteY4" fmla="*/ 26179 h 52358"/>
                <a:gd name="connsiteX5" fmla="*/ 52516 w 78694"/>
                <a:gd name="connsiteY5" fmla="*/ 0 h 52358"/>
                <a:gd name="connsiteX6" fmla="*/ 2633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26336" y="0"/>
                  </a:move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lnTo>
                    <a:pt x="2633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14" name="Grafika 52">
            <a:extLst>
              <a:ext uri="{FF2B5EF4-FFF2-40B4-BE49-F238E27FC236}">
                <a16:creationId xmlns:a16="http://schemas.microsoft.com/office/drawing/2014/main" id="{2ACE7A3E-D4B9-AA9F-6FC9-9E25B2042F8D}"/>
              </a:ext>
            </a:extLst>
          </p:cNvPr>
          <p:cNvGrpSpPr/>
          <p:nvPr userDrawn="1"/>
        </p:nvGrpSpPr>
        <p:grpSpPr>
          <a:xfrm>
            <a:off x="17767266" y="-2225036"/>
            <a:ext cx="371703" cy="495243"/>
            <a:chOff x="5399910" y="680657"/>
            <a:chExt cx="235775" cy="314149"/>
          </a:xfrm>
          <a:solidFill>
            <a:srgbClr val="212E39"/>
          </a:solidFill>
        </p:grpSpPr>
        <p:sp>
          <p:nvSpPr>
            <p:cNvPr id="915" name="Dowolny kształt: kształt 914">
              <a:extLst>
                <a:ext uri="{FF2B5EF4-FFF2-40B4-BE49-F238E27FC236}">
                  <a16:creationId xmlns:a16="http://schemas.microsoft.com/office/drawing/2014/main" id="{1574EAC8-D869-2D77-F17B-55B94A1E68E7}"/>
                </a:ext>
              </a:extLst>
            </p:cNvPr>
            <p:cNvSpPr/>
            <p:nvPr/>
          </p:nvSpPr>
          <p:spPr>
            <a:xfrm>
              <a:off x="557008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6" name="Dowolny kształt: kształt 915">
              <a:extLst>
                <a:ext uri="{FF2B5EF4-FFF2-40B4-BE49-F238E27FC236}">
                  <a16:creationId xmlns:a16="http://schemas.microsoft.com/office/drawing/2014/main" id="{8B6E2446-E35E-CC4F-7905-B2B2FC04D40B}"/>
                </a:ext>
              </a:extLst>
            </p:cNvPr>
            <p:cNvSpPr/>
            <p:nvPr/>
          </p:nvSpPr>
          <p:spPr>
            <a:xfrm>
              <a:off x="5556985" y="942449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7" name="Dowolny kształt: kształt 916">
              <a:extLst>
                <a:ext uri="{FF2B5EF4-FFF2-40B4-BE49-F238E27FC236}">
                  <a16:creationId xmlns:a16="http://schemas.microsoft.com/office/drawing/2014/main" id="{B3205B50-2CBB-985C-ED5E-C04F4A6FA28E}"/>
                </a:ext>
              </a:extLst>
            </p:cNvPr>
            <p:cNvSpPr/>
            <p:nvPr/>
          </p:nvSpPr>
          <p:spPr>
            <a:xfrm>
              <a:off x="5413012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8" name="Dowolny kształt: kształt 917">
              <a:extLst>
                <a:ext uri="{FF2B5EF4-FFF2-40B4-BE49-F238E27FC236}">
                  <a16:creationId xmlns:a16="http://schemas.microsoft.com/office/drawing/2014/main" id="{A49EFCD8-4E13-F0CF-1B8E-D6A47D9DB206}"/>
                </a:ext>
              </a:extLst>
            </p:cNvPr>
            <p:cNvSpPr/>
            <p:nvPr/>
          </p:nvSpPr>
          <p:spPr>
            <a:xfrm>
              <a:off x="5399910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19" name="Dowolny kształt: kształt 918">
              <a:extLst>
                <a:ext uri="{FF2B5EF4-FFF2-40B4-BE49-F238E27FC236}">
                  <a16:creationId xmlns:a16="http://schemas.microsoft.com/office/drawing/2014/main" id="{B53ECF27-86C0-3DC8-0D1C-6DF9CC9AC86D}"/>
                </a:ext>
              </a:extLst>
            </p:cNvPr>
            <p:cNvSpPr/>
            <p:nvPr/>
          </p:nvSpPr>
          <p:spPr>
            <a:xfrm>
              <a:off x="5491203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20" name="Dowolny kształt: kształt 919">
              <a:extLst>
                <a:ext uri="{FF2B5EF4-FFF2-40B4-BE49-F238E27FC236}">
                  <a16:creationId xmlns:a16="http://schemas.microsoft.com/office/drawing/2014/main" id="{EAA2F1E8-E557-326C-E9A2-07F4DE12BBC4}"/>
                </a:ext>
              </a:extLst>
            </p:cNvPr>
            <p:cNvSpPr/>
            <p:nvPr/>
          </p:nvSpPr>
          <p:spPr>
            <a:xfrm>
              <a:off x="5478100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21" name="Dowolny kształt: kształt 920">
              <a:extLst>
                <a:ext uri="{FF2B5EF4-FFF2-40B4-BE49-F238E27FC236}">
                  <a16:creationId xmlns:a16="http://schemas.microsoft.com/office/drawing/2014/main" id="{ECD7FE5D-4FF6-45C9-FA7D-251EAEA195DD}"/>
                </a:ext>
              </a:extLst>
            </p:cNvPr>
            <p:cNvSpPr/>
            <p:nvPr/>
          </p:nvSpPr>
          <p:spPr>
            <a:xfrm>
              <a:off x="5426089" y="811553"/>
              <a:ext cx="183345" cy="52358"/>
            </a:xfrm>
            <a:custGeom>
              <a:avLst/>
              <a:gdLst>
                <a:gd name="connsiteX0" fmla="*/ 26179 w 183345"/>
                <a:gd name="connsiteY0" fmla="*/ 26179 h 52358"/>
                <a:gd name="connsiteX1" fmla="*/ 157075 w 183345"/>
                <a:gd name="connsiteY1" fmla="*/ 26179 h 52358"/>
                <a:gd name="connsiteX2" fmla="*/ 157075 w 183345"/>
                <a:gd name="connsiteY2" fmla="*/ 52358 h 52358"/>
                <a:gd name="connsiteX3" fmla="*/ 183346 w 183345"/>
                <a:gd name="connsiteY3" fmla="*/ 52358 h 52358"/>
                <a:gd name="connsiteX4" fmla="*/ 183254 w 183345"/>
                <a:gd name="connsiteY4" fmla="*/ 26179 h 52358"/>
                <a:gd name="connsiteX5" fmla="*/ 183254 w 183345"/>
                <a:gd name="connsiteY5" fmla="*/ 0 h 52358"/>
                <a:gd name="connsiteX6" fmla="*/ 0 w 183345"/>
                <a:gd name="connsiteY6" fmla="*/ 0 h 52358"/>
                <a:gd name="connsiteX7" fmla="*/ 0 w 183345"/>
                <a:gd name="connsiteY7" fmla="*/ 26179 h 52358"/>
                <a:gd name="connsiteX8" fmla="*/ 0 w 183345"/>
                <a:gd name="connsiteY8" fmla="*/ 52358 h 52358"/>
                <a:gd name="connsiteX9" fmla="*/ 26179 w 183345"/>
                <a:gd name="connsiteY9" fmla="*/ 52358 h 52358"/>
                <a:gd name="connsiteX10" fmla="*/ 26179 w 183345"/>
                <a:gd name="connsiteY10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345" h="52358">
                  <a:moveTo>
                    <a:pt x="26179" y="26179"/>
                  </a:moveTo>
                  <a:lnTo>
                    <a:pt x="157075" y="26179"/>
                  </a:lnTo>
                  <a:lnTo>
                    <a:pt x="157075" y="52358"/>
                  </a:lnTo>
                  <a:lnTo>
                    <a:pt x="183346" y="52358"/>
                  </a:lnTo>
                  <a:lnTo>
                    <a:pt x="183254" y="26179"/>
                  </a:lnTo>
                  <a:lnTo>
                    <a:pt x="183254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22" name="Dowolny kształt: kształt 921">
            <a:extLst>
              <a:ext uri="{FF2B5EF4-FFF2-40B4-BE49-F238E27FC236}">
                <a16:creationId xmlns:a16="http://schemas.microsoft.com/office/drawing/2014/main" id="{5F4CBBDF-4731-418F-387C-D3917C40DFA5}"/>
              </a:ext>
            </a:extLst>
          </p:cNvPr>
          <p:cNvSpPr/>
          <p:nvPr userDrawn="1"/>
        </p:nvSpPr>
        <p:spPr>
          <a:xfrm>
            <a:off x="21233692" y="3222648"/>
            <a:ext cx="495664" cy="495243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83509 w 314405"/>
              <a:gd name="connsiteY10" fmla="*/ 196344 h 314149"/>
              <a:gd name="connsiteX11" fmla="*/ 157330 w 314405"/>
              <a:gd name="connsiteY11" fmla="*/ 222523 h 314149"/>
              <a:gd name="connsiteX12" fmla="*/ 131151 w 314405"/>
              <a:gd name="connsiteY12" fmla="*/ 222523 h 314149"/>
              <a:gd name="connsiteX13" fmla="*/ 131151 w 314405"/>
              <a:gd name="connsiteY13" fmla="*/ 104717 h 314149"/>
              <a:gd name="connsiteX14" fmla="*/ 183509 w 314405"/>
              <a:gd name="connsiteY14" fmla="*/ 104717 h 314149"/>
              <a:gd name="connsiteX15" fmla="*/ 183509 w 314405"/>
              <a:gd name="connsiteY15" fmla="*/ 196344 h 314149"/>
              <a:gd name="connsiteX16" fmla="*/ 157330 w 314405"/>
              <a:gd name="connsiteY16" fmla="*/ 91627 h 314149"/>
              <a:gd name="connsiteX17" fmla="*/ 131151 w 314405"/>
              <a:gd name="connsiteY17" fmla="*/ 65448 h 314149"/>
              <a:gd name="connsiteX18" fmla="*/ 157330 w 314405"/>
              <a:gd name="connsiteY18" fmla="*/ 39269 h 314149"/>
              <a:gd name="connsiteX19" fmla="*/ 183509 w 314405"/>
              <a:gd name="connsiteY19" fmla="*/ 65448 h 314149"/>
              <a:gd name="connsiteX20" fmla="*/ 157330 w 314405"/>
              <a:gd name="connsiteY20" fmla="*/ 9162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83509" y="196344"/>
                </a:moveTo>
                <a:lnTo>
                  <a:pt x="157330" y="222523"/>
                </a:lnTo>
                <a:lnTo>
                  <a:pt x="131151" y="222523"/>
                </a:lnTo>
                <a:lnTo>
                  <a:pt x="131151" y="104717"/>
                </a:lnTo>
                <a:lnTo>
                  <a:pt x="183509" y="104717"/>
                </a:lnTo>
                <a:lnTo>
                  <a:pt x="183509" y="196344"/>
                </a:lnTo>
                <a:close/>
                <a:moveTo>
                  <a:pt x="157330" y="91627"/>
                </a:moveTo>
                <a:cubicBezTo>
                  <a:pt x="142873" y="91627"/>
                  <a:pt x="131151" y="79905"/>
                  <a:pt x="131151" y="65448"/>
                </a:cubicBezTo>
                <a:cubicBezTo>
                  <a:pt x="131151" y="50991"/>
                  <a:pt x="142873" y="39269"/>
                  <a:pt x="157330" y="39269"/>
                </a:cubicBezTo>
                <a:cubicBezTo>
                  <a:pt x="171788" y="39269"/>
                  <a:pt x="183509" y="50991"/>
                  <a:pt x="183509" y="65448"/>
                </a:cubicBezTo>
                <a:cubicBezTo>
                  <a:pt x="183509" y="79905"/>
                  <a:pt x="171788" y="91627"/>
                  <a:pt x="157330" y="9162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923" name="Dowolny kształt: kształt 922">
            <a:extLst>
              <a:ext uri="{FF2B5EF4-FFF2-40B4-BE49-F238E27FC236}">
                <a16:creationId xmlns:a16="http://schemas.microsoft.com/office/drawing/2014/main" id="{B07B0B2E-091F-D2BE-A5AE-EA3FB75E95D0}"/>
              </a:ext>
            </a:extLst>
          </p:cNvPr>
          <p:cNvSpPr/>
          <p:nvPr userDrawn="1"/>
        </p:nvSpPr>
        <p:spPr>
          <a:xfrm>
            <a:off x="20697159" y="3222648"/>
            <a:ext cx="495664" cy="495243"/>
          </a:xfrm>
          <a:custGeom>
            <a:avLst/>
            <a:gdLst>
              <a:gd name="connsiteX0" fmla="*/ 288226 w 314405"/>
              <a:gd name="connsiteY0" fmla="*/ 274881 h 314149"/>
              <a:gd name="connsiteX1" fmla="*/ 248957 w 314405"/>
              <a:gd name="connsiteY1" fmla="*/ 235612 h 314149"/>
              <a:gd name="connsiteX2" fmla="*/ 26434 w 314405"/>
              <a:gd name="connsiteY2" fmla="*/ 235612 h 314149"/>
              <a:gd name="connsiteX3" fmla="*/ 26434 w 314405"/>
              <a:gd name="connsiteY3" fmla="*/ 26179 h 314149"/>
              <a:gd name="connsiteX4" fmla="*/ 288226 w 314405"/>
              <a:gd name="connsiteY4" fmla="*/ 26179 h 314149"/>
              <a:gd name="connsiteX5" fmla="*/ 288226 w 314405"/>
              <a:gd name="connsiteY5" fmla="*/ 0 h 314149"/>
              <a:gd name="connsiteX6" fmla="*/ 26173 w 314405"/>
              <a:gd name="connsiteY6" fmla="*/ 0 h 314149"/>
              <a:gd name="connsiteX7" fmla="*/ 0 w 314405"/>
              <a:gd name="connsiteY7" fmla="*/ 24058 h 314149"/>
              <a:gd name="connsiteX8" fmla="*/ 255 w 314405"/>
              <a:gd name="connsiteY8" fmla="*/ 235612 h 314149"/>
              <a:gd name="connsiteX9" fmla="*/ 26434 w 314405"/>
              <a:gd name="connsiteY9" fmla="*/ 261791 h 314149"/>
              <a:gd name="connsiteX10" fmla="*/ 235868 w 314405"/>
              <a:gd name="connsiteY10" fmla="*/ 261791 h 314149"/>
              <a:gd name="connsiteX11" fmla="*/ 288226 w 314405"/>
              <a:gd name="connsiteY11" fmla="*/ 314150 h 314149"/>
              <a:gd name="connsiteX12" fmla="*/ 314405 w 314405"/>
              <a:gd name="connsiteY12" fmla="*/ 288154 h 314149"/>
              <a:gd name="connsiteX13" fmla="*/ 314405 w 314405"/>
              <a:gd name="connsiteY13" fmla="*/ 26179 h 314149"/>
              <a:gd name="connsiteX14" fmla="*/ 288226 w 314405"/>
              <a:gd name="connsiteY14" fmla="*/ 0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405" h="314149">
                <a:moveTo>
                  <a:pt x="288226" y="274881"/>
                </a:moveTo>
                <a:lnTo>
                  <a:pt x="248957" y="235612"/>
                </a:lnTo>
                <a:lnTo>
                  <a:pt x="26434" y="235612"/>
                </a:lnTo>
                <a:lnTo>
                  <a:pt x="26434" y="26179"/>
                </a:lnTo>
                <a:lnTo>
                  <a:pt x="288226" y="26179"/>
                </a:lnTo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924" name="Dowolny kształt: kształt 923">
            <a:extLst>
              <a:ext uri="{FF2B5EF4-FFF2-40B4-BE49-F238E27FC236}">
                <a16:creationId xmlns:a16="http://schemas.microsoft.com/office/drawing/2014/main" id="{18471720-1CC2-DCE7-B120-9FA57F8891A0}"/>
              </a:ext>
            </a:extLst>
          </p:cNvPr>
          <p:cNvSpPr/>
          <p:nvPr userDrawn="1"/>
        </p:nvSpPr>
        <p:spPr>
          <a:xfrm>
            <a:off x="20903920" y="3387729"/>
            <a:ext cx="82543" cy="185717"/>
          </a:xfrm>
          <a:custGeom>
            <a:avLst/>
            <a:gdLst>
              <a:gd name="connsiteX0" fmla="*/ 52358 w 52358"/>
              <a:gd name="connsiteY0" fmla="*/ 91627 h 117806"/>
              <a:gd name="connsiteX1" fmla="*/ 26179 w 52358"/>
              <a:gd name="connsiteY1" fmla="*/ 117806 h 117806"/>
              <a:gd name="connsiteX2" fmla="*/ 0 w 52358"/>
              <a:gd name="connsiteY2" fmla="*/ 117806 h 117806"/>
              <a:gd name="connsiteX3" fmla="*/ 0 w 52358"/>
              <a:gd name="connsiteY3" fmla="*/ 0 h 117806"/>
              <a:gd name="connsiteX4" fmla="*/ 52358 w 52358"/>
              <a:gd name="connsiteY4" fmla="*/ 0 h 117806"/>
              <a:gd name="connsiteX5" fmla="*/ 52358 w 52358"/>
              <a:gd name="connsiteY5" fmla="*/ 91627 h 1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58" h="117806">
                <a:moveTo>
                  <a:pt x="52358" y="91627"/>
                </a:moveTo>
                <a:lnTo>
                  <a:pt x="26179" y="117806"/>
                </a:lnTo>
                <a:lnTo>
                  <a:pt x="0" y="117806"/>
                </a:lnTo>
                <a:lnTo>
                  <a:pt x="0" y="0"/>
                </a:lnTo>
                <a:lnTo>
                  <a:pt x="52358" y="0"/>
                </a:lnTo>
                <a:lnTo>
                  <a:pt x="52358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925" name="Dowolny kształt: kształt 924">
            <a:extLst>
              <a:ext uri="{FF2B5EF4-FFF2-40B4-BE49-F238E27FC236}">
                <a16:creationId xmlns:a16="http://schemas.microsoft.com/office/drawing/2014/main" id="{8482B1C7-8B79-2E39-2392-A49AC15BECD9}"/>
              </a:ext>
            </a:extLst>
          </p:cNvPr>
          <p:cNvSpPr/>
          <p:nvPr userDrawn="1"/>
        </p:nvSpPr>
        <p:spPr>
          <a:xfrm>
            <a:off x="20903920" y="3284555"/>
            <a:ext cx="82543" cy="82540"/>
          </a:xfrm>
          <a:custGeom>
            <a:avLst/>
            <a:gdLst>
              <a:gd name="connsiteX0" fmla="*/ 52358 w 52358"/>
              <a:gd name="connsiteY0" fmla="*/ 26179 h 52358"/>
              <a:gd name="connsiteX1" fmla="*/ 26179 w 52358"/>
              <a:gd name="connsiteY1" fmla="*/ 52358 h 52358"/>
              <a:gd name="connsiteX2" fmla="*/ 0 w 52358"/>
              <a:gd name="connsiteY2" fmla="*/ 26179 h 52358"/>
              <a:gd name="connsiteX3" fmla="*/ 26179 w 52358"/>
              <a:gd name="connsiteY3" fmla="*/ 0 h 52358"/>
              <a:gd name="connsiteX4" fmla="*/ 52358 w 52358"/>
              <a:gd name="connsiteY4" fmla="*/ 26179 h 5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52358">
                <a:moveTo>
                  <a:pt x="52358" y="26179"/>
                </a:moveTo>
                <a:cubicBezTo>
                  <a:pt x="52358" y="40637"/>
                  <a:pt x="40637" y="52358"/>
                  <a:pt x="26179" y="52358"/>
                </a:cubicBezTo>
                <a:cubicBezTo>
                  <a:pt x="11721" y="52358"/>
                  <a:pt x="0" y="40637"/>
                  <a:pt x="0" y="26179"/>
                </a:cubicBezTo>
                <a:cubicBezTo>
                  <a:pt x="0" y="11721"/>
                  <a:pt x="11721" y="0"/>
                  <a:pt x="26179" y="0"/>
                </a:cubicBezTo>
                <a:cubicBezTo>
                  <a:pt x="40637" y="0"/>
                  <a:pt x="52358" y="11721"/>
                  <a:pt x="52358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26" name="Grafika 52">
            <a:extLst>
              <a:ext uri="{FF2B5EF4-FFF2-40B4-BE49-F238E27FC236}">
                <a16:creationId xmlns:a16="http://schemas.microsoft.com/office/drawing/2014/main" id="{9B852B2D-E066-16A1-BFB1-638DDB33633C}"/>
              </a:ext>
            </a:extLst>
          </p:cNvPr>
          <p:cNvGrpSpPr/>
          <p:nvPr userDrawn="1"/>
        </p:nvGrpSpPr>
        <p:grpSpPr>
          <a:xfrm>
            <a:off x="27280412" y="-2761551"/>
            <a:ext cx="455021" cy="495243"/>
            <a:chOff x="11434202" y="340328"/>
            <a:chExt cx="288625" cy="314149"/>
          </a:xfrm>
          <a:solidFill>
            <a:srgbClr val="212E39"/>
          </a:solidFill>
        </p:grpSpPr>
        <p:sp>
          <p:nvSpPr>
            <p:cNvPr id="927" name="Dowolny kształt: kształt 926">
              <a:extLst>
                <a:ext uri="{FF2B5EF4-FFF2-40B4-BE49-F238E27FC236}">
                  <a16:creationId xmlns:a16="http://schemas.microsoft.com/office/drawing/2014/main" id="{CFB016E4-B7FD-FEE1-3735-C563A7F3DEF6}"/>
                </a:ext>
              </a:extLst>
            </p:cNvPr>
            <p:cNvSpPr/>
            <p:nvPr/>
          </p:nvSpPr>
          <p:spPr>
            <a:xfrm>
              <a:off x="11434202" y="340328"/>
              <a:ext cx="288625" cy="143985"/>
            </a:xfrm>
            <a:custGeom>
              <a:avLst/>
              <a:gdLst>
                <a:gd name="connsiteX0" fmla="*/ 209433 w 288625"/>
                <a:gd name="connsiteY0" fmla="*/ 0 h 143985"/>
                <a:gd name="connsiteX1" fmla="*/ 209433 w 288625"/>
                <a:gd name="connsiteY1" fmla="*/ 26179 h 143985"/>
                <a:gd name="connsiteX2" fmla="*/ 243858 w 288625"/>
                <a:gd name="connsiteY2" fmla="*/ 26179 h 143985"/>
                <a:gd name="connsiteX3" fmla="*/ 183254 w 288625"/>
                <a:gd name="connsiteY3" fmla="*/ 91627 h 143985"/>
                <a:gd name="connsiteX4" fmla="*/ 104717 w 288625"/>
                <a:gd name="connsiteY4" fmla="*/ 26179 h 143985"/>
                <a:gd name="connsiteX5" fmla="*/ 0 w 288625"/>
                <a:gd name="connsiteY5" fmla="*/ 117806 h 143985"/>
                <a:gd name="connsiteX6" fmla="*/ 0 w 288625"/>
                <a:gd name="connsiteY6" fmla="*/ 143985 h 143985"/>
                <a:gd name="connsiteX7" fmla="*/ 13090 w 288625"/>
                <a:gd name="connsiteY7" fmla="*/ 143985 h 143985"/>
                <a:gd name="connsiteX8" fmla="*/ 104717 w 288625"/>
                <a:gd name="connsiteY8" fmla="*/ 65448 h 143985"/>
                <a:gd name="connsiteX9" fmla="*/ 183254 w 288625"/>
                <a:gd name="connsiteY9" fmla="*/ 130896 h 143985"/>
                <a:gd name="connsiteX10" fmla="*/ 261791 w 288625"/>
                <a:gd name="connsiteY10" fmla="*/ 45454 h 143985"/>
                <a:gd name="connsiteX11" fmla="*/ 261791 w 288625"/>
                <a:gd name="connsiteY11" fmla="*/ 78537 h 143985"/>
                <a:gd name="connsiteX12" fmla="*/ 287971 w 288625"/>
                <a:gd name="connsiteY12" fmla="*/ 78537 h 143985"/>
                <a:gd name="connsiteX13" fmla="*/ 288625 w 288625"/>
                <a:gd name="connsiteY13" fmla="*/ 0 h 143985"/>
                <a:gd name="connsiteX14" fmla="*/ 209433 w 288625"/>
                <a:gd name="connsiteY14" fmla="*/ 0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625" h="143985">
                  <a:moveTo>
                    <a:pt x="209433" y="0"/>
                  </a:moveTo>
                  <a:lnTo>
                    <a:pt x="209433" y="26179"/>
                  </a:lnTo>
                  <a:lnTo>
                    <a:pt x="243858" y="26179"/>
                  </a:lnTo>
                  <a:lnTo>
                    <a:pt x="183254" y="91627"/>
                  </a:lnTo>
                  <a:lnTo>
                    <a:pt x="104717" y="26179"/>
                  </a:lnTo>
                  <a:lnTo>
                    <a:pt x="0" y="117806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04717" y="65448"/>
                  </a:lnTo>
                  <a:lnTo>
                    <a:pt x="183254" y="130896"/>
                  </a:lnTo>
                  <a:lnTo>
                    <a:pt x="261791" y="45454"/>
                  </a:lnTo>
                  <a:lnTo>
                    <a:pt x="261791" y="78537"/>
                  </a:lnTo>
                  <a:lnTo>
                    <a:pt x="287971" y="78537"/>
                  </a:lnTo>
                  <a:lnTo>
                    <a:pt x="288625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28" name="Dowolny kształt: kształt 927">
              <a:extLst>
                <a:ext uri="{FF2B5EF4-FFF2-40B4-BE49-F238E27FC236}">
                  <a16:creationId xmlns:a16="http://schemas.microsoft.com/office/drawing/2014/main" id="{6FAA56E4-F00F-04E1-071A-FC3843B4E848}"/>
                </a:ext>
              </a:extLst>
            </p:cNvPr>
            <p:cNvSpPr/>
            <p:nvPr/>
          </p:nvSpPr>
          <p:spPr>
            <a:xfrm>
              <a:off x="11434202" y="549761"/>
              <a:ext cx="78537" cy="104716"/>
            </a:xfrm>
            <a:custGeom>
              <a:avLst/>
              <a:gdLst>
                <a:gd name="connsiteX0" fmla="*/ 0 w 78537"/>
                <a:gd name="connsiteY0" fmla="*/ 0 h 104716"/>
                <a:gd name="connsiteX1" fmla="*/ 78537 w 78537"/>
                <a:gd name="connsiteY1" fmla="*/ 0 h 104716"/>
                <a:gd name="connsiteX2" fmla="*/ 78537 w 78537"/>
                <a:gd name="connsiteY2" fmla="*/ 104717 h 104716"/>
                <a:gd name="connsiteX3" fmla="*/ 0 w 78537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0" y="0"/>
                  </a:moveTo>
                  <a:lnTo>
                    <a:pt x="78537" y="0"/>
                  </a:lnTo>
                  <a:lnTo>
                    <a:pt x="78537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29" name="Dowolny kształt: kształt 928">
              <a:extLst>
                <a:ext uri="{FF2B5EF4-FFF2-40B4-BE49-F238E27FC236}">
                  <a16:creationId xmlns:a16="http://schemas.microsoft.com/office/drawing/2014/main" id="{8A2CCE58-9B94-3954-B730-455CEBDA0F8C}"/>
                </a:ext>
              </a:extLst>
            </p:cNvPr>
            <p:cNvSpPr/>
            <p:nvPr/>
          </p:nvSpPr>
          <p:spPr>
            <a:xfrm>
              <a:off x="11538918" y="575941"/>
              <a:ext cx="78537" cy="78537"/>
            </a:xfrm>
            <a:custGeom>
              <a:avLst/>
              <a:gdLst>
                <a:gd name="connsiteX0" fmla="*/ 0 w 78537"/>
                <a:gd name="connsiteY0" fmla="*/ 0 h 78537"/>
                <a:gd name="connsiteX1" fmla="*/ 78537 w 78537"/>
                <a:gd name="connsiteY1" fmla="*/ 0 h 78537"/>
                <a:gd name="connsiteX2" fmla="*/ 78537 w 78537"/>
                <a:gd name="connsiteY2" fmla="*/ 78537 h 78537"/>
                <a:gd name="connsiteX3" fmla="*/ 0 w 78537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78537">
                  <a:moveTo>
                    <a:pt x="0" y="0"/>
                  </a:moveTo>
                  <a:lnTo>
                    <a:pt x="78537" y="0"/>
                  </a:lnTo>
                  <a:lnTo>
                    <a:pt x="78537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30" name="Dowolny kształt: kształt 929">
              <a:extLst>
                <a:ext uri="{FF2B5EF4-FFF2-40B4-BE49-F238E27FC236}">
                  <a16:creationId xmlns:a16="http://schemas.microsoft.com/office/drawing/2014/main" id="{63331565-90F7-C8F9-C58F-F7096957CCFE}"/>
                </a:ext>
              </a:extLst>
            </p:cNvPr>
            <p:cNvSpPr/>
            <p:nvPr/>
          </p:nvSpPr>
          <p:spPr>
            <a:xfrm>
              <a:off x="11643635" y="471224"/>
              <a:ext cx="78537" cy="183253"/>
            </a:xfrm>
            <a:custGeom>
              <a:avLst/>
              <a:gdLst>
                <a:gd name="connsiteX0" fmla="*/ 0 w 78537"/>
                <a:gd name="connsiteY0" fmla="*/ 0 h 183253"/>
                <a:gd name="connsiteX1" fmla="*/ 78537 w 78537"/>
                <a:gd name="connsiteY1" fmla="*/ 0 h 183253"/>
                <a:gd name="connsiteX2" fmla="*/ 78537 w 78537"/>
                <a:gd name="connsiteY2" fmla="*/ 183254 h 183253"/>
                <a:gd name="connsiteX3" fmla="*/ 0 w 78537"/>
                <a:gd name="connsiteY3" fmla="*/ 183254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83253">
                  <a:moveTo>
                    <a:pt x="0" y="0"/>
                  </a:moveTo>
                  <a:lnTo>
                    <a:pt x="78537" y="0"/>
                  </a:lnTo>
                  <a:lnTo>
                    <a:pt x="78537" y="183254"/>
                  </a:lnTo>
                  <a:lnTo>
                    <a:pt x="0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31" name="Dowolny kształt: kształt 930">
            <a:extLst>
              <a:ext uri="{FF2B5EF4-FFF2-40B4-BE49-F238E27FC236}">
                <a16:creationId xmlns:a16="http://schemas.microsoft.com/office/drawing/2014/main" id="{06B133D5-61CA-5423-4EFF-BA520206394E}"/>
              </a:ext>
            </a:extLst>
          </p:cNvPr>
          <p:cNvSpPr/>
          <p:nvPr userDrawn="1"/>
        </p:nvSpPr>
        <p:spPr>
          <a:xfrm>
            <a:off x="28332841" y="-3194889"/>
            <a:ext cx="495260" cy="248488"/>
          </a:xfrm>
          <a:custGeom>
            <a:avLst/>
            <a:gdLst>
              <a:gd name="connsiteX0" fmla="*/ 222523 w 314149"/>
              <a:gd name="connsiteY0" fmla="*/ 0 h 157624"/>
              <a:gd name="connsiteX1" fmla="*/ 222523 w 314149"/>
              <a:gd name="connsiteY1" fmla="*/ 26179 h 157624"/>
              <a:gd name="connsiteX2" fmla="*/ 260417 w 314149"/>
              <a:gd name="connsiteY2" fmla="*/ 26179 h 157624"/>
              <a:gd name="connsiteX3" fmla="*/ 183254 w 314149"/>
              <a:gd name="connsiteY3" fmla="*/ 104717 h 157624"/>
              <a:gd name="connsiteX4" fmla="*/ 91627 w 314149"/>
              <a:gd name="connsiteY4" fmla="*/ 26179 h 157624"/>
              <a:gd name="connsiteX5" fmla="*/ 0 w 314149"/>
              <a:gd name="connsiteY5" fmla="*/ 121092 h 157624"/>
              <a:gd name="connsiteX6" fmla="*/ 0 w 314149"/>
              <a:gd name="connsiteY6" fmla="*/ 157625 h 157624"/>
              <a:gd name="connsiteX7" fmla="*/ 13090 w 314149"/>
              <a:gd name="connsiteY7" fmla="*/ 157075 h 157624"/>
              <a:gd name="connsiteX8" fmla="*/ 91627 w 314149"/>
              <a:gd name="connsiteY8" fmla="*/ 78537 h 157624"/>
              <a:gd name="connsiteX9" fmla="*/ 183254 w 314149"/>
              <a:gd name="connsiteY9" fmla="*/ 157075 h 157624"/>
              <a:gd name="connsiteX10" fmla="*/ 287971 w 314149"/>
              <a:gd name="connsiteY10" fmla="*/ 43693 h 157624"/>
              <a:gd name="connsiteX11" fmla="*/ 287971 w 314149"/>
              <a:gd name="connsiteY11" fmla="*/ 91627 h 157624"/>
              <a:gd name="connsiteX12" fmla="*/ 314150 w 314149"/>
              <a:gd name="connsiteY12" fmla="*/ 91627 h 157624"/>
              <a:gd name="connsiteX13" fmla="*/ 314150 w 314149"/>
              <a:gd name="connsiteY13" fmla="*/ 0 h 157624"/>
              <a:gd name="connsiteX14" fmla="*/ 222523 w 314149"/>
              <a:gd name="connsiteY14" fmla="*/ 0 h 15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149" h="157624">
                <a:moveTo>
                  <a:pt x="222523" y="0"/>
                </a:moveTo>
                <a:lnTo>
                  <a:pt x="222523" y="26179"/>
                </a:lnTo>
                <a:lnTo>
                  <a:pt x="260417" y="26179"/>
                </a:lnTo>
                <a:lnTo>
                  <a:pt x="183254" y="104717"/>
                </a:lnTo>
                <a:lnTo>
                  <a:pt x="91627" y="26179"/>
                </a:lnTo>
                <a:lnTo>
                  <a:pt x="0" y="121092"/>
                </a:lnTo>
                <a:lnTo>
                  <a:pt x="0" y="157625"/>
                </a:lnTo>
                <a:lnTo>
                  <a:pt x="13090" y="157075"/>
                </a:lnTo>
                <a:lnTo>
                  <a:pt x="91627" y="78537"/>
                </a:lnTo>
                <a:lnTo>
                  <a:pt x="183254" y="157075"/>
                </a:lnTo>
                <a:lnTo>
                  <a:pt x="287971" y="43693"/>
                </a:lnTo>
                <a:lnTo>
                  <a:pt x="287971" y="91627"/>
                </a:lnTo>
                <a:lnTo>
                  <a:pt x="314150" y="91627"/>
                </a:lnTo>
                <a:lnTo>
                  <a:pt x="314150" y="0"/>
                </a:lnTo>
                <a:lnTo>
                  <a:pt x="222523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932" name="Dowolny kształt: kształt 931">
            <a:extLst>
              <a:ext uri="{FF2B5EF4-FFF2-40B4-BE49-F238E27FC236}">
                <a16:creationId xmlns:a16="http://schemas.microsoft.com/office/drawing/2014/main" id="{BB8BDB47-50E1-C787-1E60-D72CE8FB58B9}"/>
              </a:ext>
            </a:extLst>
          </p:cNvPr>
          <p:cNvSpPr/>
          <p:nvPr userDrawn="1"/>
        </p:nvSpPr>
        <p:spPr>
          <a:xfrm>
            <a:off x="24794405" y="9124344"/>
            <a:ext cx="375469" cy="495205"/>
          </a:xfrm>
          <a:custGeom>
            <a:avLst/>
            <a:gdLst>
              <a:gd name="connsiteX0" fmla="*/ 226188 w 238164"/>
              <a:gd name="connsiteY0" fmla="*/ 215234 h 314125"/>
              <a:gd name="connsiteX1" fmla="*/ 207667 w 238164"/>
              <a:gd name="connsiteY1" fmla="*/ 210194 h 314125"/>
              <a:gd name="connsiteX2" fmla="*/ 197784 w 238164"/>
              <a:gd name="connsiteY2" fmla="*/ 172234 h 314125"/>
              <a:gd name="connsiteX3" fmla="*/ 149418 w 238164"/>
              <a:gd name="connsiteY3" fmla="*/ 158818 h 314125"/>
              <a:gd name="connsiteX4" fmla="*/ 143920 w 238164"/>
              <a:gd name="connsiteY4" fmla="*/ 137743 h 314125"/>
              <a:gd name="connsiteX5" fmla="*/ 123958 w 238164"/>
              <a:gd name="connsiteY5" fmla="*/ 130871 h 314125"/>
              <a:gd name="connsiteX6" fmla="*/ 112963 w 238164"/>
              <a:gd name="connsiteY6" fmla="*/ 149655 h 314125"/>
              <a:gd name="connsiteX7" fmla="*/ 127754 w 238164"/>
              <a:gd name="connsiteY7" fmla="*/ 153713 h 314125"/>
              <a:gd name="connsiteX8" fmla="*/ 130372 w 238164"/>
              <a:gd name="connsiteY8" fmla="*/ 163791 h 314125"/>
              <a:gd name="connsiteX9" fmla="*/ 133252 w 238164"/>
              <a:gd name="connsiteY9" fmla="*/ 174721 h 314125"/>
              <a:gd name="connsiteX10" fmla="*/ 144116 w 238164"/>
              <a:gd name="connsiteY10" fmla="*/ 177797 h 314125"/>
              <a:gd name="connsiteX11" fmla="*/ 181618 w 238164"/>
              <a:gd name="connsiteY11" fmla="*/ 188138 h 314125"/>
              <a:gd name="connsiteX12" fmla="*/ 188621 w 238164"/>
              <a:gd name="connsiteY12" fmla="*/ 215103 h 314125"/>
              <a:gd name="connsiteX13" fmla="*/ 191501 w 238164"/>
              <a:gd name="connsiteY13" fmla="*/ 226098 h 314125"/>
              <a:gd name="connsiteX14" fmla="*/ 202496 w 238164"/>
              <a:gd name="connsiteY14" fmla="*/ 229108 h 314125"/>
              <a:gd name="connsiteX15" fmla="*/ 210022 w 238164"/>
              <a:gd name="connsiteY15" fmla="*/ 231203 h 314125"/>
              <a:gd name="connsiteX16" fmla="*/ 217811 w 238164"/>
              <a:gd name="connsiteY16" fmla="*/ 260916 h 314125"/>
              <a:gd name="connsiteX17" fmla="*/ 215193 w 238164"/>
              <a:gd name="connsiteY17" fmla="*/ 270210 h 314125"/>
              <a:gd name="connsiteX18" fmla="*/ 195951 w 238164"/>
              <a:gd name="connsiteY18" fmla="*/ 291938 h 314125"/>
              <a:gd name="connsiteX19" fmla="*/ 25590 w 238164"/>
              <a:gd name="connsiteY19" fmla="*/ 245143 h 314125"/>
              <a:gd name="connsiteX20" fmla="*/ 20224 w 238164"/>
              <a:gd name="connsiteY20" fmla="*/ 217393 h 314125"/>
              <a:gd name="connsiteX21" fmla="*/ 26703 w 238164"/>
              <a:gd name="connsiteY21" fmla="*/ 193439 h 314125"/>
              <a:gd name="connsiteX22" fmla="*/ 40316 w 238164"/>
              <a:gd name="connsiteY22" fmla="*/ 180022 h 314125"/>
              <a:gd name="connsiteX23" fmla="*/ 46076 w 238164"/>
              <a:gd name="connsiteY23" fmla="*/ 181331 h 314125"/>
              <a:gd name="connsiteX24" fmla="*/ 91824 w 238164"/>
              <a:gd name="connsiteY24" fmla="*/ 157574 h 314125"/>
              <a:gd name="connsiteX25" fmla="*/ 123958 w 238164"/>
              <a:gd name="connsiteY25" fmla="*/ 91472 h 314125"/>
              <a:gd name="connsiteX26" fmla="*/ 58511 w 238164"/>
              <a:gd name="connsiteY26" fmla="*/ 130740 h 314125"/>
              <a:gd name="connsiteX27" fmla="*/ 71600 w 238164"/>
              <a:gd name="connsiteY27" fmla="*/ 143830 h 314125"/>
              <a:gd name="connsiteX28" fmla="*/ 53144 w 238164"/>
              <a:gd name="connsiteY28" fmla="*/ 157836 h 314125"/>
              <a:gd name="connsiteX29" fmla="*/ 57594 w 238164"/>
              <a:gd name="connsiteY29" fmla="*/ 145728 h 314125"/>
              <a:gd name="connsiteX30" fmla="*/ 42803 w 238164"/>
              <a:gd name="connsiteY30" fmla="*/ 149916 h 314125"/>
              <a:gd name="connsiteX31" fmla="*/ 39138 w 238164"/>
              <a:gd name="connsiteY31" fmla="*/ 153516 h 314125"/>
              <a:gd name="connsiteX32" fmla="*/ 31415 w 238164"/>
              <a:gd name="connsiteY32" fmla="*/ 143175 h 314125"/>
              <a:gd name="connsiteX33" fmla="*/ 32594 w 238164"/>
              <a:gd name="connsiteY33" fmla="*/ 127730 h 314125"/>
              <a:gd name="connsiteX34" fmla="*/ 68524 w 238164"/>
              <a:gd name="connsiteY34" fmla="*/ 56326 h 314125"/>
              <a:gd name="connsiteX35" fmla="*/ 94572 w 238164"/>
              <a:gd name="connsiteY35" fmla="*/ 40815 h 314125"/>
              <a:gd name="connsiteX36" fmla="*/ 82072 w 238164"/>
              <a:gd name="connsiteY36" fmla="*/ 2986 h 314125"/>
              <a:gd name="connsiteX37" fmla="*/ 73498 w 238164"/>
              <a:gd name="connsiteY37" fmla="*/ 303 h 314125"/>
              <a:gd name="connsiteX38" fmla="*/ 44243 w 238164"/>
              <a:gd name="connsiteY38" fmla="*/ 15487 h 314125"/>
              <a:gd name="connsiteX39" fmla="*/ 47319 w 238164"/>
              <a:gd name="connsiteY39" fmla="*/ 45658 h 314125"/>
              <a:gd name="connsiteX40" fmla="*/ 11388 w 238164"/>
              <a:gd name="connsiteY40" fmla="*/ 117062 h 314125"/>
              <a:gd name="connsiteX41" fmla="*/ 8901 w 238164"/>
              <a:gd name="connsiteY41" fmla="*/ 150637 h 314125"/>
              <a:gd name="connsiteX42" fmla="*/ 22122 w 238164"/>
              <a:gd name="connsiteY42" fmla="*/ 170336 h 314125"/>
              <a:gd name="connsiteX43" fmla="*/ 9098 w 238164"/>
              <a:gd name="connsiteY43" fmla="*/ 183230 h 314125"/>
              <a:gd name="connsiteX44" fmla="*/ 0 w 238164"/>
              <a:gd name="connsiteY44" fmla="*/ 216739 h 314125"/>
              <a:gd name="connsiteX45" fmla="*/ 6152 w 238164"/>
              <a:gd name="connsiteY45" fmla="*/ 261767 h 314125"/>
              <a:gd name="connsiteX46" fmla="*/ 202496 w 238164"/>
              <a:gd name="connsiteY46" fmla="*/ 314125 h 314125"/>
              <a:gd name="connsiteX47" fmla="*/ 232929 w 238164"/>
              <a:gd name="connsiteY47" fmla="*/ 279896 h 314125"/>
              <a:gd name="connsiteX48" fmla="*/ 238165 w 238164"/>
              <a:gd name="connsiteY48" fmla="*/ 261112 h 314125"/>
              <a:gd name="connsiteX49" fmla="*/ 226188 w 238164"/>
              <a:gd name="connsiteY49" fmla="*/ 215234 h 314125"/>
              <a:gd name="connsiteX50" fmla="*/ 57136 w 238164"/>
              <a:gd name="connsiteY50" fmla="*/ 26286 h 314125"/>
              <a:gd name="connsiteX51" fmla="*/ 70946 w 238164"/>
              <a:gd name="connsiteY51" fmla="*/ 16010 h 314125"/>
              <a:gd name="connsiteX52" fmla="*/ 81286 w 238164"/>
              <a:gd name="connsiteY52" fmla="*/ 29885 h 314125"/>
              <a:gd name="connsiteX53" fmla="*/ 67411 w 238164"/>
              <a:gd name="connsiteY53" fmla="*/ 40161 h 314125"/>
              <a:gd name="connsiteX54" fmla="*/ 57136 w 238164"/>
              <a:gd name="connsiteY54" fmla="*/ 26286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38164" h="314125">
                <a:moveTo>
                  <a:pt x="226188" y="215234"/>
                </a:moveTo>
                <a:lnTo>
                  <a:pt x="207667" y="210194"/>
                </a:lnTo>
                <a:lnTo>
                  <a:pt x="197784" y="172234"/>
                </a:lnTo>
                <a:lnTo>
                  <a:pt x="149418" y="158818"/>
                </a:lnTo>
                <a:lnTo>
                  <a:pt x="143920" y="137743"/>
                </a:lnTo>
                <a:lnTo>
                  <a:pt x="123958" y="130871"/>
                </a:lnTo>
                <a:lnTo>
                  <a:pt x="112963" y="149655"/>
                </a:lnTo>
                <a:lnTo>
                  <a:pt x="127754" y="153713"/>
                </a:lnTo>
                <a:lnTo>
                  <a:pt x="130372" y="163791"/>
                </a:lnTo>
                <a:lnTo>
                  <a:pt x="133252" y="174721"/>
                </a:lnTo>
                <a:lnTo>
                  <a:pt x="144116" y="177797"/>
                </a:lnTo>
                <a:lnTo>
                  <a:pt x="181618" y="188138"/>
                </a:lnTo>
                <a:lnTo>
                  <a:pt x="188621" y="215103"/>
                </a:lnTo>
                <a:lnTo>
                  <a:pt x="191501" y="226098"/>
                </a:lnTo>
                <a:lnTo>
                  <a:pt x="202496" y="229108"/>
                </a:lnTo>
                <a:lnTo>
                  <a:pt x="210022" y="231203"/>
                </a:lnTo>
                <a:lnTo>
                  <a:pt x="217811" y="260916"/>
                </a:lnTo>
                <a:lnTo>
                  <a:pt x="215193" y="270210"/>
                </a:lnTo>
                <a:lnTo>
                  <a:pt x="195951" y="291938"/>
                </a:lnTo>
                <a:lnTo>
                  <a:pt x="25590" y="245143"/>
                </a:lnTo>
                <a:lnTo>
                  <a:pt x="20224" y="217393"/>
                </a:lnTo>
                <a:lnTo>
                  <a:pt x="26703" y="193439"/>
                </a:lnTo>
                <a:lnTo>
                  <a:pt x="40316" y="180022"/>
                </a:lnTo>
                <a:cubicBezTo>
                  <a:pt x="42214" y="180612"/>
                  <a:pt x="44112" y="181004"/>
                  <a:pt x="46076" y="181331"/>
                </a:cubicBezTo>
                <a:cubicBezTo>
                  <a:pt x="64924" y="184080"/>
                  <a:pt x="83250" y="174525"/>
                  <a:pt x="91824" y="157574"/>
                </a:cubicBezTo>
                <a:lnTo>
                  <a:pt x="123958" y="91472"/>
                </a:lnTo>
                <a:lnTo>
                  <a:pt x="58511" y="130740"/>
                </a:lnTo>
                <a:lnTo>
                  <a:pt x="71600" y="143830"/>
                </a:lnTo>
                <a:cubicBezTo>
                  <a:pt x="68197" y="150571"/>
                  <a:pt x="60736" y="157050"/>
                  <a:pt x="53144" y="157836"/>
                </a:cubicBezTo>
                <a:lnTo>
                  <a:pt x="57594" y="145728"/>
                </a:lnTo>
                <a:lnTo>
                  <a:pt x="42803" y="149916"/>
                </a:lnTo>
                <a:lnTo>
                  <a:pt x="39138" y="153516"/>
                </a:lnTo>
                <a:cubicBezTo>
                  <a:pt x="35539" y="151029"/>
                  <a:pt x="32855" y="147429"/>
                  <a:pt x="31415" y="143175"/>
                </a:cubicBezTo>
                <a:cubicBezTo>
                  <a:pt x="29714" y="138071"/>
                  <a:pt x="30172" y="132573"/>
                  <a:pt x="32594" y="127730"/>
                </a:cubicBezTo>
                <a:lnTo>
                  <a:pt x="68524" y="56326"/>
                </a:lnTo>
                <a:cubicBezTo>
                  <a:pt x="79389" y="56653"/>
                  <a:pt x="89598" y="50698"/>
                  <a:pt x="94572" y="40815"/>
                </a:cubicBezTo>
                <a:cubicBezTo>
                  <a:pt x="101575" y="26940"/>
                  <a:pt x="95947" y="9989"/>
                  <a:pt x="82072" y="2986"/>
                </a:cubicBezTo>
                <a:cubicBezTo>
                  <a:pt x="79389" y="1612"/>
                  <a:pt x="76509" y="761"/>
                  <a:pt x="73498" y="303"/>
                </a:cubicBezTo>
                <a:cubicBezTo>
                  <a:pt x="61456" y="-1464"/>
                  <a:pt x="49740" y="4622"/>
                  <a:pt x="44243" y="15487"/>
                </a:cubicBezTo>
                <a:cubicBezTo>
                  <a:pt x="39269" y="25369"/>
                  <a:pt x="40644" y="37150"/>
                  <a:pt x="47319" y="45658"/>
                </a:cubicBezTo>
                <a:lnTo>
                  <a:pt x="11388" y="117062"/>
                </a:lnTo>
                <a:cubicBezTo>
                  <a:pt x="6087" y="127534"/>
                  <a:pt x="5171" y="139445"/>
                  <a:pt x="8901" y="150637"/>
                </a:cubicBezTo>
                <a:cubicBezTo>
                  <a:pt x="11453" y="158425"/>
                  <a:pt x="16035" y="165166"/>
                  <a:pt x="22122" y="170336"/>
                </a:cubicBezTo>
                <a:lnTo>
                  <a:pt x="9098" y="183230"/>
                </a:lnTo>
                <a:lnTo>
                  <a:pt x="0" y="216739"/>
                </a:lnTo>
                <a:lnTo>
                  <a:pt x="6152" y="261767"/>
                </a:lnTo>
                <a:lnTo>
                  <a:pt x="202496" y="314125"/>
                </a:lnTo>
                <a:lnTo>
                  <a:pt x="232929" y="279896"/>
                </a:lnTo>
                <a:lnTo>
                  <a:pt x="238165" y="261112"/>
                </a:lnTo>
                <a:lnTo>
                  <a:pt x="226188" y="215234"/>
                </a:lnTo>
                <a:close/>
                <a:moveTo>
                  <a:pt x="57136" y="26286"/>
                </a:moveTo>
                <a:cubicBezTo>
                  <a:pt x="58118" y="19610"/>
                  <a:pt x="64270" y="15029"/>
                  <a:pt x="70946" y="16010"/>
                </a:cubicBezTo>
                <a:cubicBezTo>
                  <a:pt x="77622" y="16992"/>
                  <a:pt x="82268" y="23210"/>
                  <a:pt x="81286" y="29885"/>
                </a:cubicBezTo>
                <a:cubicBezTo>
                  <a:pt x="80305" y="36495"/>
                  <a:pt x="74087" y="41142"/>
                  <a:pt x="67411" y="40161"/>
                </a:cubicBezTo>
                <a:cubicBezTo>
                  <a:pt x="60736" y="39179"/>
                  <a:pt x="56155" y="32962"/>
                  <a:pt x="57136" y="2628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33" name="Grafika 52">
            <a:extLst>
              <a:ext uri="{FF2B5EF4-FFF2-40B4-BE49-F238E27FC236}">
                <a16:creationId xmlns:a16="http://schemas.microsoft.com/office/drawing/2014/main" id="{A65DC75C-FBC0-CEAC-5FD9-7C32069A6534}"/>
              </a:ext>
            </a:extLst>
          </p:cNvPr>
          <p:cNvGrpSpPr/>
          <p:nvPr userDrawn="1"/>
        </p:nvGrpSpPr>
        <p:grpSpPr>
          <a:xfrm>
            <a:off x="27796307" y="-2699645"/>
            <a:ext cx="495260" cy="412703"/>
            <a:chOff x="11761441" y="379597"/>
            <a:chExt cx="314149" cy="261791"/>
          </a:xfrm>
          <a:solidFill>
            <a:srgbClr val="212E39"/>
          </a:solidFill>
        </p:grpSpPr>
        <p:sp>
          <p:nvSpPr>
            <p:cNvPr id="934" name="Dowolny kształt: kształt 933">
              <a:extLst>
                <a:ext uri="{FF2B5EF4-FFF2-40B4-BE49-F238E27FC236}">
                  <a16:creationId xmlns:a16="http://schemas.microsoft.com/office/drawing/2014/main" id="{3129C010-85D1-44F5-FBE1-371CD1BE12C4}"/>
                </a:ext>
              </a:extLst>
            </p:cNvPr>
            <p:cNvSpPr/>
            <p:nvPr/>
          </p:nvSpPr>
          <p:spPr>
            <a:xfrm>
              <a:off x="11800710" y="418866"/>
              <a:ext cx="235612" cy="130895"/>
            </a:xfrm>
            <a:custGeom>
              <a:avLst/>
              <a:gdLst>
                <a:gd name="connsiteX0" fmla="*/ 65448 w 235612"/>
                <a:gd name="connsiteY0" fmla="*/ 65448 h 130895"/>
                <a:gd name="connsiteX1" fmla="*/ 130896 w 235612"/>
                <a:gd name="connsiteY1" fmla="*/ 117806 h 130895"/>
                <a:gd name="connsiteX2" fmla="*/ 208975 w 235612"/>
                <a:gd name="connsiteY2" fmla="*/ 43235 h 130895"/>
                <a:gd name="connsiteX3" fmla="*/ 209433 w 235612"/>
                <a:gd name="connsiteY3" fmla="*/ 78537 h 130895"/>
                <a:gd name="connsiteX4" fmla="*/ 235612 w 235612"/>
                <a:gd name="connsiteY4" fmla="*/ 78537 h 130895"/>
                <a:gd name="connsiteX5" fmla="*/ 235612 w 235612"/>
                <a:gd name="connsiteY5" fmla="*/ 0 h 130895"/>
                <a:gd name="connsiteX6" fmla="*/ 157075 w 235612"/>
                <a:gd name="connsiteY6" fmla="*/ 0 h 130895"/>
                <a:gd name="connsiteX7" fmla="*/ 157075 w 235612"/>
                <a:gd name="connsiteY7" fmla="*/ 26179 h 130895"/>
                <a:gd name="connsiteX8" fmla="*/ 188359 w 235612"/>
                <a:gd name="connsiteY8" fmla="*/ 26179 h 130895"/>
                <a:gd name="connsiteX9" fmla="*/ 130896 w 235612"/>
                <a:gd name="connsiteY9" fmla="*/ 78537 h 130895"/>
                <a:gd name="connsiteX10" fmla="*/ 65448 w 235612"/>
                <a:gd name="connsiteY10" fmla="*/ 26179 h 130895"/>
                <a:gd name="connsiteX11" fmla="*/ 0 w 235612"/>
                <a:gd name="connsiteY11" fmla="*/ 104717 h 130895"/>
                <a:gd name="connsiteX12" fmla="*/ 0 w 235612"/>
                <a:gd name="connsiteY12" fmla="*/ 130896 h 130895"/>
                <a:gd name="connsiteX13" fmla="*/ 13090 w 235612"/>
                <a:gd name="connsiteY13" fmla="*/ 130896 h 130895"/>
                <a:gd name="connsiteX14" fmla="*/ 65448 w 235612"/>
                <a:gd name="connsiteY14" fmla="*/ 6544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130895">
                  <a:moveTo>
                    <a:pt x="65448" y="65448"/>
                  </a:moveTo>
                  <a:lnTo>
                    <a:pt x="130896" y="117806"/>
                  </a:lnTo>
                  <a:lnTo>
                    <a:pt x="208975" y="43235"/>
                  </a:lnTo>
                  <a:lnTo>
                    <a:pt x="209433" y="78537"/>
                  </a:lnTo>
                  <a:lnTo>
                    <a:pt x="235612" y="78537"/>
                  </a:lnTo>
                  <a:lnTo>
                    <a:pt x="235612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188359" y="26179"/>
                  </a:lnTo>
                  <a:lnTo>
                    <a:pt x="130896" y="78537"/>
                  </a:lnTo>
                  <a:lnTo>
                    <a:pt x="65448" y="26179"/>
                  </a:lnTo>
                  <a:lnTo>
                    <a:pt x="0" y="104717"/>
                  </a:lnTo>
                  <a:lnTo>
                    <a:pt x="0" y="130896"/>
                  </a:lnTo>
                  <a:lnTo>
                    <a:pt x="13090" y="130896"/>
                  </a:lnTo>
                  <a:lnTo>
                    <a:pt x="65448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35" name="Dowolny kształt: kształt 934">
              <a:extLst>
                <a:ext uri="{FF2B5EF4-FFF2-40B4-BE49-F238E27FC236}">
                  <a16:creationId xmlns:a16="http://schemas.microsoft.com/office/drawing/2014/main" id="{E352A0AD-067A-BBCD-FA82-36C134171C82}"/>
                </a:ext>
              </a:extLst>
            </p:cNvPr>
            <p:cNvSpPr/>
            <p:nvPr/>
          </p:nvSpPr>
          <p:spPr>
            <a:xfrm>
              <a:off x="11761441" y="379597"/>
              <a:ext cx="314149" cy="261791"/>
            </a:xfrm>
            <a:custGeom>
              <a:avLst/>
              <a:gdLst>
                <a:gd name="connsiteX0" fmla="*/ 0 w 314149"/>
                <a:gd name="connsiteY0" fmla="*/ 0 h 261791"/>
                <a:gd name="connsiteX1" fmla="*/ 0 w 314149"/>
                <a:gd name="connsiteY1" fmla="*/ 196344 h 261791"/>
                <a:gd name="connsiteX2" fmla="*/ 13090 w 314149"/>
                <a:gd name="connsiteY2" fmla="*/ 209433 h 261791"/>
                <a:gd name="connsiteX3" fmla="*/ 117806 w 314149"/>
                <a:gd name="connsiteY3" fmla="*/ 209433 h 261791"/>
                <a:gd name="connsiteX4" fmla="*/ 91627 w 314149"/>
                <a:gd name="connsiteY4" fmla="*/ 235612 h 261791"/>
                <a:gd name="connsiteX5" fmla="*/ 91627 w 314149"/>
                <a:gd name="connsiteY5" fmla="*/ 261791 h 261791"/>
                <a:gd name="connsiteX6" fmla="*/ 222523 w 314149"/>
                <a:gd name="connsiteY6" fmla="*/ 261791 h 261791"/>
                <a:gd name="connsiteX7" fmla="*/ 222523 w 314149"/>
                <a:gd name="connsiteY7" fmla="*/ 235612 h 261791"/>
                <a:gd name="connsiteX8" fmla="*/ 196344 w 314149"/>
                <a:gd name="connsiteY8" fmla="*/ 209433 h 261791"/>
                <a:gd name="connsiteX9" fmla="*/ 301060 w 314149"/>
                <a:gd name="connsiteY9" fmla="*/ 209433 h 261791"/>
                <a:gd name="connsiteX10" fmla="*/ 314150 w 314149"/>
                <a:gd name="connsiteY10" fmla="*/ 196344 h 261791"/>
                <a:gd name="connsiteX11" fmla="*/ 314150 w 314149"/>
                <a:gd name="connsiteY11" fmla="*/ 0 h 261791"/>
                <a:gd name="connsiteX12" fmla="*/ 0 w 314149"/>
                <a:gd name="connsiteY12" fmla="*/ 0 h 261791"/>
                <a:gd name="connsiteX13" fmla="*/ 130896 w 314149"/>
                <a:gd name="connsiteY13" fmla="*/ 209433 h 261791"/>
                <a:gd name="connsiteX14" fmla="*/ 130896 w 314149"/>
                <a:gd name="connsiteY14" fmla="*/ 196344 h 261791"/>
                <a:gd name="connsiteX15" fmla="*/ 183254 w 314149"/>
                <a:gd name="connsiteY15" fmla="*/ 196344 h 261791"/>
                <a:gd name="connsiteX16" fmla="*/ 183254 w 314149"/>
                <a:gd name="connsiteY16" fmla="*/ 209433 h 261791"/>
                <a:gd name="connsiteX17" fmla="*/ 130896 w 314149"/>
                <a:gd name="connsiteY17" fmla="*/ 209433 h 261791"/>
                <a:gd name="connsiteX18" fmla="*/ 287971 w 314149"/>
                <a:gd name="connsiteY18" fmla="*/ 183254 h 261791"/>
                <a:gd name="connsiteX19" fmla="*/ 26179 w 314149"/>
                <a:gd name="connsiteY19" fmla="*/ 183254 h 261791"/>
                <a:gd name="connsiteX20" fmla="*/ 26179 w 314149"/>
                <a:gd name="connsiteY20" fmla="*/ 26179 h 261791"/>
                <a:gd name="connsiteX21" fmla="*/ 287971 w 314149"/>
                <a:gd name="connsiteY21" fmla="*/ 26179 h 261791"/>
                <a:gd name="connsiteX22" fmla="*/ 287971 w 314149"/>
                <a:gd name="connsiteY22" fmla="*/ 183254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149" h="261791">
                  <a:moveTo>
                    <a:pt x="0" y="0"/>
                  </a:moveTo>
                  <a:lnTo>
                    <a:pt x="0" y="196344"/>
                  </a:lnTo>
                  <a:lnTo>
                    <a:pt x="13090" y="209433"/>
                  </a:lnTo>
                  <a:lnTo>
                    <a:pt x="117806" y="209433"/>
                  </a:lnTo>
                  <a:lnTo>
                    <a:pt x="91627" y="235612"/>
                  </a:lnTo>
                  <a:lnTo>
                    <a:pt x="91627" y="261791"/>
                  </a:lnTo>
                  <a:lnTo>
                    <a:pt x="222523" y="261791"/>
                  </a:lnTo>
                  <a:lnTo>
                    <a:pt x="222523" y="235612"/>
                  </a:lnTo>
                  <a:lnTo>
                    <a:pt x="19634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0" y="0"/>
                  </a:lnTo>
                  <a:close/>
                  <a:moveTo>
                    <a:pt x="130896" y="209433"/>
                  </a:move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130896" y="209433"/>
                  </a:lnTo>
                  <a:close/>
                  <a:moveTo>
                    <a:pt x="287971" y="183254"/>
                  </a:moveTo>
                  <a:lnTo>
                    <a:pt x="26179" y="18325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36" name="Grafika 52">
            <a:extLst>
              <a:ext uri="{FF2B5EF4-FFF2-40B4-BE49-F238E27FC236}">
                <a16:creationId xmlns:a16="http://schemas.microsoft.com/office/drawing/2014/main" id="{4AAC6F84-2D23-8412-8366-1BA60FCAFAEB}"/>
              </a:ext>
            </a:extLst>
          </p:cNvPr>
          <p:cNvGrpSpPr/>
          <p:nvPr userDrawn="1"/>
        </p:nvGrpSpPr>
        <p:grpSpPr>
          <a:xfrm>
            <a:off x="28332841" y="-2761551"/>
            <a:ext cx="495260" cy="495243"/>
            <a:chOff x="12101770" y="340328"/>
            <a:chExt cx="314149" cy="314149"/>
          </a:xfrm>
          <a:solidFill>
            <a:srgbClr val="212E39"/>
          </a:solidFill>
        </p:grpSpPr>
        <p:sp>
          <p:nvSpPr>
            <p:cNvPr id="937" name="Dowolny kształt: kształt 936">
              <a:extLst>
                <a:ext uri="{FF2B5EF4-FFF2-40B4-BE49-F238E27FC236}">
                  <a16:creationId xmlns:a16="http://schemas.microsoft.com/office/drawing/2014/main" id="{63F7EA4C-6DA2-436A-B664-B299E5B5D63B}"/>
                </a:ext>
              </a:extLst>
            </p:cNvPr>
            <p:cNvSpPr/>
            <p:nvPr/>
          </p:nvSpPr>
          <p:spPr>
            <a:xfrm>
              <a:off x="12193397" y="340328"/>
              <a:ext cx="130895" cy="314149"/>
            </a:xfrm>
            <a:custGeom>
              <a:avLst/>
              <a:gdLst>
                <a:gd name="connsiteX0" fmla="*/ 13090 w 130895"/>
                <a:gd name="connsiteY0" fmla="*/ 91627 h 314149"/>
                <a:gd name="connsiteX1" fmla="*/ 0 w 130895"/>
                <a:gd name="connsiteY1" fmla="*/ 65448 h 314149"/>
                <a:gd name="connsiteX2" fmla="*/ 65448 w 130895"/>
                <a:gd name="connsiteY2" fmla="*/ 0 h 314149"/>
                <a:gd name="connsiteX3" fmla="*/ 130896 w 130895"/>
                <a:gd name="connsiteY3" fmla="*/ 65448 h 314149"/>
                <a:gd name="connsiteX4" fmla="*/ 117806 w 130895"/>
                <a:gd name="connsiteY4" fmla="*/ 91627 h 314149"/>
                <a:gd name="connsiteX5" fmla="*/ 78865 w 130895"/>
                <a:gd name="connsiteY5" fmla="*/ 52476 h 314149"/>
                <a:gd name="connsiteX6" fmla="*/ 78537 w 130895"/>
                <a:gd name="connsiteY6" fmla="*/ 261791 h 314149"/>
                <a:gd name="connsiteX7" fmla="*/ 117806 w 130895"/>
                <a:gd name="connsiteY7" fmla="*/ 222523 h 314149"/>
                <a:gd name="connsiteX8" fmla="*/ 130896 w 130895"/>
                <a:gd name="connsiteY8" fmla="*/ 248702 h 314149"/>
                <a:gd name="connsiteX9" fmla="*/ 65775 w 130895"/>
                <a:gd name="connsiteY9" fmla="*/ 314150 h 314149"/>
                <a:gd name="connsiteX10" fmla="*/ 0 w 130895"/>
                <a:gd name="connsiteY10" fmla="*/ 248702 h 314149"/>
                <a:gd name="connsiteX11" fmla="*/ 13090 w 130895"/>
                <a:gd name="connsiteY11" fmla="*/ 222523 h 314149"/>
                <a:gd name="connsiteX12" fmla="*/ 52358 w 130895"/>
                <a:gd name="connsiteY12" fmla="*/ 261791 h 314149"/>
                <a:gd name="connsiteX13" fmla="*/ 52358 w 130895"/>
                <a:gd name="connsiteY13" fmla="*/ 52358 h 314149"/>
                <a:gd name="connsiteX14" fmla="*/ 13090 w 130895"/>
                <a:gd name="connsiteY14" fmla="*/ 91627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95" h="314149">
                  <a:moveTo>
                    <a:pt x="13090" y="91627"/>
                  </a:moveTo>
                  <a:lnTo>
                    <a:pt x="0" y="65448"/>
                  </a:lnTo>
                  <a:lnTo>
                    <a:pt x="65448" y="0"/>
                  </a:lnTo>
                  <a:lnTo>
                    <a:pt x="130896" y="65448"/>
                  </a:lnTo>
                  <a:lnTo>
                    <a:pt x="117806" y="91627"/>
                  </a:lnTo>
                  <a:lnTo>
                    <a:pt x="78865" y="52476"/>
                  </a:lnTo>
                  <a:lnTo>
                    <a:pt x="78537" y="261791"/>
                  </a:lnTo>
                  <a:lnTo>
                    <a:pt x="117806" y="222523"/>
                  </a:lnTo>
                  <a:lnTo>
                    <a:pt x="130896" y="248702"/>
                  </a:lnTo>
                  <a:lnTo>
                    <a:pt x="65775" y="314150"/>
                  </a:lnTo>
                  <a:lnTo>
                    <a:pt x="0" y="248702"/>
                  </a:lnTo>
                  <a:lnTo>
                    <a:pt x="13090" y="222523"/>
                  </a:lnTo>
                  <a:lnTo>
                    <a:pt x="52358" y="261791"/>
                  </a:lnTo>
                  <a:lnTo>
                    <a:pt x="52358" y="52358"/>
                  </a:lnTo>
                  <a:lnTo>
                    <a:pt x="1309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38" name="Dowolny kształt: kształt 937">
              <a:extLst>
                <a:ext uri="{FF2B5EF4-FFF2-40B4-BE49-F238E27FC236}">
                  <a16:creationId xmlns:a16="http://schemas.microsoft.com/office/drawing/2014/main" id="{F56E6267-4F07-EB5A-E570-7692D56A8604}"/>
                </a:ext>
              </a:extLst>
            </p:cNvPr>
            <p:cNvSpPr/>
            <p:nvPr/>
          </p:nvSpPr>
          <p:spPr>
            <a:xfrm>
              <a:off x="12101770" y="431955"/>
              <a:ext cx="117806" cy="130895"/>
            </a:xfrm>
            <a:custGeom>
              <a:avLst/>
              <a:gdLst>
                <a:gd name="connsiteX0" fmla="*/ 65448 w 117806"/>
                <a:gd name="connsiteY0" fmla="*/ 78537 h 130895"/>
                <a:gd name="connsiteX1" fmla="*/ 26179 w 117806"/>
                <a:gd name="connsiteY1" fmla="*/ 117806 h 130895"/>
                <a:gd name="connsiteX2" fmla="*/ 52358 w 117806"/>
                <a:gd name="connsiteY2" fmla="*/ 130896 h 130895"/>
                <a:gd name="connsiteX3" fmla="*/ 117806 w 117806"/>
                <a:gd name="connsiteY3" fmla="*/ 65448 h 130895"/>
                <a:gd name="connsiteX4" fmla="*/ 52358 w 117806"/>
                <a:gd name="connsiteY4" fmla="*/ 0 h 130895"/>
                <a:gd name="connsiteX5" fmla="*/ 26179 w 117806"/>
                <a:gd name="connsiteY5" fmla="*/ 13090 h 130895"/>
                <a:gd name="connsiteX6" fmla="*/ 65448 w 117806"/>
                <a:gd name="connsiteY6" fmla="*/ 52358 h 130895"/>
                <a:gd name="connsiteX7" fmla="*/ 0 w 117806"/>
                <a:gd name="connsiteY7" fmla="*/ 52358 h 130895"/>
                <a:gd name="connsiteX8" fmla="*/ 0 w 117806"/>
                <a:gd name="connsiteY8" fmla="*/ 78537 h 130895"/>
                <a:gd name="connsiteX9" fmla="*/ 65448 w 117806"/>
                <a:gd name="connsiteY9" fmla="*/ 7853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65448" y="78537"/>
                  </a:moveTo>
                  <a:lnTo>
                    <a:pt x="26179" y="117806"/>
                  </a:lnTo>
                  <a:lnTo>
                    <a:pt x="52358" y="130896"/>
                  </a:lnTo>
                  <a:lnTo>
                    <a:pt x="117806" y="65448"/>
                  </a:lnTo>
                  <a:lnTo>
                    <a:pt x="52358" y="0"/>
                  </a:lnTo>
                  <a:lnTo>
                    <a:pt x="26179" y="13090"/>
                  </a:lnTo>
                  <a:lnTo>
                    <a:pt x="65448" y="52358"/>
                  </a:lnTo>
                  <a:lnTo>
                    <a:pt x="0" y="52358"/>
                  </a:lnTo>
                  <a:lnTo>
                    <a:pt x="0" y="78537"/>
                  </a:lnTo>
                  <a:lnTo>
                    <a:pt x="6544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39" name="Dowolny kształt: kształt 938">
              <a:extLst>
                <a:ext uri="{FF2B5EF4-FFF2-40B4-BE49-F238E27FC236}">
                  <a16:creationId xmlns:a16="http://schemas.microsoft.com/office/drawing/2014/main" id="{260F785C-5828-D4F8-F3C0-7C25DA99B213}"/>
                </a:ext>
              </a:extLst>
            </p:cNvPr>
            <p:cNvSpPr/>
            <p:nvPr/>
          </p:nvSpPr>
          <p:spPr>
            <a:xfrm>
              <a:off x="12298114" y="431955"/>
              <a:ext cx="117806" cy="130895"/>
            </a:xfrm>
            <a:custGeom>
              <a:avLst/>
              <a:gdLst>
                <a:gd name="connsiteX0" fmla="*/ 52358 w 117806"/>
                <a:gd name="connsiteY0" fmla="*/ 52358 h 130895"/>
                <a:gd name="connsiteX1" fmla="*/ 91627 w 117806"/>
                <a:gd name="connsiteY1" fmla="*/ 13090 h 130895"/>
                <a:gd name="connsiteX2" fmla="*/ 65448 w 117806"/>
                <a:gd name="connsiteY2" fmla="*/ 0 h 130895"/>
                <a:gd name="connsiteX3" fmla="*/ 0 w 117806"/>
                <a:gd name="connsiteY3" fmla="*/ 65448 h 130895"/>
                <a:gd name="connsiteX4" fmla="*/ 65448 w 117806"/>
                <a:gd name="connsiteY4" fmla="*/ 130896 h 130895"/>
                <a:gd name="connsiteX5" fmla="*/ 91627 w 117806"/>
                <a:gd name="connsiteY5" fmla="*/ 117806 h 130895"/>
                <a:gd name="connsiteX6" fmla="*/ 52358 w 117806"/>
                <a:gd name="connsiteY6" fmla="*/ 78537 h 130895"/>
                <a:gd name="connsiteX7" fmla="*/ 117806 w 117806"/>
                <a:gd name="connsiteY7" fmla="*/ 78537 h 130895"/>
                <a:gd name="connsiteX8" fmla="*/ 117806 w 117806"/>
                <a:gd name="connsiteY8" fmla="*/ 52358 h 130895"/>
                <a:gd name="connsiteX9" fmla="*/ 52358 w 117806"/>
                <a:gd name="connsiteY9" fmla="*/ 5235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52358" y="52358"/>
                  </a:moveTo>
                  <a:lnTo>
                    <a:pt x="91627" y="13090"/>
                  </a:lnTo>
                  <a:lnTo>
                    <a:pt x="65448" y="0"/>
                  </a:lnTo>
                  <a:lnTo>
                    <a:pt x="0" y="65448"/>
                  </a:lnTo>
                  <a:lnTo>
                    <a:pt x="65448" y="130896"/>
                  </a:lnTo>
                  <a:lnTo>
                    <a:pt x="91627" y="117806"/>
                  </a:lnTo>
                  <a:lnTo>
                    <a:pt x="52358" y="78537"/>
                  </a:lnTo>
                  <a:lnTo>
                    <a:pt x="117806" y="78537"/>
                  </a:lnTo>
                  <a:lnTo>
                    <a:pt x="117806" y="52358"/>
                  </a:lnTo>
                  <a:lnTo>
                    <a:pt x="52358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40" name="Dowolny kształt: kształt 939">
            <a:extLst>
              <a:ext uri="{FF2B5EF4-FFF2-40B4-BE49-F238E27FC236}">
                <a16:creationId xmlns:a16="http://schemas.microsoft.com/office/drawing/2014/main" id="{8E3B3C8C-D800-C360-8F86-CD2E5C6C58BC}"/>
              </a:ext>
            </a:extLst>
          </p:cNvPr>
          <p:cNvSpPr/>
          <p:nvPr userDrawn="1"/>
        </p:nvSpPr>
        <p:spPr>
          <a:xfrm>
            <a:off x="28869375" y="-2761571"/>
            <a:ext cx="495260" cy="495243"/>
          </a:xfrm>
          <a:custGeom>
            <a:avLst/>
            <a:gdLst>
              <a:gd name="connsiteX0" fmla="*/ 261791 w 314149"/>
              <a:gd name="connsiteY0" fmla="*/ 261805 h 314149"/>
              <a:gd name="connsiteX1" fmla="*/ 261988 w 314149"/>
              <a:gd name="connsiteY1" fmla="*/ 227870 h 314149"/>
              <a:gd name="connsiteX2" fmla="*/ 261988 w 314149"/>
              <a:gd name="connsiteY2" fmla="*/ 227870 h 314149"/>
              <a:gd name="connsiteX3" fmla="*/ 261988 w 314149"/>
              <a:gd name="connsiteY3" fmla="*/ 227706 h 314149"/>
              <a:gd name="connsiteX4" fmla="*/ 261399 w 314149"/>
              <a:gd name="connsiteY4" fmla="*/ 218478 h 314149"/>
              <a:gd name="connsiteX5" fmla="*/ 221606 w 314149"/>
              <a:gd name="connsiteY5" fmla="*/ 166807 h 314149"/>
              <a:gd name="connsiteX6" fmla="*/ 196344 w 314149"/>
              <a:gd name="connsiteY6" fmla="*/ 157081 h 314149"/>
              <a:gd name="connsiteX7" fmla="*/ 231620 w 314149"/>
              <a:gd name="connsiteY7" fmla="*/ 141407 h 314149"/>
              <a:gd name="connsiteX8" fmla="*/ 261595 w 314149"/>
              <a:gd name="connsiteY8" fmla="*/ 80540 h 314149"/>
              <a:gd name="connsiteX9" fmla="*/ 261791 w 314149"/>
              <a:gd name="connsiteY9" fmla="*/ 52358 h 314149"/>
              <a:gd name="connsiteX10" fmla="*/ 287971 w 314149"/>
              <a:gd name="connsiteY10" fmla="*/ 78537 h 314149"/>
              <a:gd name="connsiteX11" fmla="*/ 314150 w 314149"/>
              <a:gd name="connsiteY11" fmla="*/ 65448 h 314149"/>
              <a:gd name="connsiteX12" fmla="*/ 248767 w 314149"/>
              <a:gd name="connsiteY12" fmla="*/ 0 h 314149"/>
              <a:gd name="connsiteX13" fmla="*/ 183254 w 314149"/>
              <a:gd name="connsiteY13" fmla="*/ 65448 h 314149"/>
              <a:gd name="connsiteX14" fmla="*/ 209433 w 314149"/>
              <a:gd name="connsiteY14" fmla="*/ 78537 h 314149"/>
              <a:gd name="connsiteX15" fmla="*/ 235612 w 314149"/>
              <a:gd name="connsiteY15" fmla="*/ 52358 h 314149"/>
              <a:gd name="connsiteX16" fmla="*/ 235416 w 314149"/>
              <a:gd name="connsiteY16" fmla="*/ 80540 h 314149"/>
              <a:gd name="connsiteX17" fmla="*/ 157075 w 314149"/>
              <a:gd name="connsiteY17" fmla="*/ 143985 h 314149"/>
              <a:gd name="connsiteX18" fmla="*/ 157075 w 314149"/>
              <a:gd name="connsiteY18" fmla="*/ 143985 h 314149"/>
              <a:gd name="connsiteX19" fmla="*/ 78145 w 314149"/>
              <a:gd name="connsiteY19" fmla="*/ 79369 h 314149"/>
              <a:gd name="connsiteX20" fmla="*/ 78537 w 314149"/>
              <a:gd name="connsiteY20" fmla="*/ 52358 h 314149"/>
              <a:gd name="connsiteX21" fmla="*/ 108316 w 314149"/>
              <a:gd name="connsiteY21" fmla="*/ 80579 h 314149"/>
              <a:gd name="connsiteX22" fmla="*/ 130896 w 314149"/>
              <a:gd name="connsiteY22" fmla="*/ 65448 h 314149"/>
              <a:gd name="connsiteX23" fmla="*/ 65448 w 314149"/>
              <a:gd name="connsiteY23" fmla="*/ 0 h 314149"/>
              <a:gd name="connsiteX24" fmla="*/ 0 w 314149"/>
              <a:gd name="connsiteY24" fmla="*/ 65206 h 314149"/>
              <a:gd name="connsiteX25" fmla="*/ 26179 w 314149"/>
              <a:gd name="connsiteY25" fmla="*/ 78537 h 314149"/>
              <a:gd name="connsiteX26" fmla="*/ 52358 w 314149"/>
              <a:gd name="connsiteY26" fmla="*/ 52358 h 314149"/>
              <a:gd name="connsiteX27" fmla="*/ 51966 w 314149"/>
              <a:gd name="connsiteY27" fmla="*/ 79369 h 314149"/>
              <a:gd name="connsiteX28" fmla="*/ 83969 w 314149"/>
              <a:gd name="connsiteY28" fmla="*/ 141950 h 314149"/>
              <a:gd name="connsiteX29" fmla="*/ 117806 w 314149"/>
              <a:gd name="connsiteY29" fmla="*/ 157075 h 314149"/>
              <a:gd name="connsiteX30" fmla="*/ 81483 w 314149"/>
              <a:gd name="connsiteY30" fmla="*/ 168823 h 314149"/>
              <a:gd name="connsiteX31" fmla="*/ 52162 w 314149"/>
              <a:gd name="connsiteY31" fmla="*/ 218471 h 314149"/>
              <a:gd name="connsiteX32" fmla="*/ 51966 w 314149"/>
              <a:gd name="connsiteY32" fmla="*/ 218471 h 314149"/>
              <a:gd name="connsiteX33" fmla="*/ 51966 w 314149"/>
              <a:gd name="connsiteY33" fmla="*/ 220193 h 314149"/>
              <a:gd name="connsiteX34" fmla="*/ 52358 w 314149"/>
              <a:gd name="connsiteY34" fmla="*/ 261791 h 314149"/>
              <a:gd name="connsiteX35" fmla="*/ 26179 w 314149"/>
              <a:gd name="connsiteY35" fmla="*/ 235612 h 314149"/>
              <a:gd name="connsiteX36" fmla="*/ 0 w 314149"/>
              <a:gd name="connsiteY36" fmla="*/ 249677 h 314149"/>
              <a:gd name="connsiteX37" fmla="*/ 65448 w 314149"/>
              <a:gd name="connsiteY37" fmla="*/ 314150 h 314149"/>
              <a:gd name="connsiteX38" fmla="*/ 130896 w 314149"/>
              <a:gd name="connsiteY38" fmla="*/ 248702 h 314149"/>
              <a:gd name="connsiteX39" fmla="*/ 104717 w 314149"/>
              <a:gd name="connsiteY39" fmla="*/ 235612 h 314149"/>
              <a:gd name="connsiteX40" fmla="*/ 78537 w 314149"/>
              <a:gd name="connsiteY40" fmla="*/ 261791 h 314149"/>
              <a:gd name="connsiteX41" fmla="*/ 78145 w 314149"/>
              <a:gd name="connsiteY41" fmla="*/ 221155 h 314149"/>
              <a:gd name="connsiteX42" fmla="*/ 157075 w 314149"/>
              <a:gd name="connsiteY42" fmla="*/ 170164 h 314149"/>
              <a:gd name="connsiteX43" fmla="*/ 157075 w 314149"/>
              <a:gd name="connsiteY43" fmla="*/ 170164 h 314149"/>
              <a:gd name="connsiteX44" fmla="*/ 208910 w 314149"/>
              <a:gd name="connsiteY44" fmla="*/ 189688 h 314149"/>
              <a:gd name="connsiteX45" fmla="*/ 235874 w 314149"/>
              <a:gd name="connsiteY45" fmla="*/ 227857 h 314149"/>
              <a:gd name="connsiteX46" fmla="*/ 235874 w 314149"/>
              <a:gd name="connsiteY46" fmla="*/ 227857 h 314149"/>
              <a:gd name="connsiteX47" fmla="*/ 235612 w 314149"/>
              <a:gd name="connsiteY47" fmla="*/ 261791 h 314149"/>
              <a:gd name="connsiteX48" fmla="*/ 209433 w 314149"/>
              <a:gd name="connsiteY48" fmla="*/ 235612 h 314149"/>
              <a:gd name="connsiteX49" fmla="*/ 183254 w 314149"/>
              <a:gd name="connsiteY49" fmla="*/ 248702 h 314149"/>
              <a:gd name="connsiteX50" fmla="*/ 248702 w 314149"/>
              <a:gd name="connsiteY50" fmla="*/ 314150 h 314149"/>
              <a:gd name="connsiteX51" fmla="*/ 314150 w 314149"/>
              <a:gd name="connsiteY51" fmla="*/ 248702 h 314149"/>
              <a:gd name="connsiteX52" fmla="*/ 287971 w 314149"/>
              <a:gd name="connsiteY52" fmla="*/ 235612 h 314149"/>
              <a:gd name="connsiteX53" fmla="*/ 261791 w 314149"/>
              <a:gd name="connsiteY53" fmla="*/ 26179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14149">
                <a:moveTo>
                  <a:pt x="261791" y="261805"/>
                </a:moveTo>
                <a:lnTo>
                  <a:pt x="261988" y="227870"/>
                </a:lnTo>
                <a:lnTo>
                  <a:pt x="261988" y="227870"/>
                </a:lnTo>
                <a:cubicBezTo>
                  <a:pt x="261988" y="227817"/>
                  <a:pt x="261988" y="227765"/>
                  <a:pt x="261988" y="227706"/>
                </a:cubicBezTo>
                <a:lnTo>
                  <a:pt x="261399" y="218478"/>
                </a:lnTo>
                <a:cubicBezTo>
                  <a:pt x="258388" y="197188"/>
                  <a:pt x="245037" y="179838"/>
                  <a:pt x="221606" y="166807"/>
                </a:cubicBezTo>
                <a:cubicBezTo>
                  <a:pt x="214996" y="163162"/>
                  <a:pt x="203608" y="159850"/>
                  <a:pt x="196344" y="157081"/>
                </a:cubicBezTo>
                <a:cubicBezTo>
                  <a:pt x="207273" y="153083"/>
                  <a:pt x="222392" y="148207"/>
                  <a:pt x="231620" y="141407"/>
                </a:cubicBezTo>
                <a:cubicBezTo>
                  <a:pt x="251451" y="126766"/>
                  <a:pt x="261595" y="106071"/>
                  <a:pt x="261595" y="80540"/>
                </a:cubicBezTo>
                <a:lnTo>
                  <a:pt x="261791" y="52358"/>
                </a:lnTo>
                <a:lnTo>
                  <a:pt x="287971" y="78537"/>
                </a:lnTo>
                <a:lnTo>
                  <a:pt x="314150" y="65448"/>
                </a:lnTo>
                <a:lnTo>
                  <a:pt x="248767" y="0"/>
                </a:lnTo>
                <a:lnTo>
                  <a:pt x="183254" y="65448"/>
                </a:lnTo>
                <a:lnTo>
                  <a:pt x="209433" y="78537"/>
                </a:lnTo>
                <a:lnTo>
                  <a:pt x="235612" y="52358"/>
                </a:lnTo>
                <a:lnTo>
                  <a:pt x="235416" y="80540"/>
                </a:lnTo>
                <a:cubicBezTo>
                  <a:pt x="235416" y="106765"/>
                  <a:pt x="215520" y="129705"/>
                  <a:pt x="157075" y="143985"/>
                </a:cubicBezTo>
                <a:lnTo>
                  <a:pt x="157075" y="143985"/>
                </a:lnTo>
                <a:cubicBezTo>
                  <a:pt x="107597" y="131504"/>
                  <a:pt x="78145" y="110116"/>
                  <a:pt x="78145" y="79369"/>
                </a:cubicBezTo>
                <a:lnTo>
                  <a:pt x="78537" y="52358"/>
                </a:lnTo>
                <a:lnTo>
                  <a:pt x="108316" y="80579"/>
                </a:lnTo>
                <a:lnTo>
                  <a:pt x="130896" y="65448"/>
                </a:lnTo>
                <a:lnTo>
                  <a:pt x="65448" y="0"/>
                </a:lnTo>
                <a:lnTo>
                  <a:pt x="0" y="65206"/>
                </a:lnTo>
                <a:lnTo>
                  <a:pt x="26179" y="78537"/>
                </a:lnTo>
                <a:lnTo>
                  <a:pt x="52358" y="52358"/>
                </a:lnTo>
                <a:lnTo>
                  <a:pt x="51966" y="79369"/>
                </a:lnTo>
                <a:cubicBezTo>
                  <a:pt x="51966" y="104900"/>
                  <a:pt x="62765" y="125954"/>
                  <a:pt x="83969" y="141950"/>
                </a:cubicBezTo>
                <a:cubicBezTo>
                  <a:pt x="90514" y="146845"/>
                  <a:pt x="117806" y="157075"/>
                  <a:pt x="117806" y="157075"/>
                </a:cubicBezTo>
                <a:cubicBezTo>
                  <a:pt x="117806" y="157075"/>
                  <a:pt x="89074" y="163240"/>
                  <a:pt x="81483" y="168823"/>
                </a:cubicBezTo>
                <a:cubicBezTo>
                  <a:pt x="64531" y="181317"/>
                  <a:pt x="54714" y="197986"/>
                  <a:pt x="52162" y="218471"/>
                </a:cubicBezTo>
                <a:lnTo>
                  <a:pt x="51966" y="218471"/>
                </a:lnTo>
                <a:lnTo>
                  <a:pt x="51966" y="220193"/>
                </a:lnTo>
                <a:cubicBezTo>
                  <a:pt x="51704" y="223171"/>
                  <a:pt x="52358" y="261791"/>
                  <a:pt x="52358" y="261791"/>
                </a:cubicBezTo>
                <a:lnTo>
                  <a:pt x="26179" y="235612"/>
                </a:lnTo>
                <a:lnTo>
                  <a:pt x="0" y="249677"/>
                </a:lnTo>
                <a:lnTo>
                  <a:pt x="65448" y="314150"/>
                </a:lnTo>
                <a:lnTo>
                  <a:pt x="130896" y="248702"/>
                </a:lnTo>
                <a:lnTo>
                  <a:pt x="104717" y="235612"/>
                </a:lnTo>
                <a:lnTo>
                  <a:pt x="78537" y="261791"/>
                </a:lnTo>
                <a:lnTo>
                  <a:pt x="78145" y="221155"/>
                </a:lnTo>
                <a:cubicBezTo>
                  <a:pt x="80763" y="199086"/>
                  <a:pt x="104913" y="182914"/>
                  <a:pt x="157075" y="170164"/>
                </a:cubicBezTo>
                <a:lnTo>
                  <a:pt x="157075" y="170164"/>
                </a:lnTo>
                <a:cubicBezTo>
                  <a:pt x="175073" y="174536"/>
                  <a:pt x="191108" y="179805"/>
                  <a:pt x="208910" y="189688"/>
                </a:cubicBezTo>
                <a:cubicBezTo>
                  <a:pt x="227300" y="199897"/>
                  <a:pt x="235874" y="212031"/>
                  <a:pt x="235874" y="227857"/>
                </a:cubicBezTo>
                <a:lnTo>
                  <a:pt x="235874" y="227857"/>
                </a:lnTo>
                <a:lnTo>
                  <a:pt x="235612" y="261791"/>
                </a:lnTo>
                <a:lnTo>
                  <a:pt x="209433" y="235612"/>
                </a:lnTo>
                <a:lnTo>
                  <a:pt x="183254" y="248702"/>
                </a:lnTo>
                <a:lnTo>
                  <a:pt x="248702" y="314150"/>
                </a:lnTo>
                <a:lnTo>
                  <a:pt x="314150" y="248702"/>
                </a:lnTo>
                <a:lnTo>
                  <a:pt x="287971" y="235612"/>
                </a:lnTo>
                <a:lnTo>
                  <a:pt x="261791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41" name="Grupa 940">
            <a:extLst>
              <a:ext uri="{FF2B5EF4-FFF2-40B4-BE49-F238E27FC236}">
                <a16:creationId xmlns:a16="http://schemas.microsoft.com/office/drawing/2014/main" id="{FB6D8077-334F-DDF7-5E58-18152953507E}"/>
              </a:ext>
            </a:extLst>
          </p:cNvPr>
          <p:cNvGrpSpPr/>
          <p:nvPr userDrawn="1"/>
        </p:nvGrpSpPr>
        <p:grpSpPr>
          <a:xfrm>
            <a:off x="14155985" y="-1688521"/>
            <a:ext cx="453989" cy="495316"/>
            <a:chOff x="3109235" y="1020986"/>
            <a:chExt cx="287970" cy="314195"/>
          </a:xfrm>
        </p:grpSpPr>
        <p:sp>
          <p:nvSpPr>
            <p:cNvPr id="942" name="Dowolny kształt: kształt 941">
              <a:extLst>
                <a:ext uri="{FF2B5EF4-FFF2-40B4-BE49-F238E27FC236}">
                  <a16:creationId xmlns:a16="http://schemas.microsoft.com/office/drawing/2014/main" id="{619243AA-DB8B-91F5-5193-BCC6025A1894}"/>
                </a:ext>
              </a:extLst>
            </p:cNvPr>
            <p:cNvSpPr/>
            <p:nvPr/>
          </p:nvSpPr>
          <p:spPr>
            <a:xfrm>
              <a:off x="3109235" y="108648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43" name="Dowolny kształt: kształt 942">
              <a:extLst>
                <a:ext uri="{FF2B5EF4-FFF2-40B4-BE49-F238E27FC236}">
                  <a16:creationId xmlns:a16="http://schemas.microsoft.com/office/drawing/2014/main" id="{9DA0B079-A486-A691-494E-044214574FF0}"/>
                </a:ext>
              </a:extLst>
            </p:cNvPr>
            <p:cNvSpPr/>
            <p:nvPr/>
          </p:nvSpPr>
          <p:spPr>
            <a:xfrm>
              <a:off x="3109235" y="102098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44" name="Dowolny kształt: kształt 943">
              <a:extLst>
                <a:ext uri="{FF2B5EF4-FFF2-40B4-BE49-F238E27FC236}">
                  <a16:creationId xmlns:a16="http://schemas.microsoft.com/office/drawing/2014/main" id="{8F45C18E-A557-4C0F-FA2F-283C10784C84}"/>
                </a:ext>
              </a:extLst>
            </p:cNvPr>
            <p:cNvSpPr/>
            <p:nvPr/>
          </p:nvSpPr>
          <p:spPr>
            <a:xfrm>
              <a:off x="3109235" y="115183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45" name="Dowolny kształt: kształt 944">
              <a:extLst>
                <a:ext uri="{FF2B5EF4-FFF2-40B4-BE49-F238E27FC236}">
                  <a16:creationId xmlns:a16="http://schemas.microsoft.com/office/drawing/2014/main" id="{322F5986-D29A-3DA6-EF6B-516976C95570}"/>
                </a:ext>
              </a:extLst>
            </p:cNvPr>
            <p:cNvSpPr/>
            <p:nvPr/>
          </p:nvSpPr>
          <p:spPr>
            <a:xfrm>
              <a:off x="3109235" y="1282823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46" name="Dowolny kształt: kształt 945">
              <a:extLst>
                <a:ext uri="{FF2B5EF4-FFF2-40B4-BE49-F238E27FC236}">
                  <a16:creationId xmlns:a16="http://schemas.microsoft.com/office/drawing/2014/main" id="{1F8E40F2-0DE0-315A-BFD5-DFEC35DE7B78}"/>
                </a:ext>
              </a:extLst>
            </p:cNvPr>
            <p:cNvSpPr/>
            <p:nvPr/>
          </p:nvSpPr>
          <p:spPr>
            <a:xfrm>
              <a:off x="3109235" y="121733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47" name="Dowolny kształt: kształt 946">
            <a:extLst>
              <a:ext uri="{FF2B5EF4-FFF2-40B4-BE49-F238E27FC236}">
                <a16:creationId xmlns:a16="http://schemas.microsoft.com/office/drawing/2014/main" id="{6B280D98-4BA6-099C-0E51-AFF58FD7768E}"/>
              </a:ext>
            </a:extLst>
          </p:cNvPr>
          <p:cNvSpPr/>
          <p:nvPr userDrawn="1"/>
        </p:nvSpPr>
        <p:spPr>
          <a:xfrm>
            <a:off x="14671881" y="-1626616"/>
            <a:ext cx="495260" cy="392067"/>
          </a:xfrm>
          <a:custGeom>
            <a:avLst/>
            <a:gdLst>
              <a:gd name="connsiteX0" fmla="*/ 0 w 314149"/>
              <a:gd name="connsiteY0" fmla="*/ 0 h 248701"/>
              <a:gd name="connsiteX1" fmla="*/ 0 w 314149"/>
              <a:gd name="connsiteY1" fmla="*/ 222523 h 248701"/>
              <a:gd name="connsiteX2" fmla="*/ 13090 w 314149"/>
              <a:gd name="connsiteY2" fmla="*/ 235612 h 248701"/>
              <a:gd name="connsiteX3" fmla="*/ 26179 w 314149"/>
              <a:gd name="connsiteY3" fmla="*/ 235612 h 248701"/>
              <a:gd name="connsiteX4" fmla="*/ 26179 w 314149"/>
              <a:gd name="connsiteY4" fmla="*/ 248702 h 248701"/>
              <a:gd name="connsiteX5" fmla="*/ 78537 w 314149"/>
              <a:gd name="connsiteY5" fmla="*/ 248702 h 248701"/>
              <a:gd name="connsiteX6" fmla="*/ 78577 w 314149"/>
              <a:gd name="connsiteY6" fmla="*/ 235612 h 248701"/>
              <a:gd name="connsiteX7" fmla="*/ 235612 w 314149"/>
              <a:gd name="connsiteY7" fmla="*/ 235612 h 248701"/>
              <a:gd name="connsiteX8" fmla="*/ 235612 w 314149"/>
              <a:gd name="connsiteY8" fmla="*/ 248702 h 248701"/>
              <a:gd name="connsiteX9" fmla="*/ 287971 w 314149"/>
              <a:gd name="connsiteY9" fmla="*/ 248702 h 248701"/>
              <a:gd name="connsiteX10" fmla="*/ 287971 w 314149"/>
              <a:gd name="connsiteY10" fmla="*/ 235612 h 248701"/>
              <a:gd name="connsiteX11" fmla="*/ 301060 w 314149"/>
              <a:gd name="connsiteY11" fmla="*/ 235612 h 248701"/>
              <a:gd name="connsiteX12" fmla="*/ 314150 w 314149"/>
              <a:gd name="connsiteY12" fmla="*/ 222523 h 248701"/>
              <a:gd name="connsiteX13" fmla="*/ 314150 w 314149"/>
              <a:gd name="connsiteY13" fmla="*/ 0 h 248701"/>
              <a:gd name="connsiteX14" fmla="*/ 0 w 314149"/>
              <a:gd name="connsiteY14" fmla="*/ 0 h 248701"/>
              <a:gd name="connsiteX15" fmla="*/ 52358 w 314149"/>
              <a:gd name="connsiteY15" fmla="*/ 45813 h 248701"/>
              <a:gd name="connsiteX16" fmla="*/ 58903 w 314149"/>
              <a:gd name="connsiteY16" fmla="*/ 52358 h 248701"/>
              <a:gd name="connsiteX17" fmla="*/ 52358 w 314149"/>
              <a:gd name="connsiteY17" fmla="*/ 58903 h 248701"/>
              <a:gd name="connsiteX18" fmla="*/ 45814 w 314149"/>
              <a:gd name="connsiteY18" fmla="*/ 52358 h 248701"/>
              <a:gd name="connsiteX19" fmla="*/ 52358 w 314149"/>
              <a:gd name="connsiteY19" fmla="*/ 45813 h 248701"/>
              <a:gd name="connsiteX20" fmla="*/ 39269 w 314149"/>
              <a:gd name="connsiteY20" fmla="*/ 78537 h 248701"/>
              <a:gd name="connsiteX21" fmla="*/ 65448 w 314149"/>
              <a:gd name="connsiteY21" fmla="*/ 78537 h 248701"/>
              <a:gd name="connsiteX22" fmla="*/ 65448 w 314149"/>
              <a:gd name="connsiteY22" fmla="*/ 222523 h 248701"/>
              <a:gd name="connsiteX23" fmla="*/ 39269 w 314149"/>
              <a:gd name="connsiteY23" fmla="*/ 222523 h 248701"/>
              <a:gd name="connsiteX24" fmla="*/ 39269 w 314149"/>
              <a:gd name="connsiteY24" fmla="*/ 78537 h 248701"/>
              <a:gd name="connsiteX25" fmla="*/ 209433 w 314149"/>
              <a:gd name="connsiteY25" fmla="*/ 45813 h 248701"/>
              <a:gd name="connsiteX26" fmla="*/ 215978 w 314149"/>
              <a:gd name="connsiteY26" fmla="*/ 52358 h 248701"/>
              <a:gd name="connsiteX27" fmla="*/ 209433 w 314149"/>
              <a:gd name="connsiteY27" fmla="*/ 58903 h 248701"/>
              <a:gd name="connsiteX28" fmla="*/ 202888 w 314149"/>
              <a:gd name="connsiteY28" fmla="*/ 52358 h 248701"/>
              <a:gd name="connsiteX29" fmla="*/ 209433 w 314149"/>
              <a:gd name="connsiteY29" fmla="*/ 45813 h 248701"/>
              <a:gd name="connsiteX30" fmla="*/ 157075 w 314149"/>
              <a:gd name="connsiteY30" fmla="*/ 45813 h 248701"/>
              <a:gd name="connsiteX31" fmla="*/ 163620 w 314149"/>
              <a:gd name="connsiteY31" fmla="*/ 52358 h 248701"/>
              <a:gd name="connsiteX32" fmla="*/ 157075 w 314149"/>
              <a:gd name="connsiteY32" fmla="*/ 58903 h 248701"/>
              <a:gd name="connsiteX33" fmla="*/ 150530 w 314149"/>
              <a:gd name="connsiteY33" fmla="*/ 52358 h 248701"/>
              <a:gd name="connsiteX34" fmla="*/ 157075 w 314149"/>
              <a:gd name="connsiteY34" fmla="*/ 45813 h 248701"/>
              <a:gd name="connsiteX35" fmla="*/ 104717 w 314149"/>
              <a:gd name="connsiteY35" fmla="*/ 45813 h 248701"/>
              <a:gd name="connsiteX36" fmla="*/ 111261 w 314149"/>
              <a:gd name="connsiteY36" fmla="*/ 52358 h 248701"/>
              <a:gd name="connsiteX37" fmla="*/ 104717 w 314149"/>
              <a:gd name="connsiteY37" fmla="*/ 58903 h 248701"/>
              <a:gd name="connsiteX38" fmla="*/ 98172 w 314149"/>
              <a:gd name="connsiteY38" fmla="*/ 52358 h 248701"/>
              <a:gd name="connsiteX39" fmla="*/ 104717 w 314149"/>
              <a:gd name="connsiteY39" fmla="*/ 45813 h 248701"/>
              <a:gd name="connsiteX40" fmla="*/ 117806 w 314149"/>
              <a:gd name="connsiteY40" fmla="*/ 222523 h 248701"/>
              <a:gd name="connsiteX41" fmla="*/ 91627 w 314149"/>
              <a:gd name="connsiteY41" fmla="*/ 222523 h 248701"/>
              <a:gd name="connsiteX42" fmla="*/ 91627 w 314149"/>
              <a:gd name="connsiteY42" fmla="*/ 78537 h 248701"/>
              <a:gd name="connsiteX43" fmla="*/ 117806 w 314149"/>
              <a:gd name="connsiteY43" fmla="*/ 78537 h 248701"/>
              <a:gd name="connsiteX44" fmla="*/ 117806 w 314149"/>
              <a:gd name="connsiteY44" fmla="*/ 222523 h 248701"/>
              <a:gd name="connsiteX45" fmla="*/ 170164 w 314149"/>
              <a:gd name="connsiteY45" fmla="*/ 222523 h 248701"/>
              <a:gd name="connsiteX46" fmla="*/ 143985 w 314149"/>
              <a:gd name="connsiteY46" fmla="*/ 222523 h 248701"/>
              <a:gd name="connsiteX47" fmla="*/ 143985 w 314149"/>
              <a:gd name="connsiteY47" fmla="*/ 78537 h 248701"/>
              <a:gd name="connsiteX48" fmla="*/ 170164 w 314149"/>
              <a:gd name="connsiteY48" fmla="*/ 78537 h 248701"/>
              <a:gd name="connsiteX49" fmla="*/ 170164 w 314149"/>
              <a:gd name="connsiteY49" fmla="*/ 222523 h 248701"/>
              <a:gd name="connsiteX50" fmla="*/ 222523 w 314149"/>
              <a:gd name="connsiteY50" fmla="*/ 222523 h 248701"/>
              <a:gd name="connsiteX51" fmla="*/ 196344 w 314149"/>
              <a:gd name="connsiteY51" fmla="*/ 222523 h 248701"/>
              <a:gd name="connsiteX52" fmla="*/ 196344 w 314149"/>
              <a:gd name="connsiteY52" fmla="*/ 78537 h 248701"/>
              <a:gd name="connsiteX53" fmla="*/ 222523 w 314149"/>
              <a:gd name="connsiteY53" fmla="*/ 78537 h 248701"/>
              <a:gd name="connsiteX54" fmla="*/ 222523 w 314149"/>
              <a:gd name="connsiteY54" fmla="*/ 222523 h 248701"/>
              <a:gd name="connsiteX55" fmla="*/ 261791 w 314149"/>
              <a:gd name="connsiteY55" fmla="*/ 45813 h 248701"/>
              <a:gd name="connsiteX56" fmla="*/ 268336 w 314149"/>
              <a:gd name="connsiteY56" fmla="*/ 52358 h 248701"/>
              <a:gd name="connsiteX57" fmla="*/ 261791 w 314149"/>
              <a:gd name="connsiteY57" fmla="*/ 58903 h 248701"/>
              <a:gd name="connsiteX58" fmla="*/ 255247 w 314149"/>
              <a:gd name="connsiteY58" fmla="*/ 52358 h 248701"/>
              <a:gd name="connsiteX59" fmla="*/ 261791 w 314149"/>
              <a:gd name="connsiteY59" fmla="*/ 45813 h 248701"/>
              <a:gd name="connsiteX60" fmla="*/ 248702 w 314149"/>
              <a:gd name="connsiteY60" fmla="*/ 78537 h 248701"/>
              <a:gd name="connsiteX61" fmla="*/ 274881 w 314149"/>
              <a:gd name="connsiteY61" fmla="*/ 78537 h 248701"/>
              <a:gd name="connsiteX62" fmla="*/ 274881 w 314149"/>
              <a:gd name="connsiteY62" fmla="*/ 222523 h 248701"/>
              <a:gd name="connsiteX63" fmla="*/ 248702 w 314149"/>
              <a:gd name="connsiteY63" fmla="*/ 222523 h 248701"/>
              <a:gd name="connsiteX64" fmla="*/ 248702 w 314149"/>
              <a:gd name="connsiteY64" fmla="*/ 78537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149" h="248701">
                <a:moveTo>
                  <a:pt x="0" y="0"/>
                </a:moveTo>
                <a:lnTo>
                  <a:pt x="0" y="222523"/>
                </a:lnTo>
                <a:lnTo>
                  <a:pt x="13090" y="235612"/>
                </a:lnTo>
                <a:lnTo>
                  <a:pt x="26179" y="235612"/>
                </a:lnTo>
                <a:lnTo>
                  <a:pt x="26179" y="248702"/>
                </a:lnTo>
                <a:lnTo>
                  <a:pt x="78537" y="248702"/>
                </a:lnTo>
                <a:lnTo>
                  <a:pt x="78577" y="235612"/>
                </a:lnTo>
                <a:lnTo>
                  <a:pt x="235612" y="235612"/>
                </a:lnTo>
                <a:lnTo>
                  <a:pt x="235612" y="248702"/>
                </a:lnTo>
                <a:lnTo>
                  <a:pt x="287971" y="248702"/>
                </a:lnTo>
                <a:lnTo>
                  <a:pt x="287971" y="235612"/>
                </a:lnTo>
                <a:lnTo>
                  <a:pt x="301060" y="235612"/>
                </a:lnTo>
                <a:lnTo>
                  <a:pt x="314150" y="222523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52358" y="45813"/>
                </a:moveTo>
                <a:cubicBezTo>
                  <a:pt x="55971" y="45813"/>
                  <a:pt x="58903" y="48746"/>
                  <a:pt x="58903" y="52358"/>
                </a:cubicBezTo>
                <a:cubicBezTo>
                  <a:pt x="58903" y="55971"/>
                  <a:pt x="55971" y="58903"/>
                  <a:pt x="52358" y="58903"/>
                </a:cubicBezTo>
                <a:cubicBezTo>
                  <a:pt x="48746" y="58903"/>
                  <a:pt x="45814" y="55971"/>
                  <a:pt x="45814" y="52358"/>
                </a:cubicBezTo>
                <a:cubicBezTo>
                  <a:pt x="45814" y="48746"/>
                  <a:pt x="48746" y="45813"/>
                  <a:pt x="52358" y="45813"/>
                </a:cubicBezTo>
                <a:close/>
                <a:moveTo>
                  <a:pt x="39269" y="78537"/>
                </a:moveTo>
                <a:lnTo>
                  <a:pt x="65448" y="78537"/>
                </a:lnTo>
                <a:lnTo>
                  <a:pt x="65448" y="222523"/>
                </a:lnTo>
                <a:lnTo>
                  <a:pt x="39269" y="222523"/>
                </a:lnTo>
                <a:lnTo>
                  <a:pt x="39269" y="78537"/>
                </a:lnTo>
                <a:close/>
                <a:moveTo>
                  <a:pt x="209433" y="45813"/>
                </a:moveTo>
                <a:cubicBezTo>
                  <a:pt x="213046" y="45813"/>
                  <a:pt x="215978" y="48746"/>
                  <a:pt x="215978" y="52358"/>
                </a:cubicBezTo>
                <a:cubicBezTo>
                  <a:pt x="215978" y="55971"/>
                  <a:pt x="213046" y="58903"/>
                  <a:pt x="209433" y="58903"/>
                </a:cubicBezTo>
                <a:cubicBezTo>
                  <a:pt x="205820" y="58903"/>
                  <a:pt x="202888" y="55971"/>
                  <a:pt x="202888" y="52358"/>
                </a:cubicBezTo>
                <a:cubicBezTo>
                  <a:pt x="202888" y="48746"/>
                  <a:pt x="205820" y="45813"/>
                  <a:pt x="209433" y="45813"/>
                </a:cubicBezTo>
                <a:close/>
                <a:moveTo>
                  <a:pt x="157075" y="45813"/>
                </a:moveTo>
                <a:cubicBezTo>
                  <a:pt x="160688" y="45813"/>
                  <a:pt x="163620" y="48746"/>
                  <a:pt x="163620" y="52358"/>
                </a:cubicBezTo>
                <a:cubicBezTo>
                  <a:pt x="163620" y="55971"/>
                  <a:pt x="160688" y="58903"/>
                  <a:pt x="157075" y="58903"/>
                </a:cubicBezTo>
                <a:cubicBezTo>
                  <a:pt x="153462" y="58903"/>
                  <a:pt x="150530" y="55971"/>
                  <a:pt x="150530" y="52358"/>
                </a:cubicBezTo>
                <a:cubicBezTo>
                  <a:pt x="150530" y="48746"/>
                  <a:pt x="153462" y="45813"/>
                  <a:pt x="157075" y="45813"/>
                </a:cubicBezTo>
                <a:close/>
                <a:moveTo>
                  <a:pt x="104717" y="45813"/>
                </a:moveTo>
                <a:cubicBezTo>
                  <a:pt x="108329" y="45813"/>
                  <a:pt x="111261" y="48746"/>
                  <a:pt x="111261" y="52358"/>
                </a:cubicBezTo>
                <a:cubicBezTo>
                  <a:pt x="111261" y="55971"/>
                  <a:pt x="108329" y="58903"/>
                  <a:pt x="104717" y="58903"/>
                </a:cubicBezTo>
                <a:cubicBezTo>
                  <a:pt x="101104" y="58903"/>
                  <a:pt x="98172" y="55971"/>
                  <a:pt x="98172" y="52358"/>
                </a:cubicBezTo>
                <a:cubicBezTo>
                  <a:pt x="98172" y="48746"/>
                  <a:pt x="101104" y="45813"/>
                  <a:pt x="104717" y="45813"/>
                </a:cubicBezTo>
                <a:close/>
                <a:moveTo>
                  <a:pt x="117806" y="222523"/>
                </a:moveTo>
                <a:lnTo>
                  <a:pt x="91627" y="222523"/>
                </a:lnTo>
                <a:lnTo>
                  <a:pt x="91627" y="78537"/>
                </a:lnTo>
                <a:lnTo>
                  <a:pt x="117806" y="78537"/>
                </a:lnTo>
                <a:lnTo>
                  <a:pt x="117806" y="222523"/>
                </a:lnTo>
                <a:close/>
                <a:moveTo>
                  <a:pt x="170164" y="222523"/>
                </a:moveTo>
                <a:lnTo>
                  <a:pt x="143985" y="222523"/>
                </a:lnTo>
                <a:lnTo>
                  <a:pt x="143985" y="78537"/>
                </a:lnTo>
                <a:lnTo>
                  <a:pt x="170164" y="78537"/>
                </a:lnTo>
                <a:lnTo>
                  <a:pt x="170164" y="222523"/>
                </a:lnTo>
                <a:close/>
                <a:moveTo>
                  <a:pt x="222523" y="222523"/>
                </a:moveTo>
                <a:lnTo>
                  <a:pt x="196344" y="222523"/>
                </a:lnTo>
                <a:lnTo>
                  <a:pt x="196344" y="78537"/>
                </a:lnTo>
                <a:lnTo>
                  <a:pt x="222523" y="78537"/>
                </a:lnTo>
                <a:lnTo>
                  <a:pt x="222523" y="222523"/>
                </a:lnTo>
                <a:close/>
                <a:moveTo>
                  <a:pt x="261791" y="45813"/>
                </a:moveTo>
                <a:cubicBezTo>
                  <a:pt x="265404" y="45813"/>
                  <a:pt x="268336" y="48746"/>
                  <a:pt x="268336" y="52358"/>
                </a:cubicBezTo>
                <a:cubicBezTo>
                  <a:pt x="268336" y="55971"/>
                  <a:pt x="265404" y="58903"/>
                  <a:pt x="261791" y="58903"/>
                </a:cubicBezTo>
                <a:cubicBezTo>
                  <a:pt x="258179" y="58903"/>
                  <a:pt x="255247" y="55971"/>
                  <a:pt x="255247" y="52358"/>
                </a:cubicBezTo>
                <a:cubicBezTo>
                  <a:pt x="255247" y="48746"/>
                  <a:pt x="258179" y="45813"/>
                  <a:pt x="261791" y="45813"/>
                </a:cubicBezTo>
                <a:close/>
                <a:moveTo>
                  <a:pt x="248702" y="78537"/>
                </a:moveTo>
                <a:lnTo>
                  <a:pt x="274881" y="78537"/>
                </a:lnTo>
                <a:lnTo>
                  <a:pt x="274881" y="222523"/>
                </a:lnTo>
                <a:lnTo>
                  <a:pt x="248702" y="222523"/>
                </a:lnTo>
                <a:lnTo>
                  <a:pt x="248702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48" name="Grupa 947">
            <a:extLst>
              <a:ext uri="{FF2B5EF4-FFF2-40B4-BE49-F238E27FC236}">
                <a16:creationId xmlns:a16="http://schemas.microsoft.com/office/drawing/2014/main" id="{6AE97D9D-F8ED-7918-78FB-3DF4DB63A2E0}"/>
              </a:ext>
            </a:extLst>
          </p:cNvPr>
          <p:cNvGrpSpPr/>
          <p:nvPr userDrawn="1"/>
        </p:nvGrpSpPr>
        <p:grpSpPr>
          <a:xfrm>
            <a:off x="27878851" y="3759163"/>
            <a:ext cx="309539" cy="495243"/>
            <a:chOff x="11813799" y="4476633"/>
            <a:chExt cx="196344" cy="314149"/>
          </a:xfrm>
        </p:grpSpPr>
        <p:sp>
          <p:nvSpPr>
            <p:cNvPr id="949" name="Dowolny kształt: kształt 948">
              <a:extLst>
                <a:ext uri="{FF2B5EF4-FFF2-40B4-BE49-F238E27FC236}">
                  <a16:creationId xmlns:a16="http://schemas.microsoft.com/office/drawing/2014/main" id="{72E88FDC-BEAF-F006-5666-27FC1530A4BC}"/>
                </a:ext>
              </a:extLst>
            </p:cNvPr>
            <p:cNvSpPr/>
            <p:nvPr/>
          </p:nvSpPr>
          <p:spPr>
            <a:xfrm>
              <a:off x="11839979" y="4476633"/>
              <a:ext cx="117806" cy="222607"/>
            </a:xfrm>
            <a:custGeom>
              <a:avLst/>
              <a:gdLst>
                <a:gd name="connsiteX0" fmla="*/ 0 w 117806"/>
                <a:gd name="connsiteY0" fmla="*/ 0 h 222607"/>
                <a:gd name="connsiteX1" fmla="*/ 0 w 117806"/>
                <a:gd name="connsiteY1" fmla="*/ 222523 h 222607"/>
                <a:gd name="connsiteX2" fmla="*/ 78406 w 117806"/>
                <a:gd name="connsiteY2" fmla="*/ 222608 h 222607"/>
                <a:gd name="connsiteX3" fmla="*/ 117806 w 117806"/>
                <a:gd name="connsiteY3" fmla="*/ 170164 h 222607"/>
                <a:gd name="connsiteX4" fmla="*/ 117806 w 117806"/>
                <a:gd name="connsiteY4" fmla="*/ 0 h 222607"/>
                <a:gd name="connsiteX5" fmla="*/ 0 w 117806"/>
                <a:gd name="connsiteY5" fmla="*/ 0 h 222607"/>
                <a:gd name="connsiteX6" fmla="*/ 63419 w 117806"/>
                <a:gd name="connsiteY6" fmla="*/ 206063 h 222607"/>
                <a:gd name="connsiteX7" fmla="*/ 53471 w 117806"/>
                <a:gd name="connsiteY7" fmla="*/ 196095 h 222607"/>
                <a:gd name="connsiteX8" fmla="*/ 63419 w 117806"/>
                <a:gd name="connsiteY8" fmla="*/ 186127 h 222607"/>
                <a:gd name="connsiteX9" fmla="*/ 73433 w 117806"/>
                <a:gd name="connsiteY9" fmla="*/ 196095 h 222607"/>
                <a:gd name="connsiteX10" fmla="*/ 63419 w 117806"/>
                <a:gd name="connsiteY10" fmla="*/ 206063 h 222607"/>
                <a:gd name="connsiteX11" fmla="*/ 104717 w 117806"/>
                <a:gd name="connsiteY11" fmla="*/ 170164 h 222607"/>
                <a:gd name="connsiteX12" fmla="*/ 13090 w 117806"/>
                <a:gd name="connsiteY12" fmla="*/ 170164 h 222607"/>
                <a:gd name="connsiteX13" fmla="*/ 104717 w 117806"/>
                <a:gd name="connsiteY13" fmla="*/ 13090 h 222607"/>
                <a:gd name="connsiteX14" fmla="*/ 104717 w 117806"/>
                <a:gd name="connsiteY14" fmla="*/ 170164 h 22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806" h="222607">
                  <a:moveTo>
                    <a:pt x="0" y="0"/>
                  </a:moveTo>
                  <a:lnTo>
                    <a:pt x="0" y="222523"/>
                  </a:lnTo>
                  <a:lnTo>
                    <a:pt x="78406" y="222608"/>
                  </a:lnTo>
                  <a:lnTo>
                    <a:pt x="117806" y="170164"/>
                  </a:lnTo>
                  <a:lnTo>
                    <a:pt x="117806" y="0"/>
                  </a:lnTo>
                  <a:lnTo>
                    <a:pt x="0" y="0"/>
                  </a:lnTo>
                  <a:close/>
                  <a:moveTo>
                    <a:pt x="63419" y="206063"/>
                  </a:moveTo>
                  <a:cubicBezTo>
                    <a:pt x="57921" y="206063"/>
                    <a:pt x="53471" y="201599"/>
                    <a:pt x="53471" y="196095"/>
                  </a:cubicBezTo>
                  <a:cubicBezTo>
                    <a:pt x="53471" y="190591"/>
                    <a:pt x="57921" y="186127"/>
                    <a:pt x="63419" y="186127"/>
                  </a:cubicBezTo>
                  <a:cubicBezTo>
                    <a:pt x="68916" y="186127"/>
                    <a:pt x="73433" y="190591"/>
                    <a:pt x="73433" y="196095"/>
                  </a:cubicBezTo>
                  <a:cubicBezTo>
                    <a:pt x="73433" y="201599"/>
                    <a:pt x="68916" y="206063"/>
                    <a:pt x="63419" y="206063"/>
                  </a:cubicBezTo>
                  <a:close/>
                  <a:moveTo>
                    <a:pt x="104717" y="170164"/>
                  </a:moveTo>
                  <a:lnTo>
                    <a:pt x="13090" y="170164"/>
                  </a:lnTo>
                  <a:lnTo>
                    <a:pt x="104717" y="13090"/>
                  </a:lnTo>
                  <a:lnTo>
                    <a:pt x="104717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0" name="Dowolny kształt: kształt 949">
              <a:extLst>
                <a:ext uri="{FF2B5EF4-FFF2-40B4-BE49-F238E27FC236}">
                  <a16:creationId xmlns:a16="http://schemas.microsoft.com/office/drawing/2014/main" id="{528EC32E-7882-8B9B-BAEE-A8C13A482470}"/>
                </a:ext>
              </a:extLst>
            </p:cNvPr>
            <p:cNvSpPr/>
            <p:nvPr/>
          </p:nvSpPr>
          <p:spPr>
            <a:xfrm>
              <a:off x="11866158" y="4593902"/>
              <a:ext cx="143985" cy="157611"/>
            </a:xfrm>
            <a:custGeom>
              <a:avLst/>
              <a:gdLst>
                <a:gd name="connsiteX0" fmla="*/ 104717 w 143985"/>
                <a:gd name="connsiteY0" fmla="*/ 13626 h 157611"/>
                <a:gd name="connsiteX1" fmla="*/ 117021 w 143985"/>
                <a:gd name="connsiteY1" fmla="*/ 0 h 157611"/>
                <a:gd name="connsiteX2" fmla="*/ 143985 w 143985"/>
                <a:gd name="connsiteY2" fmla="*/ 13626 h 157611"/>
                <a:gd name="connsiteX3" fmla="*/ 143985 w 143985"/>
                <a:gd name="connsiteY3" fmla="*/ 131432 h 157611"/>
                <a:gd name="connsiteX4" fmla="*/ 117806 w 143985"/>
                <a:gd name="connsiteY4" fmla="*/ 157611 h 157611"/>
                <a:gd name="connsiteX5" fmla="*/ 26179 w 143985"/>
                <a:gd name="connsiteY5" fmla="*/ 157611 h 157611"/>
                <a:gd name="connsiteX6" fmla="*/ 0 w 143985"/>
                <a:gd name="connsiteY6" fmla="*/ 131432 h 157611"/>
                <a:gd name="connsiteX7" fmla="*/ 0 w 143985"/>
                <a:gd name="connsiteY7" fmla="*/ 118343 h 157611"/>
                <a:gd name="connsiteX8" fmla="*/ 65448 w 143985"/>
                <a:gd name="connsiteY8" fmla="*/ 118343 h 157611"/>
                <a:gd name="connsiteX9" fmla="*/ 104717 w 143985"/>
                <a:gd name="connsiteY9" fmla="*/ 65984 h 157611"/>
                <a:gd name="connsiteX10" fmla="*/ 104717 w 143985"/>
                <a:gd name="connsiteY10" fmla="*/ 13626 h 15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985" h="157611">
                  <a:moveTo>
                    <a:pt x="104717" y="13626"/>
                  </a:moveTo>
                  <a:lnTo>
                    <a:pt x="117021" y="0"/>
                  </a:lnTo>
                  <a:lnTo>
                    <a:pt x="143985" y="13626"/>
                  </a:lnTo>
                  <a:lnTo>
                    <a:pt x="143985" y="131432"/>
                  </a:lnTo>
                  <a:lnTo>
                    <a:pt x="117806" y="157611"/>
                  </a:lnTo>
                  <a:lnTo>
                    <a:pt x="26179" y="157611"/>
                  </a:lnTo>
                  <a:lnTo>
                    <a:pt x="0" y="131432"/>
                  </a:lnTo>
                  <a:lnTo>
                    <a:pt x="0" y="118343"/>
                  </a:lnTo>
                  <a:lnTo>
                    <a:pt x="65448" y="118343"/>
                  </a:lnTo>
                  <a:lnTo>
                    <a:pt x="104717" y="65984"/>
                  </a:lnTo>
                  <a:lnTo>
                    <a:pt x="104717" y="1362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1" name="Dowolny kształt: kształt 950">
              <a:extLst>
                <a:ext uri="{FF2B5EF4-FFF2-40B4-BE49-F238E27FC236}">
                  <a16:creationId xmlns:a16="http://schemas.microsoft.com/office/drawing/2014/main" id="{24A0F9A6-1A91-FBBD-4266-A2F317FEB760}"/>
                </a:ext>
              </a:extLst>
            </p:cNvPr>
            <p:cNvSpPr/>
            <p:nvPr/>
          </p:nvSpPr>
          <p:spPr>
            <a:xfrm>
              <a:off x="11892337" y="4751514"/>
              <a:ext cx="91626" cy="39268"/>
            </a:xfrm>
            <a:custGeom>
              <a:avLst/>
              <a:gdLst>
                <a:gd name="connsiteX0" fmla="*/ 0 w 91626"/>
                <a:gd name="connsiteY0" fmla="*/ 0 h 39268"/>
                <a:gd name="connsiteX1" fmla="*/ 91627 w 91626"/>
                <a:gd name="connsiteY1" fmla="*/ 0 h 39268"/>
                <a:gd name="connsiteX2" fmla="*/ 91627 w 91626"/>
                <a:gd name="connsiteY2" fmla="*/ 39269 h 39268"/>
                <a:gd name="connsiteX3" fmla="*/ 0 w 9162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39268">
                  <a:moveTo>
                    <a:pt x="0" y="0"/>
                  </a:moveTo>
                  <a:lnTo>
                    <a:pt x="91627" y="0"/>
                  </a:lnTo>
                  <a:lnTo>
                    <a:pt x="9162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2" name="Dowolny kształt: kształt 951">
              <a:extLst>
                <a:ext uri="{FF2B5EF4-FFF2-40B4-BE49-F238E27FC236}">
                  <a16:creationId xmlns:a16="http://schemas.microsoft.com/office/drawing/2014/main" id="{BF0B814B-A461-CAD7-B234-35E1F332ACB8}"/>
                </a:ext>
              </a:extLst>
            </p:cNvPr>
            <p:cNvSpPr/>
            <p:nvPr/>
          </p:nvSpPr>
          <p:spPr>
            <a:xfrm>
              <a:off x="11813799" y="4528991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3" name="Dowolny kształt: kształt 952">
              <a:extLst>
                <a:ext uri="{FF2B5EF4-FFF2-40B4-BE49-F238E27FC236}">
                  <a16:creationId xmlns:a16="http://schemas.microsoft.com/office/drawing/2014/main" id="{FE51983C-F4F4-9982-101D-B44A99554CD1}"/>
                </a:ext>
              </a:extLst>
            </p:cNvPr>
            <p:cNvSpPr/>
            <p:nvPr/>
          </p:nvSpPr>
          <p:spPr>
            <a:xfrm>
              <a:off x="11813799" y="4568260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4" name="Dowolny kształt: kształt 953">
              <a:extLst>
                <a:ext uri="{FF2B5EF4-FFF2-40B4-BE49-F238E27FC236}">
                  <a16:creationId xmlns:a16="http://schemas.microsoft.com/office/drawing/2014/main" id="{09B71F8C-77E3-C371-F6D7-A3FB6F6D86CD}"/>
                </a:ext>
              </a:extLst>
            </p:cNvPr>
            <p:cNvSpPr/>
            <p:nvPr/>
          </p:nvSpPr>
          <p:spPr>
            <a:xfrm>
              <a:off x="11813799" y="4607528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5" name="Dowolny kształt: kształt 954">
              <a:extLst>
                <a:ext uri="{FF2B5EF4-FFF2-40B4-BE49-F238E27FC236}">
                  <a16:creationId xmlns:a16="http://schemas.microsoft.com/office/drawing/2014/main" id="{E5DEBBF1-E5CE-43BD-D2A3-53B2CD2CF010}"/>
                </a:ext>
              </a:extLst>
            </p:cNvPr>
            <p:cNvSpPr/>
            <p:nvPr/>
          </p:nvSpPr>
          <p:spPr>
            <a:xfrm>
              <a:off x="11813799" y="4646797"/>
              <a:ext cx="13089" cy="26179"/>
            </a:xfrm>
            <a:custGeom>
              <a:avLst/>
              <a:gdLst>
                <a:gd name="connsiteX0" fmla="*/ 13090 w 13089"/>
                <a:gd name="connsiteY0" fmla="*/ 0 h 26179"/>
                <a:gd name="connsiteX1" fmla="*/ 13090 w 13089"/>
                <a:gd name="connsiteY1" fmla="*/ 26179 h 26179"/>
                <a:gd name="connsiteX2" fmla="*/ 0 w 13089"/>
                <a:gd name="connsiteY2" fmla="*/ 26179 h 26179"/>
                <a:gd name="connsiteX3" fmla="*/ 0 w 13089"/>
                <a:gd name="connsiteY3" fmla="*/ 13090 h 26179"/>
                <a:gd name="connsiteX4" fmla="*/ 13090 w 1308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26179">
                  <a:moveTo>
                    <a:pt x="13090" y="0"/>
                  </a:moveTo>
                  <a:lnTo>
                    <a:pt x="13090" y="26179"/>
                  </a:lnTo>
                  <a:lnTo>
                    <a:pt x="0" y="2617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56" name="Dowolny kształt: kształt 955">
            <a:extLst>
              <a:ext uri="{FF2B5EF4-FFF2-40B4-BE49-F238E27FC236}">
                <a16:creationId xmlns:a16="http://schemas.microsoft.com/office/drawing/2014/main" id="{B208880F-EBEE-6CE9-F0E3-81486FC0004B}"/>
              </a:ext>
            </a:extLst>
          </p:cNvPr>
          <p:cNvSpPr/>
          <p:nvPr userDrawn="1"/>
        </p:nvSpPr>
        <p:spPr>
          <a:xfrm>
            <a:off x="14692518" y="189279"/>
            <a:ext cx="453989" cy="453973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170164 w 287970"/>
              <a:gd name="connsiteY22" fmla="*/ 196344 h 287970"/>
              <a:gd name="connsiteX23" fmla="*/ 130896 w 287970"/>
              <a:gd name="connsiteY23" fmla="*/ 222523 h 287970"/>
              <a:gd name="connsiteX24" fmla="*/ 130896 w 287970"/>
              <a:gd name="connsiteY24" fmla="*/ 117806 h 287970"/>
              <a:gd name="connsiteX25" fmla="*/ 170164 w 287970"/>
              <a:gd name="connsiteY25" fmla="*/ 117806 h 287970"/>
              <a:gd name="connsiteX26" fmla="*/ 170164 w 287970"/>
              <a:gd name="connsiteY26" fmla="*/ 196344 h 287970"/>
              <a:gd name="connsiteX27" fmla="*/ 150530 w 287970"/>
              <a:gd name="connsiteY27" fmla="*/ 104717 h 287970"/>
              <a:gd name="connsiteX28" fmla="*/ 130896 w 287970"/>
              <a:gd name="connsiteY28" fmla="*/ 85082 h 287970"/>
              <a:gd name="connsiteX29" fmla="*/ 150530 w 287970"/>
              <a:gd name="connsiteY29" fmla="*/ 65448 h 287970"/>
              <a:gd name="connsiteX30" fmla="*/ 170164 w 287970"/>
              <a:gd name="connsiteY30" fmla="*/ 85082 h 287970"/>
              <a:gd name="connsiteX31" fmla="*/ 150530 w 287970"/>
              <a:gd name="connsiteY31" fmla="*/ 10471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170164" y="196344"/>
                </a:moveTo>
                <a:lnTo>
                  <a:pt x="130896" y="222523"/>
                </a:lnTo>
                <a:lnTo>
                  <a:pt x="130896" y="117806"/>
                </a:lnTo>
                <a:lnTo>
                  <a:pt x="170164" y="117806"/>
                </a:lnTo>
                <a:lnTo>
                  <a:pt x="170164" y="196344"/>
                </a:lnTo>
                <a:close/>
                <a:moveTo>
                  <a:pt x="150530" y="104717"/>
                </a:moveTo>
                <a:cubicBezTo>
                  <a:pt x="139685" y="104717"/>
                  <a:pt x="130896" y="95927"/>
                  <a:pt x="130896" y="85082"/>
                </a:cubicBezTo>
                <a:cubicBezTo>
                  <a:pt x="130896" y="74237"/>
                  <a:pt x="139685" y="65448"/>
                  <a:pt x="150530" y="65448"/>
                </a:cubicBezTo>
                <a:cubicBezTo>
                  <a:pt x="161375" y="65448"/>
                  <a:pt x="170164" y="74237"/>
                  <a:pt x="170164" y="85082"/>
                </a:cubicBezTo>
                <a:cubicBezTo>
                  <a:pt x="170164" y="95927"/>
                  <a:pt x="161375" y="104717"/>
                  <a:pt x="150530" y="10471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57" name="Grafika 52">
            <a:extLst>
              <a:ext uri="{FF2B5EF4-FFF2-40B4-BE49-F238E27FC236}">
                <a16:creationId xmlns:a16="http://schemas.microsoft.com/office/drawing/2014/main" id="{4C3B6ED2-977E-9A70-E06D-6A3B7C5A6AA6}"/>
              </a:ext>
            </a:extLst>
          </p:cNvPr>
          <p:cNvGrpSpPr/>
          <p:nvPr userDrawn="1"/>
        </p:nvGrpSpPr>
        <p:grpSpPr>
          <a:xfrm>
            <a:off x="23710401" y="6194112"/>
            <a:ext cx="495260" cy="495243"/>
            <a:chOff x="9169706" y="6021202"/>
            <a:chExt cx="314149" cy="314149"/>
          </a:xfrm>
          <a:solidFill>
            <a:srgbClr val="212E39"/>
          </a:solidFill>
        </p:grpSpPr>
        <p:sp>
          <p:nvSpPr>
            <p:cNvPr id="958" name="Dowolny kształt: kształt 957">
              <a:extLst>
                <a:ext uri="{FF2B5EF4-FFF2-40B4-BE49-F238E27FC236}">
                  <a16:creationId xmlns:a16="http://schemas.microsoft.com/office/drawing/2014/main" id="{75334027-F190-98B3-D407-C2A21760A804}"/>
                </a:ext>
              </a:extLst>
            </p:cNvPr>
            <p:cNvSpPr/>
            <p:nvPr/>
          </p:nvSpPr>
          <p:spPr>
            <a:xfrm>
              <a:off x="9169706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260024 w 314149"/>
                <a:gd name="connsiteY7" fmla="*/ 287971 h 314149"/>
                <a:gd name="connsiteX8" fmla="*/ 43915 w 314149"/>
                <a:gd name="connsiteY8" fmla="*/ 287971 h 314149"/>
                <a:gd name="connsiteX9" fmla="*/ 28797 w 314149"/>
                <a:gd name="connsiteY9" fmla="*/ 250201 h 314149"/>
                <a:gd name="connsiteX10" fmla="*/ 146734 w 314149"/>
                <a:gd name="connsiteY10" fmla="*/ 26179 h 314149"/>
                <a:gd name="connsiteX11" fmla="*/ 167415 w 314149"/>
                <a:gd name="connsiteY11" fmla="*/ 26179 h 314149"/>
                <a:gd name="connsiteX12" fmla="*/ 284109 w 314149"/>
                <a:gd name="connsiteY12" fmla="*/ 247864 h 314149"/>
                <a:gd name="connsiteX13" fmla="*/ 260024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260024" y="287971"/>
                  </a:moveTo>
                  <a:lnTo>
                    <a:pt x="43915" y="287971"/>
                  </a:ln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84109" y="247864"/>
                  </a:lnTo>
                  <a:lnTo>
                    <a:pt x="260024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59" name="Dowolny kształt: kształt 958">
              <a:extLst>
                <a:ext uri="{FF2B5EF4-FFF2-40B4-BE49-F238E27FC236}">
                  <a16:creationId xmlns:a16="http://schemas.microsoft.com/office/drawing/2014/main" id="{97461711-8EF6-8926-F0F8-17A306249318}"/>
                </a:ext>
              </a:extLst>
            </p:cNvPr>
            <p:cNvSpPr/>
            <p:nvPr/>
          </p:nvSpPr>
          <p:spPr>
            <a:xfrm>
              <a:off x="9313691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60" name="Dowolny kształt: kształt 959">
              <a:extLst>
                <a:ext uri="{FF2B5EF4-FFF2-40B4-BE49-F238E27FC236}">
                  <a16:creationId xmlns:a16="http://schemas.microsoft.com/office/drawing/2014/main" id="{772287EC-1668-A016-62A0-3A5DD065819C}"/>
                </a:ext>
              </a:extLst>
            </p:cNvPr>
            <p:cNvSpPr/>
            <p:nvPr/>
          </p:nvSpPr>
          <p:spPr>
            <a:xfrm>
              <a:off x="9300602" y="6112829"/>
              <a:ext cx="52358" cy="130895"/>
            </a:xfrm>
            <a:custGeom>
              <a:avLst/>
              <a:gdLst>
                <a:gd name="connsiteX0" fmla="*/ 13090 w 52358"/>
                <a:gd name="connsiteY0" fmla="*/ 0 h 130895"/>
                <a:gd name="connsiteX1" fmla="*/ 0 w 52358"/>
                <a:gd name="connsiteY1" fmla="*/ 13090 h 130895"/>
                <a:gd name="connsiteX2" fmla="*/ 0 w 52358"/>
                <a:gd name="connsiteY2" fmla="*/ 91627 h 130895"/>
                <a:gd name="connsiteX3" fmla="*/ 13090 w 52358"/>
                <a:gd name="connsiteY3" fmla="*/ 117806 h 130895"/>
                <a:gd name="connsiteX4" fmla="*/ 13090 w 52358"/>
                <a:gd name="connsiteY4" fmla="*/ 130896 h 130895"/>
                <a:gd name="connsiteX5" fmla="*/ 39269 w 52358"/>
                <a:gd name="connsiteY5" fmla="*/ 130896 h 130895"/>
                <a:gd name="connsiteX6" fmla="*/ 39269 w 52358"/>
                <a:gd name="connsiteY6" fmla="*/ 117806 h 130895"/>
                <a:gd name="connsiteX7" fmla="*/ 52358 w 52358"/>
                <a:gd name="connsiteY7" fmla="*/ 91627 h 130895"/>
                <a:gd name="connsiteX8" fmla="*/ 52358 w 52358"/>
                <a:gd name="connsiteY8" fmla="*/ 13090 h 130895"/>
                <a:gd name="connsiteX9" fmla="*/ 39269 w 52358"/>
                <a:gd name="connsiteY9" fmla="*/ 0 h 130895"/>
                <a:gd name="connsiteX10" fmla="*/ 13090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13090" y="0"/>
                  </a:move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61" name="Grupa 960">
            <a:extLst>
              <a:ext uri="{FF2B5EF4-FFF2-40B4-BE49-F238E27FC236}">
                <a16:creationId xmlns:a16="http://schemas.microsoft.com/office/drawing/2014/main" id="{A5238F12-9E7B-F35A-EBA2-AA62D9CD2A4D}"/>
              </a:ext>
            </a:extLst>
          </p:cNvPr>
          <p:cNvGrpSpPr/>
          <p:nvPr userDrawn="1"/>
        </p:nvGrpSpPr>
        <p:grpSpPr>
          <a:xfrm>
            <a:off x="27259774" y="6194113"/>
            <a:ext cx="474625" cy="474597"/>
            <a:chOff x="11421112" y="6021202"/>
            <a:chExt cx="301060" cy="301053"/>
          </a:xfrm>
        </p:grpSpPr>
        <p:sp>
          <p:nvSpPr>
            <p:cNvPr id="962" name="Dowolny kształt: kształt 961">
              <a:extLst>
                <a:ext uri="{FF2B5EF4-FFF2-40B4-BE49-F238E27FC236}">
                  <a16:creationId xmlns:a16="http://schemas.microsoft.com/office/drawing/2014/main" id="{879CC8BF-F0D4-ED42-5467-A2436EF9BC16}"/>
                </a:ext>
              </a:extLst>
            </p:cNvPr>
            <p:cNvSpPr/>
            <p:nvPr/>
          </p:nvSpPr>
          <p:spPr>
            <a:xfrm>
              <a:off x="11421112" y="6034298"/>
              <a:ext cx="130895" cy="130889"/>
            </a:xfrm>
            <a:custGeom>
              <a:avLst/>
              <a:gdLst>
                <a:gd name="connsiteX0" fmla="*/ 104717 w 130895"/>
                <a:gd name="connsiteY0" fmla="*/ 130889 h 130889"/>
                <a:gd name="connsiteX1" fmla="*/ 78537 w 130895"/>
                <a:gd name="connsiteY1" fmla="*/ 117800 h 130889"/>
                <a:gd name="connsiteX2" fmla="*/ 78537 w 130895"/>
                <a:gd name="connsiteY2" fmla="*/ 104710 h 130889"/>
                <a:gd name="connsiteX3" fmla="*/ 13090 w 130895"/>
                <a:gd name="connsiteY3" fmla="*/ 78531 h 130889"/>
                <a:gd name="connsiteX4" fmla="*/ 0 w 130895"/>
                <a:gd name="connsiteY4" fmla="*/ 26173 h 130889"/>
                <a:gd name="connsiteX5" fmla="*/ 13090 w 130895"/>
                <a:gd name="connsiteY5" fmla="*/ 26173 h 130889"/>
                <a:gd name="connsiteX6" fmla="*/ 39269 w 130895"/>
                <a:gd name="connsiteY6" fmla="*/ 52352 h 130889"/>
                <a:gd name="connsiteX7" fmla="*/ 52358 w 130895"/>
                <a:gd name="connsiteY7" fmla="*/ 52352 h 130889"/>
                <a:gd name="connsiteX8" fmla="*/ 52358 w 130895"/>
                <a:gd name="connsiteY8" fmla="*/ 39262 h 130889"/>
                <a:gd name="connsiteX9" fmla="*/ 52358 w 130895"/>
                <a:gd name="connsiteY9" fmla="*/ 39262 h 130889"/>
                <a:gd name="connsiteX10" fmla="*/ 26179 w 130895"/>
                <a:gd name="connsiteY10" fmla="*/ 13083 h 130889"/>
                <a:gd name="connsiteX11" fmla="*/ 26179 w 130895"/>
                <a:gd name="connsiteY11" fmla="*/ 0 h 130889"/>
                <a:gd name="connsiteX12" fmla="*/ 78537 w 130895"/>
                <a:gd name="connsiteY12" fmla="*/ 13083 h 130889"/>
                <a:gd name="connsiteX13" fmla="*/ 104717 w 130895"/>
                <a:gd name="connsiteY13" fmla="*/ 78531 h 130889"/>
                <a:gd name="connsiteX14" fmla="*/ 117806 w 130895"/>
                <a:gd name="connsiteY14" fmla="*/ 78531 h 130889"/>
                <a:gd name="connsiteX15" fmla="*/ 130896 w 130895"/>
                <a:gd name="connsiteY15" fmla="*/ 104710 h 130889"/>
                <a:gd name="connsiteX16" fmla="*/ 104717 w 130895"/>
                <a:gd name="connsiteY16" fmla="*/ 130889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104717" y="130889"/>
                  </a:moveTo>
                  <a:lnTo>
                    <a:pt x="78537" y="117800"/>
                  </a:lnTo>
                  <a:lnTo>
                    <a:pt x="78537" y="104710"/>
                  </a:lnTo>
                  <a:lnTo>
                    <a:pt x="13090" y="78531"/>
                  </a:lnTo>
                  <a:lnTo>
                    <a:pt x="0" y="26173"/>
                  </a:lnTo>
                  <a:lnTo>
                    <a:pt x="13090" y="26173"/>
                  </a:lnTo>
                  <a:lnTo>
                    <a:pt x="39269" y="52352"/>
                  </a:lnTo>
                  <a:lnTo>
                    <a:pt x="52358" y="52352"/>
                  </a:lnTo>
                  <a:lnTo>
                    <a:pt x="52358" y="39262"/>
                  </a:lnTo>
                  <a:lnTo>
                    <a:pt x="52358" y="39262"/>
                  </a:lnTo>
                  <a:lnTo>
                    <a:pt x="26179" y="13083"/>
                  </a:lnTo>
                  <a:lnTo>
                    <a:pt x="26179" y="0"/>
                  </a:lnTo>
                  <a:lnTo>
                    <a:pt x="78537" y="13083"/>
                  </a:lnTo>
                  <a:lnTo>
                    <a:pt x="104717" y="78531"/>
                  </a:lnTo>
                  <a:lnTo>
                    <a:pt x="117806" y="78531"/>
                  </a:lnTo>
                  <a:lnTo>
                    <a:pt x="130896" y="104710"/>
                  </a:lnTo>
                  <a:lnTo>
                    <a:pt x="104717" y="13088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63" name="Dowolny kształt: kształt 962">
              <a:extLst>
                <a:ext uri="{FF2B5EF4-FFF2-40B4-BE49-F238E27FC236}">
                  <a16:creationId xmlns:a16="http://schemas.microsoft.com/office/drawing/2014/main" id="{6352C369-4D4A-EBD9-2216-A2C5CBEB4D09}"/>
                </a:ext>
              </a:extLst>
            </p:cNvPr>
            <p:cNvSpPr/>
            <p:nvPr/>
          </p:nvSpPr>
          <p:spPr>
            <a:xfrm>
              <a:off x="11578187" y="6191366"/>
              <a:ext cx="130895" cy="130889"/>
            </a:xfrm>
            <a:custGeom>
              <a:avLst/>
              <a:gdLst>
                <a:gd name="connsiteX0" fmla="*/ 26179 w 130895"/>
                <a:gd name="connsiteY0" fmla="*/ 0 h 130889"/>
                <a:gd name="connsiteX1" fmla="*/ 52358 w 130895"/>
                <a:gd name="connsiteY1" fmla="*/ 13090 h 130889"/>
                <a:gd name="connsiteX2" fmla="*/ 52358 w 130895"/>
                <a:gd name="connsiteY2" fmla="*/ 26179 h 130889"/>
                <a:gd name="connsiteX3" fmla="*/ 117806 w 130895"/>
                <a:gd name="connsiteY3" fmla="*/ 52358 h 130889"/>
                <a:gd name="connsiteX4" fmla="*/ 130896 w 130895"/>
                <a:gd name="connsiteY4" fmla="*/ 104717 h 130889"/>
                <a:gd name="connsiteX5" fmla="*/ 117806 w 130895"/>
                <a:gd name="connsiteY5" fmla="*/ 104717 h 130889"/>
                <a:gd name="connsiteX6" fmla="*/ 91627 w 130895"/>
                <a:gd name="connsiteY6" fmla="*/ 78537 h 130889"/>
                <a:gd name="connsiteX7" fmla="*/ 78537 w 130895"/>
                <a:gd name="connsiteY7" fmla="*/ 78537 h 130889"/>
                <a:gd name="connsiteX8" fmla="*/ 78537 w 130895"/>
                <a:gd name="connsiteY8" fmla="*/ 91627 h 130889"/>
                <a:gd name="connsiteX9" fmla="*/ 78537 w 130895"/>
                <a:gd name="connsiteY9" fmla="*/ 91627 h 130889"/>
                <a:gd name="connsiteX10" fmla="*/ 104717 w 130895"/>
                <a:gd name="connsiteY10" fmla="*/ 117806 h 130889"/>
                <a:gd name="connsiteX11" fmla="*/ 104717 w 130895"/>
                <a:gd name="connsiteY11" fmla="*/ 130889 h 130889"/>
                <a:gd name="connsiteX12" fmla="*/ 52358 w 130895"/>
                <a:gd name="connsiteY12" fmla="*/ 117806 h 130889"/>
                <a:gd name="connsiteX13" fmla="*/ 26179 w 130895"/>
                <a:gd name="connsiteY13" fmla="*/ 52358 h 130889"/>
                <a:gd name="connsiteX14" fmla="*/ 13090 w 130895"/>
                <a:gd name="connsiteY14" fmla="*/ 52358 h 130889"/>
                <a:gd name="connsiteX15" fmla="*/ 0 w 130895"/>
                <a:gd name="connsiteY15" fmla="*/ 26179 h 130889"/>
                <a:gd name="connsiteX16" fmla="*/ 26179 w 130895"/>
                <a:gd name="connsiteY16" fmla="*/ 0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26179" y="0"/>
                  </a:moveTo>
                  <a:lnTo>
                    <a:pt x="52358" y="13090"/>
                  </a:lnTo>
                  <a:lnTo>
                    <a:pt x="52358" y="26179"/>
                  </a:lnTo>
                  <a:lnTo>
                    <a:pt x="117806" y="52358"/>
                  </a:lnTo>
                  <a:lnTo>
                    <a:pt x="130896" y="104717"/>
                  </a:lnTo>
                  <a:lnTo>
                    <a:pt x="117806" y="104717"/>
                  </a:lnTo>
                  <a:lnTo>
                    <a:pt x="91627" y="78537"/>
                  </a:lnTo>
                  <a:lnTo>
                    <a:pt x="78537" y="78537"/>
                  </a:lnTo>
                  <a:lnTo>
                    <a:pt x="78537" y="91627"/>
                  </a:lnTo>
                  <a:lnTo>
                    <a:pt x="78537" y="91627"/>
                  </a:lnTo>
                  <a:lnTo>
                    <a:pt x="104717" y="117806"/>
                  </a:lnTo>
                  <a:lnTo>
                    <a:pt x="104717" y="130889"/>
                  </a:lnTo>
                  <a:lnTo>
                    <a:pt x="52358" y="117806"/>
                  </a:lnTo>
                  <a:lnTo>
                    <a:pt x="26179" y="52358"/>
                  </a:lnTo>
                  <a:lnTo>
                    <a:pt x="13090" y="52358"/>
                  </a:lnTo>
                  <a:lnTo>
                    <a:pt x="0" y="26179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64" name="Dowolny kształt: kształt 963">
              <a:extLst>
                <a:ext uri="{FF2B5EF4-FFF2-40B4-BE49-F238E27FC236}">
                  <a16:creationId xmlns:a16="http://schemas.microsoft.com/office/drawing/2014/main" id="{29F8916B-3488-66EC-933B-E69BAF0AE45D}"/>
                </a:ext>
              </a:extLst>
            </p:cNvPr>
            <p:cNvSpPr/>
            <p:nvPr/>
          </p:nvSpPr>
          <p:spPr>
            <a:xfrm>
              <a:off x="11434202" y="6021202"/>
              <a:ext cx="287970" cy="287976"/>
            </a:xfrm>
            <a:custGeom>
              <a:avLst/>
              <a:gdLst>
                <a:gd name="connsiteX0" fmla="*/ 204066 w 287970"/>
                <a:gd name="connsiteY0" fmla="*/ 31742 h 287976"/>
                <a:gd name="connsiteX1" fmla="*/ 195362 w 287970"/>
                <a:gd name="connsiteY1" fmla="*/ 26631 h 287976"/>
                <a:gd name="connsiteX2" fmla="*/ 168921 w 287970"/>
                <a:gd name="connsiteY2" fmla="*/ 0 h 287976"/>
                <a:gd name="connsiteX3" fmla="*/ 117806 w 287970"/>
                <a:gd name="connsiteY3" fmla="*/ 0 h 287976"/>
                <a:gd name="connsiteX4" fmla="*/ 91627 w 287970"/>
                <a:gd name="connsiteY4" fmla="*/ 26179 h 287976"/>
                <a:gd name="connsiteX5" fmla="*/ 91627 w 287970"/>
                <a:gd name="connsiteY5" fmla="*/ 52358 h 287976"/>
                <a:gd name="connsiteX6" fmla="*/ 104520 w 287970"/>
                <a:gd name="connsiteY6" fmla="*/ 46887 h 287976"/>
                <a:gd name="connsiteX7" fmla="*/ 131027 w 287970"/>
                <a:gd name="connsiteY7" fmla="*/ 46763 h 287976"/>
                <a:gd name="connsiteX8" fmla="*/ 157075 w 287970"/>
                <a:gd name="connsiteY8" fmla="*/ 65454 h 287976"/>
                <a:gd name="connsiteX9" fmla="*/ 157075 w 287970"/>
                <a:gd name="connsiteY9" fmla="*/ 91633 h 287976"/>
                <a:gd name="connsiteX10" fmla="*/ 0 w 287970"/>
                <a:gd name="connsiteY10" fmla="*/ 248708 h 287976"/>
                <a:gd name="connsiteX11" fmla="*/ 39269 w 287970"/>
                <a:gd name="connsiteY11" fmla="*/ 287977 h 287976"/>
                <a:gd name="connsiteX12" fmla="*/ 196344 w 287970"/>
                <a:gd name="connsiteY12" fmla="*/ 130902 h 287976"/>
                <a:gd name="connsiteX13" fmla="*/ 209433 w 287970"/>
                <a:gd name="connsiteY13" fmla="*/ 130902 h 287976"/>
                <a:gd name="connsiteX14" fmla="*/ 222523 w 287970"/>
                <a:gd name="connsiteY14" fmla="*/ 130902 h 287976"/>
                <a:gd name="connsiteX15" fmla="*/ 222523 w 287970"/>
                <a:gd name="connsiteY15" fmla="*/ 140641 h 287976"/>
                <a:gd name="connsiteX16" fmla="*/ 261791 w 287970"/>
                <a:gd name="connsiteY16" fmla="*/ 170171 h 287976"/>
                <a:gd name="connsiteX17" fmla="*/ 287971 w 287970"/>
                <a:gd name="connsiteY17" fmla="*/ 130902 h 287976"/>
                <a:gd name="connsiteX18" fmla="*/ 287971 w 287970"/>
                <a:gd name="connsiteY18" fmla="*/ 117813 h 287976"/>
                <a:gd name="connsiteX19" fmla="*/ 274881 w 287970"/>
                <a:gd name="connsiteY19" fmla="*/ 104723 h 287976"/>
                <a:gd name="connsiteX20" fmla="*/ 261791 w 287970"/>
                <a:gd name="connsiteY20" fmla="*/ 91633 h 287976"/>
                <a:gd name="connsiteX21" fmla="*/ 261791 w 287970"/>
                <a:gd name="connsiteY21" fmla="*/ 65454 h 287976"/>
                <a:gd name="connsiteX22" fmla="*/ 222523 w 287970"/>
                <a:gd name="connsiteY22" fmla="*/ 26186 h 287976"/>
                <a:gd name="connsiteX23" fmla="*/ 204066 w 287970"/>
                <a:gd name="connsiteY23" fmla="*/ 31749 h 287976"/>
                <a:gd name="connsiteX24" fmla="*/ 232536 w 287970"/>
                <a:gd name="connsiteY24" fmla="*/ 143527 h 287976"/>
                <a:gd name="connsiteX25" fmla="*/ 232536 w 287970"/>
                <a:gd name="connsiteY25" fmla="*/ 143540 h 287976"/>
                <a:gd name="connsiteX26" fmla="*/ 232536 w 287970"/>
                <a:gd name="connsiteY26" fmla="*/ 143527 h 287976"/>
                <a:gd name="connsiteX27" fmla="*/ 247328 w 287970"/>
                <a:gd name="connsiteY27" fmla="*/ 68969 h 287976"/>
                <a:gd name="connsiteX28" fmla="*/ 247328 w 287970"/>
                <a:gd name="connsiteY28" fmla="*/ 68969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7970" h="287976">
                  <a:moveTo>
                    <a:pt x="204066" y="31742"/>
                  </a:moveTo>
                  <a:cubicBezTo>
                    <a:pt x="202561" y="31153"/>
                    <a:pt x="195362" y="26631"/>
                    <a:pt x="195362" y="26631"/>
                  </a:cubicBezTo>
                  <a:lnTo>
                    <a:pt x="168921" y="0"/>
                  </a:ln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7718" y="130653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lose/>
                  <a:moveTo>
                    <a:pt x="232536" y="143527"/>
                  </a:moveTo>
                  <a:cubicBezTo>
                    <a:pt x="232536" y="143527"/>
                    <a:pt x="232536" y="143533"/>
                    <a:pt x="232536" y="143540"/>
                  </a:cubicBezTo>
                  <a:cubicBezTo>
                    <a:pt x="232536" y="143540"/>
                    <a:pt x="232536" y="143540"/>
                    <a:pt x="232536" y="143527"/>
                  </a:cubicBezTo>
                  <a:close/>
                  <a:moveTo>
                    <a:pt x="247328" y="68969"/>
                  </a:moveTo>
                  <a:lnTo>
                    <a:pt x="247328" y="689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65" name="Grupa 964">
            <a:extLst>
              <a:ext uri="{FF2B5EF4-FFF2-40B4-BE49-F238E27FC236}">
                <a16:creationId xmlns:a16="http://schemas.microsoft.com/office/drawing/2014/main" id="{046F0B07-53EE-5A3F-FABC-CDC8BE5AAF97}"/>
              </a:ext>
            </a:extLst>
          </p:cNvPr>
          <p:cNvGrpSpPr/>
          <p:nvPr userDrawn="1"/>
        </p:nvGrpSpPr>
        <p:grpSpPr>
          <a:xfrm>
            <a:off x="27796307" y="6194122"/>
            <a:ext cx="474625" cy="474609"/>
            <a:chOff x="11761441" y="6021208"/>
            <a:chExt cx="301060" cy="301060"/>
          </a:xfrm>
        </p:grpSpPr>
        <p:sp>
          <p:nvSpPr>
            <p:cNvPr id="966" name="Dowolny kształt: kształt 965">
              <a:extLst>
                <a:ext uri="{FF2B5EF4-FFF2-40B4-BE49-F238E27FC236}">
                  <a16:creationId xmlns:a16="http://schemas.microsoft.com/office/drawing/2014/main" id="{00BD7A1B-CE0A-D31A-33ED-B151653A8BA8}"/>
                </a:ext>
              </a:extLst>
            </p:cNvPr>
            <p:cNvSpPr/>
            <p:nvPr/>
          </p:nvSpPr>
          <p:spPr>
            <a:xfrm>
              <a:off x="11761441" y="6034292"/>
              <a:ext cx="130895" cy="130895"/>
            </a:xfrm>
            <a:custGeom>
              <a:avLst/>
              <a:gdLst>
                <a:gd name="connsiteX0" fmla="*/ 73105 w 130895"/>
                <a:gd name="connsiteY0" fmla="*/ 13090 h 130895"/>
                <a:gd name="connsiteX1" fmla="*/ 79388 w 130895"/>
                <a:gd name="connsiteY1" fmla="*/ 19379 h 130895"/>
                <a:gd name="connsiteX2" fmla="*/ 87438 w 130895"/>
                <a:gd name="connsiteY2" fmla="*/ 67601 h 130895"/>
                <a:gd name="connsiteX3" fmla="*/ 87635 w 130895"/>
                <a:gd name="connsiteY3" fmla="*/ 68615 h 130895"/>
                <a:gd name="connsiteX4" fmla="*/ 87962 w 130895"/>
                <a:gd name="connsiteY4" fmla="*/ 69591 h 130895"/>
                <a:gd name="connsiteX5" fmla="*/ 92281 w 130895"/>
                <a:gd name="connsiteY5" fmla="*/ 82680 h 130895"/>
                <a:gd name="connsiteX6" fmla="*/ 95292 w 130895"/>
                <a:gd name="connsiteY6" fmla="*/ 91633 h 130895"/>
                <a:gd name="connsiteX7" fmla="*/ 109756 w 130895"/>
                <a:gd name="connsiteY7" fmla="*/ 91633 h 130895"/>
                <a:gd name="connsiteX8" fmla="*/ 114992 w 130895"/>
                <a:gd name="connsiteY8" fmla="*/ 102138 h 130895"/>
                <a:gd name="connsiteX9" fmla="*/ 102164 w 130895"/>
                <a:gd name="connsiteY9" fmla="*/ 114972 h 130895"/>
                <a:gd name="connsiteX10" fmla="*/ 91627 w 130895"/>
                <a:gd name="connsiteY10" fmla="*/ 109717 h 130895"/>
                <a:gd name="connsiteX11" fmla="*/ 91627 w 130895"/>
                <a:gd name="connsiteY11" fmla="*/ 93983 h 130895"/>
                <a:gd name="connsiteX12" fmla="*/ 81090 w 130895"/>
                <a:gd name="connsiteY12" fmla="*/ 91876 h 130895"/>
                <a:gd name="connsiteX13" fmla="*/ 19831 w 130895"/>
                <a:gd name="connsiteY13" fmla="*/ 79618 h 130895"/>
                <a:gd name="connsiteX14" fmla="*/ 13090 w 130895"/>
                <a:gd name="connsiteY14" fmla="*/ 72366 h 130895"/>
                <a:gd name="connsiteX15" fmla="*/ 13090 w 130895"/>
                <a:gd name="connsiteY15" fmla="*/ 44688 h 130895"/>
                <a:gd name="connsiteX16" fmla="*/ 30041 w 130895"/>
                <a:gd name="connsiteY16" fmla="*/ 61612 h 130895"/>
                <a:gd name="connsiteX17" fmla="*/ 33837 w 130895"/>
                <a:gd name="connsiteY17" fmla="*/ 65448 h 130895"/>
                <a:gd name="connsiteX18" fmla="*/ 65448 w 130895"/>
                <a:gd name="connsiteY18" fmla="*/ 65448 h 130895"/>
                <a:gd name="connsiteX19" fmla="*/ 65448 w 130895"/>
                <a:gd name="connsiteY19" fmla="*/ 33849 h 130895"/>
                <a:gd name="connsiteX20" fmla="*/ 61652 w 130895"/>
                <a:gd name="connsiteY20" fmla="*/ 30015 h 130895"/>
                <a:gd name="connsiteX21" fmla="*/ 44701 w 130895"/>
                <a:gd name="connsiteY21" fmla="*/ 13096 h 130895"/>
                <a:gd name="connsiteX22" fmla="*/ 73105 w 130895"/>
                <a:gd name="connsiteY22" fmla="*/ 13096 h 130895"/>
                <a:gd name="connsiteX23" fmla="*/ 78537 w 130895"/>
                <a:gd name="connsiteY23" fmla="*/ 0 h 130895"/>
                <a:gd name="connsiteX24" fmla="*/ 26179 w 130895"/>
                <a:gd name="connsiteY24" fmla="*/ 0 h 130895"/>
                <a:gd name="connsiteX25" fmla="*/ 26179 w 130895"/>
                <a:gd name="connsiteY25" fmla="*/ 13090 h 130895"/>
                <a:gd name="connsiteX26" fmla="*/ 52358 w 130895"/>
                <a:gd name="connsiteY26" fmla="*/ 39269 h 130895"/>
                <a:gd name="connsiteX27" fmla="*/ 52358 w 130895"/>
                <a:gd name="connsiteY27" fmla="*/ 52358 h 130895"/>
                <a:gd name="connsiteX28" fmla="*/ 39269 w 130895"/>
                <a:gd name="connsiteY28" fmla="*/ 52358 h 130895"/>
                <a:gd name="connsiteX29" fmla="*/ 13090 w 130895"/>
                <a:gd name="connsiteY29" fmla="*/ 26179 h 130895"/>
                <a:gd name="connsiteX30" fmla="*/ 0 w 130895"/>
                <a:gd name="connsiteY30" fmla="*/ 26179 h 130895"/>
                <a:gd name="connsiteX31" fmla="*/ 0 w 130895"/>
                <a:gd name="connsiteY31" fmla="*/ 77503 h 130895"/>
                <a:gd name="connsiteX32" fmla="*/ 13090 w 130895"/>
                <a:gd name="connsiteY32" fmla="*/ 91627 h 130895"/>
                <a:gd name="connsiteX33" fmla="*/ 78537 w 130895"/>
                <a:gd name="connsiteY33" fmla="*/ 104717 h 130895"/>
                <a:gd name="connsiteX34" fmla="*/ 78537 w 130895"/>
                <a:gd name="connsiteY34" fmla="*/ 117806 h 130895"/>
                <a:gd name="connsiteX35" fmla="*/ 104717 w 130895"/>
                <a:gd name="connsiteY35" fmla="*/ 130896 h 130895"/>
                <a:gd name="connsiteX36" fmla="*/ 130896 w 130895"/>
                <a:gd name="connsiteY36" fmla="*/ 104717 h 130895"/>
                <a:gd name="connsiteX37" fmla="*/ 117806 w 130895"/>
                <a:gd name="connsiteY37" fmla="*/ 78537 h 130895"/>
                <a:gd name="connsiteX38" fmla="*/ 104717 w 130895"/>
                <a:gd name="connsiteY38" fmla="*/ 78537 h 130895"/>
                <a:gd name="connsiteX39" fmla="*/ 100331 w 130895"/>
                <a:gd name="connsiteY39" fmla="*/ 65448 h 130895"/>
                <a:gd name="connsiteX40" fmla="*/ 91627 w 130895"/>
                <a:gd name="connsiteY40" fmla="*/ 13090 h 130895"/>
                <a:gd name="connsiteX41" fmla="*/ 78537 w 130895"/>
                <a:gd name="connsiteY41" fmla="*/ 0 h 130895"/>
                <a:gd name="connsiteX42" fmla="*/ 78537 w 130895"/>
                <a:gd name="connsiteY42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0895" h="130895">
                  <a:moveTo>
                    <a:pt x="73105" y="13090"/>
                  </a:moveTo>
                  <a:lnTo>
                    <a:pt x="79388" y="19379"/>
                  </a:lnTo>
                  <a:lnTo>
                    <a:pt x="87438" y="67601"/>
                  </a:lnTo>
                  <a:lnTo>
                    <a:pt x="87635" y="68615"/>
                  </a:lnTo>
                  <a:lnTo>
                    <a:pt x="87962" y="69591"/>
                  </a:lnTo>
                  <a:lnTo>
                    <a:pt x="92281" y="82680"/>
                  </a:lnTo>
                  <a:lnTo>
                    <a:pt x="95292" y="91633"/>
                  </a:lnTo>
                  <a:lnTo>
                    <a:pt x="109756" y="91633"/>
                  </a:lnTo>
                  <a:lnTo>
                    <a:pt x="114992" y="102138"/>
                  </a:lnTo>
                  <a:lnTo>
                    <a:pt x="102164" y="114972"/>
                  </a:lnTo>
                  <a:lnTo>
                    <a:pt x="91627" y="109717"/>
                  </a:lnTo>
                  <a:lnTo>
                    <a:pt x="91627" y="93983"/>
                  </a:lnTo>
                  <a:lnTo>
                    <a:pt x="81090" y="91876"/>
                  </a:lnTo>
                  <a:lnTo>
                    <a:pt x="19831" y="79618"/>
                  </a:lnTo>
                  <a:lnTo>
                    <a:pt x="13090" y="72366"/>
                  </a:lnTo>
                  <a:lnTo>
                    <a:pt x="13090" y="44688"/>
                  </a:lnTo>
                  <a:lnTo>
                    <a:pt x="30041" y="61612"/>
                  </a:lnTo>
                  <a:lnTo>
                    <a:pt x="33837" y="65448"/>
                  </a:lnTo>
                  <a:lnTo>
                    <a:pt x="65448" y="65448"/>
                  </a:lnTo>
                  <a:lnTo>
                    <a:pt x="65448" y="33849"/>
                  </a:lnTo>
                  <a:lnTo>
                    <a:pt x="61652" y="30015"/>
                  </a:lnTo>
                  <a:lnTo>
                    <a:pt x="44701" y="13096"/>
                  </a:lnTo>
                  <a:lnTo>
                    <a:pt x="73105" y="13096"/>
                  </a:lnTo>
                  <a:moveTo>
                    <a:pt x="78537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52358" y="39269"/>
                  </a:lnTo>
                  <a:lnTo>
                    <a:pt x="52358" y="52358"/>
                  </a:lnTo>
                  <a:lnTo>
                    <a:pt x="39269" y="52358"/>
                  </a:lnTo>
                  <a:lnTo>
                    <a:pt x="13090" y="26179"/>
                  </a:lnTo>
                  <a:lnTo>
                    <a:pt x="0" y="26179"/>
                  </a:lnTo>
                  <a:lnTo>
                    <a:pt x="0" y="77503"/>
                  </a:lnTo>
                  <a:lnTo>
                    <a:pt x="13090" y="91627"/>
                  </a:lnTo>
                  <a:lnTo>
                    <a:pt x="78537" y="104717"/>
                  </a:lnTo>
                  <a:lnTo>
                    <a:pt x="78537" y="117806"/>
                  </a:lnTo>
                  <a:lnTo>
                    <a:pt x="104717" y="130896"/>
                  </a:lnTo>
                  <a:lnTo>
                    <a:pt x="130896" y="104717"/>
                  </a:lnTo>
                  <a:lnTo>
                    <a:pt x="117806" y="78537"/>
                  </a:lnTo>
                  <a:lnTo>
                    <a:pt x="104717" y="78537"/>
                  </a:lnTo>
                  <a:lnTo>
                    <a:pt x="100331" y="65448"/>
                  </a:lnTo>
                  <a:lnTo>
                    <a:pt x="91627" y="13090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67" name="Dowolny kształt: kształt 966">
              <a:extLst>
                <a:ext uri="{FF2B5EF4-FFF2-40B4-BE49-F238E27FC236}">
                  <a16:creationId xmlns:a16="http://schemas.microsoft.com/office/drawing/2014/main" id="{A85E37D1-53E6-1E2F-E0BA-32AC2A7BE199}"/>
                </a:ext>
              </a:extLst>
            </p:cNvPr>
            <p:cNvSpPr/>
            <p:nvPr/>
          </p:nvSpPr>
          <p:spPr>
            <a:xfrm>
              <a:off x="11918516" y="6191373"/>
              <a:ext cx="130895" cy="130895"/>
            </a:xfrm>
            <a:custGeom>
              <a:avLst/>
              <a:gdLst>
                <a:gd name="connsiteX0" fmla="*/ 28797 w 130895"/>
                <a:gd name="connsiteY0" fmla="*/ 15924 h 130895"/>
                <a:gd name="connsiteX1" fmla="*/ 39269 w 130895"/>
                <a:gd name="connsiteY1" fmla="*/ 21179 h 130895"/>
                <a:gd name="connsiteX2" fmla="*/ 39269 w 130895"/>
                <a:gd name="connsiteY2" fmla="*/ 36913 h 130895"/>
                <a:gd name="connsiteX3" fmla="*/ 49806 w 130895"/>
                <a:gd name="connsiteY3" fmla="*/ 39020 h 130895"/>
                <a:gd name="connsiteX4" fmla="*/ 111327 w 130895"/>
                <a:gd name="connsiteY4" fmla="*/ 51331 h 130895"/>
                <a:gd name="connsiteX5" fmla="*/ 117806 w 130895"/>
                <a:gd name="connsiteY5" fmla="*/ 57784 h 130895"/>
                <a:gd name="connsiteX6" fmla="*/ 117806 w 130895"/>
                <a:gd name="connsiteY6" fmla="*/ 86208 h 130895"/>
                <a:gd name="connsiteX7" fmla="*/ 100855 w 130895"/>
                <a:gd name="connsiteY7" fmla="*/ 69283 h 130895"/>
                <a:gd name="connsiteX8" fmla="*/ 97059 w 130895"/>
                <a:gd name="connsiteY8" fmla="*/ 65448 h 130895"/>
                <a:gd name="connsiteX9" fmla="*/ 65448 w 130895"/>
                <a:gd name="connsiteY9" fmla="*/ 65448 h 130895"/>
                <a:gd name="connsiteX10" fmla="*/ 65448 w 130895"/>
                <a:gd name="connsiteY10" fmla="*/ 97046 h 130895"/>
                <a:gd name="connsiteX11" fmla="*/ 69310 w 130895"/>
                <a:gd name="connsiteY11" fmla="*/ 100882 h 130895"/>
                <a:gd name="connsiteX12" fmla="*/ 86195 w 130895"/>
                <a:gd name="connsiteY12" fmla="*/ 117800 h 130895"/>
                <a:gd name="connsiteX13" fmla="*/ 57790 w 130895"/>
                <a:gd name="connsiteY13" fmla="*/ 117800 h 130895"/>
                <a:gd name="connsiteX14" fmla="*/ 51311 w 130895"/>
                <a:gd name="connsiteY14" fmla="*/ 111353 h 130895"/>
                <a:gd name="connsiteX15" fmla="*/ 39007 w 130895"/>
                <a:gd name="connsiteY15" fmla="*/ 49793 h 130895"/>
                <a:gd name="connsiteX16" fmla="*/ 36913 w 130895"/>
                <a:gd name="connsiteY16" fmla="*/ 39269 h 130895"/>
                <a:gd name="connsiteX17" fmla="*/ 21205 w 130895"/>
                <a:gd name="connsiteY17" fmla="*/ 39269 h 130895"/>
                <a:gd name="connsiteX18" fmla="*/ 15904 w 130895"/>
                <a:gd name="connsiteY18" fmla="*/ 28764 h 130895"/>
                <a:gd name="connsiteX19" fmla="*/ 28797 w 130895"/>
                <a:gd name="connsiteY19" fmla="*/ 15930 h 130895"/>
                <a:gd name="connsiteX20" fmla="*/ 26179 w 130895"/>
                <a:gd name="connsiteY20" fmla="*/ 0 h 130895"/>
                <a:gd name="connsiteX21" fmla="*/ 0 w 130895"/>
                <a:gd name="connsiteY21" fmla="*/ 26179 h 130895"/>
                <a:gd name="connsiteX22" fmla="*/ 13090 w 130895"/>
                <a:gd name="connsiteY22" fmla="*/ 52358 h 130895"/>
                <a:gd name="connsiteX23" fmla="*/ 26179 w 130895"/>
                <a:gd name="connsiteY23" fmla="*/ 52358 h 130895"/>
                <a:gd name="connsiteX24" fmla="*/ 39269 w 130895"/>
                <a:gd name="connsiteY24" fmla="*/ 117806 h 130895"/>
                <a:gd name="connsiteX25" fmla="*/ 52358 w 130895"/>
                <a:gd name="connsiteY25" fmla="*/ 130896 h 130895"/>
                <a:gd name="connsiteX26" fmla="*/ 104717 w 130895"/>
                <a:gd name="connsiteY26" fmla="*/ 130896 h 130895"/>
                <a:gd name="connsiteX27" fmla="*/ 104717 w 130895"/>
                <a:gd name="connsiteY27" fmla="*/ 117806 h 130895"/>
                <a:gd name="connsiteX28" fmla="*/ 78537 w 130895"/>
                <a:gd name="connsiteY28" fmla="*/ 91627 h 130895"/>
                <a:gd name="connsiteX29" fmla="*/ 78537 w 130895"/>
                <a:gd name="connsiteY29" fmla="*/ 78537 h 130895"/>
                <a:gd name="connsiteX30" fmla="*/ 91627 w 130895"/>
                <a:gd name="connsiteY30" fmla="*/ 78537 h 130895"/>
                <a:gd name="connsiteX31" fmla="*/ 117806 w 130895"/>
                <a:gd name="connsiteY31" fmla="*/ 104717 h 130895"/>
                <a:gd name="connsiteX32" fmla="*/ 130896 w 130895"/>
                <a:gd name="connsiteY32" fmla="*/ 104717 h 130895"/>
                <a:gd name="connsiteX33" fmla="*/ 130896 w 130895"/>
                <a:gd name="connsiteY33" fmla="*/ 52358 h 130895"/>
                <a:gd name="connsiteX34" fmla="*/ 117806 w 130895"/>
                <a:gd name="connsiteY34" fmla="*/ 39269 h 130895"/>
                <a:gd name="connsiteX35" fmla="*/ 52358 w 130895"/>
                <a:gd name="connsiteY35" fmla="*/ 26179 h 130895"/>
                <a:gd name="connsiteX36" fmla="*/ 52358 w 130895"/>
                <a:gd name="connsiteY36" fmla="*/ 13090 h 130895"/>
                <a:gd name="connsiteX37" fmla="*/ 26179 w 130895"/>
                <a:gd name="connsiteY37" fmla="*/ 0 h 130895"/>
                <a:gd name="connsiteX38" fmla="*/ 26179 w 130895"/>
                <a:gd name="connsiteY38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0895" h="130895">
                  <a:moveTo>
                    <a:pt x="28797" y="15924"/>
                  </a:moveTo>
                  <a:lnTo>
                    <a:pt x="39269" y="21179"/>
                  </a:lnTo>
                  <a:lnTo>
                    <a:pt x="39269" y="36913"/>
                  </a:lnTo>
                  <a:lnTo>
                    <a:pt x="49806" y="39020"/>
                  </a:lnTo>
                  <a:lnTo>
                    <a:pt x="111327" y="51331"/>
                  </a:lnTo>
                  <a:lnTo>
                    <a:pt x="117806" y="57784"/>
                  </a:lnTo>
                  <a:lnTo>
                    <a:pt x="117806" y="86208"/>
                  </a:lnTo>
                  <a:lnTo>
                    <a:pt x="100855" y="69283"/>
                  </a:lnTo>
                  <a:lnTo>
                    <a:pt x="97059" y="65448"/>
                  </a:lnTo>
                  <a:lnTo>
                    <a:pt x="65448" y="65448"/>
                  </a:lnTo>
                  <a:lnTo>
                    <a:pt x="65448" y="97046"/>
                  </a:lnTo>
                  <a:lnTo>
                    <a:pt x="69310" y="100882"/>
                  </a:lnTo>
                  <a:lnTo>
                    <a:pt x="86195" y="117800"/>
                  </a:lnTo>
                  <a:lnTo>
                    <a:pt x="57790" y="117800"/>
                  </a:lnTo>
                  <a:lnTo>
                    <a:pt x="51311" y="111353"/>
                  </a:lnTo>
                  <a:lnTo>
                    <a:pt x="39007" y="49793"/>
                  </a:lnTo>
                  <a:lnTo>
                    <a:pt x="36913" y="39269"/>
                  </a:lnTo>
                  <a:lnTo>
                    <a:pt x="21205" y="39269"/>
                  </a:lnTo>
                  <a:lnTo>
                    <a:pt x="15904" y="28764"/>
                  </a:lnTo>
                  <a:lnTo>
                    <a:pt x="28797" y="15930"/>
                  </a:lnTo>
                  <a:moveTo>
                    <a:pt x="26179" y="0"/>
                  </a:moveTo>
                  <a:lnTo>
                    <a:pt x="0" y="26179"/>
                  </a:lnTo>
                  <a:lnTo>
                    <a:pt x="13090" y="52358"/>
                  </a:lnTo>
                  <a:lnTo>
                    <a:pt x="26179" y="52358"/>
                  </a:lnTo>
                  <a:lnTo>
                    <a:pt x="39269" y="117806"/>
                  </a:lnTo>
                  <a:lnTo>
                    <a:pt x="52358" y="130896"/>
                  </a:lnTo>
                  <a:lnTo>
                    <a:pt x="104717" y="130896"/>
                  </a:lnTo>
                  <a:lnTo>
                    <a:pt x="104717" y="117806"/>
                  </a:lnTo>
                  <a:lnTo>
                    <a:pt x="78537" y="91627"/>
                  </a:lnTo>
                  <a:lnTo>
                    <a:pt x="78537" y="78537"/>
                  </a:lnTo>
                  <a:lnTo>
                    <a:pt x="91627" y="78537"/>
                  </a:lnTo>
                  <a:lnTo>
                    <a:pt x="117806" y="104717"/>
                  </a:lnTo>
                  <a:lnTo>
                    <a:pt x="130896" y="104717"/>
                  </a:lnTo>
                  <a:lnTo>
                    <a:pt x="130896" y="52358"/>
                  </a:lnTo>
                  <a:lnTo>
                    <a:pt x="117806" y="39269"/>
                  </a:lnTo>
                  <a:lnTo>
                    <a:pt x="52358" y="26179"/>
                  </a:lnTo>
                  <a:lnTo>
                    <a:pt x="52358" y="13090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68" name="Dowolny kształt: kształt 967">
              <a:extLst>
                <a:ext uri="{FF2B5EF4-FFF2-40B4-BE49-F238E27FC236}">
                  <a16:creationId xmlns:a16="http://schemas.microsoft.com/office/drawing/2014/main" id="{E1FC9BFB-14C7-EEA3-B2F7-B9350A58DE13}"/>
                </a:ext>
              </a:extLst>
            </p:cNvPr>
            <p:cNvSpPr/>
            <p:nvPr/>
          </p:nvSpPr>
          <p:spPr>
            <a:xfrm>
              <a:off x="11774531" y="6021208"/>
              <a:ext cx="287970" cy="287976"/>
            </a:xfrm>
            <a:custGeom>
              <a:avLst/>
              <a:gdLst>
                <a:gd name="connsiteX0" fmla="*/ 163489 w 287970"/>
                <a:gd name="connsiteY0" fmla="*/ 13083 h 287976"/>
                <a:gd name="connsiteX1" fmla="*/ 186068 w 287970"/>
                <a:gd name="connsiteY1" fmla="*/ 35853 h 287976"/>
                <a:gd name="connsiteX2" fmla="*/ 187181 w 287970"/>
                <a:gd name="connsiteY2" fmla="*/ 36906 h 287976"/>
                <a:gd name="connsiteX3" fmla="*/ 188425 w 287970"/>
                <a:gd name="connsiteY3" fmla="*/ 37698 h 287976"/>
                <a:gd name="connsiteX4" fmla="*/ 199289 w 287970"/>
                <a:gd name="connsiteY4" fmla="*/ 43916 h 287976"/>
                <a:gd name="connsiteX5" fmla="*/ 203478 w 287970"/>
                <a:gd name="connsiteY5" fmla="*/ 45578 h 287976"/>
                <a:gd name="connsiteX6" fmla="*/ 207797 w 287970"/>
                <a:gd name="connsiteY6" fmla="*/ 44269 h 287976"/>
                <a:gd name="connsiteX7" fmla="*/ 218792 w 287970"/>
                <a:gd name="connsiteY7" fmla="*/ 40964 h 287976"/>
                <a:gd name="connsiteX8" fmla="*/ 248702 w 287970"/>
                <a:gd name="connsiteY8" fmla="*/ 70867 h 287976"/>
                <a:gd name="connsiteX9" fmla="*/ 248702 w 287970"/>
                <a:gd name="connsiteY9" fmla="*/ 97046 h 287976"/>
                <a:gd name="connsiteX10" fmla="*/ 252498 w 287970"/>
                <a:gd name="connsiteY10" fmla="*/ 100882 h 287976"/>
                <a:gd name="connsiteX11" fmla="*/ 265587 w 287970"/>
                <a:gd name="connsiteY11" fmla="*/ 113971 h 287976"/>
                <a:gd name="connsiteX12" fmla="*/ 274881 w 287970"/>
                <a:gd name="connsiteY12" fmla="*/ 123225 h 287976"/>
                <a:gd name="connsiteX13" fmla="*/ 274881 w 287970"/>
                <a:gd name="connsiteY13" fmla="*/ 126930 h 287976"/>
                <a:gd name="connsiteX14" fmla="*/ 258584 w 287970"/>
                <a:gd name="connsiteY14" fmla="*/ 151374 h 287976"/>
                <a:gd name="connsiteX15" fmla="*/ 235612 w 287970"/>
                <a:gd name="connsiteY15" fmla="*/ 134103 h 287976"/>
                <a:gd name="connsiteX16" fmla="*/ 235612 w 287970"/>
                <a:gd name="connsiteY16" fmla="*/ 117806 h 287976"/>
                <a:gd name="connsiteX17" fmla="*/ 209564 w 287970"/>
                <a:gd name="connsiteY17" fmla="*/ 117806 h 287976"/>
                <a:gd name="connsiteX18" fmla="*/ 200336 w 287970"/>
                <a:gd name="connsiteY18" fmla="*/ 117695 h 287976"/>
                <a:gd name="connsiteX19" fmla="*/ 194053 w 287970"/>
                <a:gd name="connsiteY19" fmla="*/ 118002 h 287976"/>
                <a:gd name="connsiteX20" fmla="*/ 189995 w 287970"/>
                <a:gd name="connsiteY20" fmla="*/ 118723 h 287976"/>
                <a:gd name="connsiteX21" fmla="*/ 187050 w 287970"/>
                <a:gd name="connsiteY21" fmla="*/ 121642 h 287976"/>
                <a:gd name="connsiteX22" fmla="*/ 39269 w 287970"/>
                <a:gd name="connsiteY22" fmla="*/ 269462 h 287976"/>
                <a:gd name="connsiteX23" fmla="*/ 18522 w 287970"/>
                <a:gd name="connsiteY23" fmla="*/ 248702 h 287976"/>
                <a:gd name="connsiteX24" fmla="*/ 166303 w 287970"/>
                <a:gd name="connsiteY24" fmla="*/ 100882 h 287976"/>
                <a:gd name="connsiteX25" fmla="*/ 170164 w 287970"/>
                <a:gd name="connsiteY25" fmla="*/ 97046 h 287976"/>
                <a:gd name="connsiteX26" fmla="*/ 170164 w 287970"/>
                <a:gd name="connsiteY26" fmla="*/ 58727 h 287976"/>
                <a:gd name="connsiteX27" fmla="*/ 164667 w 287970"/>
                <a:gd name="connsiteY27" fmla="*/ 54813 h 287976"/>
                <a:gd name="connsiteX28" fmla="*/ 138618 w 287970"/>
                <a:gd name="connsiteY28" fmla="*/ 36121 h 287976"/>
                <a:gd name="connsiteX29" fmla="*/ 135150 w 287970"/>
                <a:gd name="connsiteY29" fmla="*/ 33647 h 287976"/>
                <a:gd name="connsiteX30" fmla="*/ 130961 w 287970"/>
                <a:gd name="connsiteY30" fmla="*/ 33667 h 287976"/>
                <a:gd name="connsiteX31" fmla="*/ 104717 w 287970"/>
                <a:gd name="connsiteY31" fmla="*/ 33791 h 287976"/>
                <a:gd name="connsiteX32" fmla="*/ 104717 w 287970"/>
                <a:gd name="connsiteY32" fmla="*/ 31598 h 287976"/>
                <a:gd name="connsiteX33" fmla="*/ 123238 w 287970"/>
                <a:gd name="connsiteY33" fmla="*/ 13090 h 287976"/>
                <a:gd name="connsiteX34" fmla="*/ 163489 w 287970"/>
                <a:gd name="connsiteY34" fmla="*/ 13090 h 287976"/>
                <a:gd name="connsiteX35" fmla="*/ 168921 w 287970"/>
                <a:gd name="connsiteY35" fmla="*/ 0 h 287976"/>
                <a:gd name="connsiteX36" fmla="*/ 117806 w 287970"/>
                <a:gd name="connsiteY36" fmla="*/ 0 h 287976"/>
                <a:gd name="connsiteX37" fmla="*/ 91627 w 287970"/>
                <a:gd name="connsiteY37" fmla="*/ 26179 h 287976"/>
                <a:gd name="connsiteX38" fmla="*/ 91627 w 287970"/>
                <a:gd name="connsiteY38" fmla="*/ 52358 h 287976"/>
                <a:gd name="connsiteX39" fmla="*/ 104520 w 287970"/>
                <a:gd name="connsiteY39" fmla="*/ 46887 h 287976"/>
                <a:gd name="connsiteX40" fmla="*/ 131027 w 287970"/>
                <a:gd name="connsiteY40" fmla="*/ 46763 h 287976"/>
                <a:gd name="connsiteX41" fmla="*/ 157075 w 287970"/>
                <a:gd name="connsiteY41" fmla="*/ 65454 h 287976"/>
                <a:gd name="connsiteX42" fmla="*/ 157075 w 287970"/>
                <a:gd name="connsiteY42" fmla="*/ 91633 h 287976"/>
                <a:gd name="connsiteX43" fmla="*/ 0 w 287970"/>
                <a:gd name="connsiteY43" fmla="*/ 248708 h 287976"/>
                <a:gd name="connsiteX44" fmla="*/ 39269 w 287970"/>
                <a:gd name="connsiteY44" fmla="*/ 287977 h 287976"/>
                <a:gd name="connsiteX45" fmla="*/ 196344 w 287970"/>
                <a:gd name="connsiteY45" fmla="*/ 130902 h 287976"/>
                <a:gd name="connsiteX46" fmla="*/ 200336 w 287970"/>
                <a:gd name="connsiteY46" fmla="*/ 130791 h 287976"/>
                <a:gd name="connsiteX47" fmla="*/ 209433 w 287970"/>
                <a:gd name="connsiteY47" fmla="*/ 130902 h 287976"/>
                <a:gd name="connsiteX48" fmla="*/ 222523 w 287970"/>
                <a:gd name="connsiteY48" fmla="*/ 130902 h 287976"/>
                <a:gd name="connsiteX49" fmla="*/ 222523 w 287970"/>
                <a:gd name="connsiteY49" fmla="*/ 140641 h 287976"/>
                <a:gd name="connsiteX50" fmla="*/ 261791 w 287970"/>
                <a:gd name="connsiteY50" fmla="*/ 170171 h 287976"/>
                <a:gd name="connsiteX51" fmla="*/ 287971 w 287970"/>
                <a:gd name="connsiteY51" fmla="*/ 130902 h 287976"/>
                <a:gd name="connsiteX52" fmla="*/ 287971 w 287970"/>
                <a:gd name="connsiteY52" fmla="*/ 117813 h 287976"/>
                <a:gd name="connsiteX53" fmla="*/ 274881 w 287970"/>
                <a:gd name="connsiteY53" fmla="*/ 104723 h 287976"/>
                <a:gd name="connsiteX54" fmla="*/ 261791 w 287970"/>
                <a:gd name="connsiteY54" fmla="*/ 91633 h 287976"/>
                <a:gd name="connsiteX55" fmla="*/ 261791 w 287970"/>
                <a:gd name="connsiteY55" fmla="*/ 65454 h 287976"/>
                <a:gd name="connsiteX56" fmla="*/ 222523 w 287970"/>
                <a:gd name="connsiteY56" fmla="*/ 26186 h 287976"/>
                <a:gd name="connsiteX57" fmla="*/ 204066 w 287970"/>
                <a:gd name="connsiteY57" fmla="*/ 31749 h 287976"/>
                <a:gd name="connsiteX58" fmla="*/ 195362 w 287970"/>
                <a:gd name="connsiteY58" fmla="*/ 26637 h 287976"/>
                <a:gd name="connsiteX59" fmla="*/ 168921 w 287970"/>
                <a:gd name="connsiteY59" fmla="*/ 6 h 287976"/>
                <a:gd name="connsiteX60" fmla="*/ 168921 w 287970"/>
                <a:gd name="connsiteY60" fmla="*/ 6 h 287976"/>
                <a:gd name="connsiteX61" fmla="*/ 232536 w 287970"/>
                <a:gd name="connsiteY61" fmla="*/ 143534 h 287976"/>
                <a:gd name="connsiteX62" fmla="*/ 232536 w 287970"/>
                <a:gd name="connsiteY62" fmla="*/ 143521 h 287976"/>
                <a:gd name="connsiteX63" fmla="*/ 232536 w 287970"/>
                <a:gd name="connsiteY63" fmla="*/ 143534 h 287976"/>
                <a:gd name="connsiteX64" fmla="*/ 232536 w 287970"/>
                <a:gd name="connsiteY64" fmla="*/ 143534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87970" h="287976">
                  <a:moveTo>
                    <a:pt x="163489" y="13083"/>
                  </a:moveTo>
                  <a:lnTo>
                    <a:pt x="186068" y="35853"/>
                  </a:lnTo>
                  <a:lnTo>
                    <a:pt x="187181" y="36906"/>
                  </a:lnTo>
                  <a:lnTo>
                    <a:pt x="188425" y="37698"/>
                  </a:lnTo>
                  <a:cubicBezTo>
                    <a:pt x="196606" y="42868"/>
                    <a:pt x="198372" y="43575"/>
                    <a:pt x="199289" y="43916"/>
                  </a:cubicBezTo>
                  <a:lnTo>
                    <a:pt x="203478" y="45578"/>
                  </a:lnTo>
                  <a:lnTo>
                    <a:pt x="207797" y="44269"/>
                  </a:lnTo>
                  <a:lnTo>
                    <a:pt x="218792" y="40964"/>
                  </a:lnTo>
                  <a:lnTo>
                    <a:pt x="248702" y="70867"/>
                  </a:lnTo>
                  <a:lnTo>
                    <a:pt x="248702" y="97046"/>
                  </a:lnTo>
                  <a:lnTo>
                    <a:pt x="252498" y="100882"/>
                  </a:lnTo>
                  <a:lnTo>
                    <a:pt x="265587" y="113971"/>
                  </a:lnTo>
                  <a:lnTo>
                    <a:pt x="274881" y="123225"/>
                  </a:lnTo>
                  <a:lnTo>
                    <a:pt x="274881" y="126930"/>
                  </a:lnTo>
                  <a:lnTo>
                    <a:pt x="258584" y="151374"/>
                  </a:lnTo>
                  <a:lnTo>
                    <a:pt x="235612" y="134103"/>
                  </a:lnTo>
                  <a:lnTo>
                    <a:pt x="235612" y="117806"/>
                  </a:lnTo>
                  <a:lnTo>
                    <a:pt x="209564" y="117806"/>
                  </a:lnTo>
                  <a:cubicBezTo>
                    <a:pt x="208648" y="117787"/>
                    <a:pt x="204001" y="117695"/>
                    <a:pt x="200336" y="117695"/>
                  </a:cubicBezTo>
                  <a:cubicBezTo>
                    <a:pt x="196475" y="117695"/>
                    <a:pt x="195231" y="117793"/>
                    <a:pt x="194053" y="118002"/>
                  </a:cubicBezTo>
                  <a:lnTo>
                    <a:pt x="189995" y="118723"/>
                  </a:lnTo>
                  <a:lnTo>
                    <a:pt x="187050" y="121642"/>
                  </a:lnTo>
                  <a:lnTo>
                    <a:pt x="39269" y="269462"/>
                  </a:lnTo>
                  <a:lnTo>
                    <a:pt x="18522" y="248702"/>
                  </a:lnTo>
                  <a:lnTo>
                    <a:pt x="166303" y="100882"/>
                  </a:lnTo>
                  <a:lnTo>
                    <a:pt x="170164" y="97046"/>
                  </a:lnTo>
                  <a:lnTo>
                    <a:pt x="170164" y="58727"/>
                  </a:lnTo>
                  <a:lnTo>
                    <a:pt x="164667" y="54813"/>
                  </a:lnTo>
                  <a:lnTo>
                    <a:pt x="138618" y="36121"/>
                  </a:lnTo>
                  <a:lnTo>
                    <a:pt x="135150" y="33647"/>
                  </a:lnTo>
                  <a:lnTo>
                    <a:pt x="130961" y="33667"/>
                  </a:lnTo>
                  <a:lnTo>
                    <a:pt x="104717" y="33791"/>
                  </a:lnTo>
                  <a:lnTo>
                    <a:pt x="104717" y="31598"/>
                  </a:lnTo>
                  <a:lnTo>
                    <a:pt x="123238" y="13090"/>
                  </a:lnTo>
                  <a:lnTo>
                    <a:pt x="163489" y="13090"/>
                  </a:lnTo>
                  <a:moveTo>
                    <a:pt x="168921" y="0"/>
                  </a:move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6802" y="130817"/>
                    <a:pt x="198438" y="130791"/>
                    <a:pt x="200336" y="130791"/>
                  </a:cubicBezTo>
                  <a:cubicBezTo>
                    <a:pt x="204197" y="130791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ubicBezTo>
                    <a:pt x="202561" y="31160"/>
                    <a:pt x="195362" y="26637"/>
                    <a:pt x="195362" y="26637"/>
                  </a:cubicBezTo>
                  <a:lnTo>
                    <a:pt x="168921" y="6"/>
                  </a:lnTo>
                  <a:lnTo>
                    <a:pt x="168921" y="6"/>
                  </a:lnTo>
                  <a:close/>
                  <a:moveTo>
                    <a:pt x="232536" y="143534"/>
                  </a:moveTo>
                  <a:cubicBezTo>
                    <a:pt x="232536" y="143534"/>
                    <a:pt x="232536" y="143534"/>
                    <a:pt x="232536" y="143521"/>
                  </a:cubicBezTo>
                  <a:cubicBezTo>
                    <a:pt x="232536" y="143521"/>
                    <a:pt x="232536" y="143527"/>
                    <a:pt x="232536" y="143534"/>
                  </a:cubicBezTo>
                  <a:lnTo>
                    <a:pt x="232536" y="1435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69" name="Dowolny kształt: kształt 968">
            <a:extLst>
              <a:ext uri="{FF2B5EF4-FFF2-40B4-BE49-F238E27FC236}">
                <a16:creationId xmlns:a16="http://schemas.microsoft.com/office/drawing/2014/main" id="{8ECA4EFC-0649-63C2-D019-0A60AEE45F28}"/>
              </a:ext>
            </a:extLst>
          </p:cNvPr>
          <p:cNvSpPr/>
          <p:nvPr userDrawn="1"/>
        </p:nvSpPr>
        <p:spPr>
          <a:xfrm>
            <a:off x="20159553" y="6730627"/>
            <a:ext cx="496736" cy="495243"/>
          </a:xfrm>
          <a:custGeom>
            <a:avLst/>
            <a:gdLst>
              <a:gd name="connsiteX0" fmla="*/ 0 w 315085"/>
              <a:gd name="connsiteY0" fmla="*/ 0 h 314149"/>
              <a:gd name="connsiteX1" fmla="*/ 40205 w 315085"/>
              <a:gd name="connsiteY1" fmla="*/ 314150 h 314149"/>
              <a:gd name="connsiteX2" fmla="*/ 275817 w 315085"/>
              <a:gd name="connsiteY2" fmla="*/ 314150 h 314149"/>
              <a:gd name="connsiteX3" fmla="*/ 315086 w 315085"/>
              <a:gd name="connsiteY3" fmla="*/ 0 h 314149"/>
              <a:gd name="connsiteX4" fmla="*/ 0 w 315085"/>
              <a:gd name="connsiteY4" fmla="*/ 0 h 314149"/>
              <a:gd name="connsiteX5" fmla="*/ 285431 w 315085"/>
              <a:gd name="connsiteY5" fmla="*/ 26179 h 314149"/>
              <a:gd name="connsiteX6" fmla="*/ 259252 w 315085"/>
              <a:gd name="connsiteY6" fmla="*/ 235612 h 314149"/>
              <a:gd name="connsiteX7" fmla="*/ 241784 w 315085"/>
              <a:gd name="connsiteY7" fmla="*/ 235612 h 314149"/>
              <a:gd name="connsiteX8" fmla="*/ 262727 w 315085"/>
              <a:gd name="connsiteY8" fmla="*/ 26179 h 314149"/>
              <a:gd name="connsiteX9" fmla="*/ 285431 w 315085"/>
              <a:gd name="connsiteY9" fmla="*/ 26179 h 314149"/>
              <a:gd name="connsiteX10" fmla="*/ 223459 w 315085"/>
              <a:gd name="connsiteY10" fmla="*/ 26179 h 314149"/>
              <a:gd name="connsiteX11" fmla="*/ 212987 w 315085"/>
              <a:gd name="connsiteY11" fmla="*/ 235612 h 314149"/>
              <a:gd name="connsiteX12" fmla="*/ 173718 w 315085"/>
              <a:gd name="connsiteY12" fmla="*/ 235612 h 314149"/>
              <a:gd name="connsiteX13" fmla="*/ 184190 w 315085"/>
              <a:gd name="connsiteY13" fmla="*/ 26179 h 314149"/>
              <a:gd name="connsiteX14" fmla="*/ 223459 w 315085"/>
              <a:gd name="connsiteY14" fmla="*/ 26179 h 314149"/>
              <a:gd name="connsiteX15" fmla="*/ 131832 w 315085"/>
              <a:gd name="connsiteY15" fmla="*/ 26179 h 314149"/>
              <a:gd name="connsiteX16" fmla="*/ 142303 w 315085"/>
              <a:gd name="connsiteY16" fmla="*/ 235612 h 314149"/>
              <a:gd name="connsiteX17" fmla="*/ 105653 w 315085"/>
              <a:gd name="connsiteY17" fmla="*/ 235612 h 314149"/>
              <a:gd name="connsiteX18" fmla="*/ 105653 w 315085"/>
              <a:gd name="connsiteY18" fmla="*/ 26179 h 314149"/>
              <a:gd name="connsiteX19" fmla="*/ 131832 w 315085"/>
              <a:gd name="connsiteY19" fmla="*/ 26179 h 314149"/>
              <a:gd name="connsiteX20" fmla="*/ 29746 w 315085"/>
              <a:gd name="connsiteY20" fmla="*/ 26179 h 314149"/>
              <a:gd name="connsiteX21" fmla="*/ 66384 w 315085"/>
              <a:gd name="connsiteY21" fmla="*/ 26179 h 314149"/>
              <a:gd name="connsiteX22" fmla="*/ 76856 w 315085"/>
              <a:gd name="connsiteY22" fmla="*/ 235612 h 314149"/>
              <a:gd name="connsiteX23" fmla="*/ 56547 w 315085"/>
              <a:gd name="connsiteY23" fmla="*/ 235612 h 314149"/>
              <a:gd name="connsiteX24" fmla="*/ 29746 w 315085"/>
              <a:gd name="connsiteY24" fmla="*/ 26179 h 314149"/>
              <a:gd name="connsiteX25" fmla="*/ 63249 w 315085"/>
              <a:gd name="connsiteY25" fmla="*/ 287971 h 314149"/>
              <a:gd name="connsiteX26" fmla="*/ 59898 w 315085"/>
              <a:gd name="connsiteY26" fmla="*/ 261791 h 314149"/>
              <a:gd name="connsiteX27" fmla="*/ 78164 w 315085"/>
              <a:gd name="connsiteY27" fmla="*/ 261791 h 314149"/>
              <a:gd name="connsiteX28" fmla="*/ 79473 w 315085"/>
              <a:gd name="connsiteY28" fmla="*/ 287971 h 314149"/>
              <a:gd name="connsiteX29" fmla="*/ 63249 w 315085"/>
              <a:gd name="connsiteY29" fmla="*/ 287971 h 314149"/>
              <a:gd name="connsiteX30" fmla="*/ 105653 w 315085"/>
              <a:gd name="connsiteY30" fmla="*/ 287971 h 314149"/>
              <a:gd name="connsiteX31" fmla="*/ 105653 w 315085"/>
              <a:gd name="connsiteY31" fmla="*/ 261791 h 314149"/>
              <a:gd name="connsiteX32" fmla="*/ 143612 w 315085"/>
              <a:gd name="connsiteY32" fmla="*/ 261791 h 314149"/>
              <a:gd name="connsiteX33" fmla="*/ 144921 w 315085"/>
              <a:gd name="connsiteY33" fmla="*/ 287971 h 314149"/>
              <a:gd name="connsiteX34" fmla="*/ 105653 w 315085"/>
              <a:gd name="connsiteY34" fmla="*/ 287971 h 314149"/>
              <a:gd name="connsiteX35" fmla="*/ 171100 w 315085"/>
              <a:gd name="connsiteY35" fmla="*/ 287971 h 314149"/>
              <a:gd name="connsiteX36" fmla="*/ 172409 w 315085"/>
              <a:gd name="connsiteY36" fmla="*/ 261791 h 314149"/>
              <a:gd name="connsiteX37" fmla="*/ 211678 w 315085"/>
              <a:gd name="connsiteY37" fmla="*/ 261791 h 314149"/>
              <a:gd name="connsiteX38" fmla="*/ 210369 w 315085"/>
              <a:gd name="connsiteY38" fmla="*/ 287971 h 314149"/>
              <a:gd name="connsiteX39" fmla="*/ 171100 w 315085"/>
              <a:gd name="connsiteY39" fmla="*/ 287971 h 314149"/>
              <a:gd name="connsiteX40" fmla="*/ 236548 w 315085"/>
              <a:gd name="connsiteY40" fmla="*/ 287971 h 314149"/>
              <a:gd name="connsiteX41" fmla="*/ 239166 w 315085"/>
              <a:gd name="connsiteY41" fmla="*/ 261791 h 314149"/>
              <a:gd name="connsiteX42" fmla="*/ 255980 w 315085"/>
              <a:gd name="connsiteY42" fmla="*/ 261791 h 314149"/>
              <a:gd name="connsiteX43" fmla="*/ 252707 w 315085"/>
              <a:gd name="connsiteY43" fmla="*/ 287971 h 314149"/>
              <a:gd name="connsiteX44" fmla="*/ 236548 w 315085"/>
              <a:gd name="connsiteY44" fmla="*/ 28797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5085" h="314149">
                <a:moveTo>
                  <a:pt x="0" y="0"/>
                </a:moveTo>
                <a:lnTo>
                  <a:pt x="40205" y="314150"/>
                </a:lnTo>
                <a:lnTo>
                  <a:pt x="275817" y="314150"/>
                </a:lnTo>
                <a:lnTo>
                  <a:pt x="315086" y="0"/>
                </a:lnTo>
                <a:lnTo>
                  <a:pt x="0" y="0"/>
                </a:lnTo>
                <a:close/>
                <a:moveTo>
                  <a:pt x="285431" y="26179"/>
                </a:moveTo>
                <a:lnTo>
                  <a:pt x="259252" y="235612"/>
                </a:lnTo>
                <a:lnTo>
                  <a:pt x="241784" y="235612"/>
                </a:lnTo>
                <a:lnTo>
                  <a:pt x="262727" y="26179"/>
                </a:lnTo>
                <a:lnTo>
                  <a:pt x="285431" y="26179"/>
                </a:lnTo>
                <a:close/>
                <a:moveTo>
                  <a:pt x="223459" y="26179"/>
                </a:moveTo>
                <a:lnTo>
                  <a:pt x="212987" y="235612"/>
                </a:lnTo>
                <a:lnTo>
                  <a:pt x="173718" y="235612"/>
                </a:lnTo>
                <a:lnTo>
                  <a:pt x="184190" y="26179"/>
                </a:lnTo>
                <a:lnTo>
                  <a:pt x="223459" y="26179"/>
                </a:lnTo>
                <a:close/>
                <a:moveTo>
                  <a:pt x="131832" y="26179"/>
                </a:moveTo>
                <a:lnTo>
                  <a:pt x="142303" y="235612"/>
                </a:lnTo>
                <a:lnTo>
                  <a:pt x="105653" y="235612"/>
                </a:lnTo>
                <a:lnTo>
                  <a:pt x="105653" y="26179"/>
                </a:lnTo>
                <a:lnTo>
                  <a:pt x="131832" y="26179"/>
                </a:lnTo>
                <a:close/>
                <a:moveTo>
                  <a:pt x="29746" y="26179"/>
                </a:moveTo>
                <a:lnTo>
                  <a:pt x="66384" y="26179"/>
                </a:lnTo>
                <a:lnTo>
                  <a:pt x="76856" y="235612"/>
                </a:lnTo>
                <a:lnTo>
                  <a:pt x="56547" y="235612"/>
                </a:lnTo>
                <a:lnTo>
                  <a:pt x="29746" y="26179"/>
                </a:lnTo>
                <a:close/>
                <a:moveTo>
                  <a:pt x="63249" y="287971"/>
                </a:moveTo>
                <a:lnTo>
                  <a:pt x="59898" y="261791"/>
                </a:lnTo>
                <a:lnTo>
                  <a:pt x="78164" y="261791"/>
                </a:lnTo>
                <a:lnTo>
                  <a:pt x="79473" y="287971"/>
                </a:lnTo>
                <a:lnTo>
                  <a:pt x="63249" y="287971"/>
                </a:lnTo>
                <a:close/>
                <a:moveTo>
                  <a:pt x="105653" y="287971"/>
                </a:moveTo>
                <a:lnTo>
                  <a:pt x="105653" y="261791"/>
                </a:lnTo>
                <a:lnTo>
                  <a:pt x="143612" y="261791"/>
                </a:lnTo>
                <a:lnTo>
                  <a:pt x="144921" y="287971"/>
                </a:lnTo>
                <a:lnTo>
                  <a:pt x="105653" y="287971"/>
                </a:lnTo>
                <a:close/>
                <a:moveTo>
                  <a:pt x="171100" y="287971"/>
                </a:moveTo>
                <a:lnTo>
                  <a:pt x="172409" y="261791"/>
                </a:lnTo>
                <a:lnTo>
                  <a:pt x="211678" y="261791"/>
                </a:lnTo>
                <a:lnTo>
                  <a:pt x="210369" y="287971"/>
                </a:lnTo>
                <a:lnTo>
                  <a:pt x="171100" y="287971"/>
                </a:lnTo>
                <a:close/>
                <a:moveTo>
                  <a:pt x="236548" y="287971"/>
                </a:moveTo>
                <a:lnTo>
                  <a:pt x="239166" y="261791"/>
                </a:lnTo>
                <a:lnTo>
                  <a:pt x="255980" y="261791"/>
                </a:lnTo>
                <a:lnTo>
                  <a:pt x="252707" y="287971"/>
                </a:lnTo>
                <a:lnTo>
                  <a:pt x="236548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70" name="Grafika 52">
            <a:extLst>
              <a:ext uri="{FF2B5EF4-FFF2-40B4-BE49-F238E27FC236}">
                <a16:creationId xmlns:a16="http://schemas.microsoft.com/office/drawing/2014/main" id="{E136BE36-E9C9-B520-7048-1CDFE698A0BE}"/>
              </a:ext>
            </a:extLst>
          </p:cNvPr>
          <p:cNvGrpSpPr/>
          <p:nvPr userDrawn="1"/>
        </p:nvGrpSpPr>
        <p:grpSpPr>
          <a:xfrm>
            <a:off x="21770627" y="7267141"/>
            <a:ext cx="495260" cy="474609"/>
            <a:chOff x="7939286" y="6701860"/>
            <a:chExt cx="314149" cy="301060"/>
          </a:xfrm>
          <a:solidFill>
            <a:srgbClr val="212E39"/>
          </a:solidFill>
        </p:grpSpPr>
        <p:sp>
          <p:nvSpPr>
            <p:cNvPr id="971" name="Dowolny kształt: kształt 970">
              <a:extLst>
                <a:ext uri="{FF2B5EF4-FFF2-40B4-BE49-F238E27FC236}">
                  <a16:creationId xmlns:a16="http://schemas.microsoft.com/office/drawing/2014/main" id="{0A93DFFF-28C0-6289-2869-DD6E891F4D74}"/>
                </a:ext>
              </a:extLst>
            </p:cNvPr>
            <p:cNvSpPr/>
            <p:nvPr/>
          </p:nvSpPr>
          <p:spPr>
            <a:xfrm>
              <a:off x="7939286" y="6701860"/>
              <a:ext cx="314149" cy="235612"/>
            </a:xfrm>
            <a:custGeom>
              <a:avLst/>
              <a:gdLst>
                <a:gd name="connsiteX0" fmla="*/ 62175 w 314149"/>
                <a:gd name="connsiteY0" fmla="*/ 39269 h 235612"/>
                <a:gd name="connsiteX1" fmla="*/ 52358 w 314149"/>
                <a:gd name="connsiteY1" fmla="*/ 0 h 235612"/>
                <a:gd name="connsiteX2" fmla="*/ 0 w 314149"/>
                <a:gd name="connsiteY2" fmla="*/ 0 h 235612"/>
                <a:gd name="connsiteX3" fmla="*/ 0 w 314149"/>
                <a:gd name="connsiteY3" fmla="*/ 26179 h 235612"/>
                <a:gd name="connsiteX4" fmla="*/ 26179 w 314149"/>
                <a:gd name="connsiteY4" fmla="*/ 26179 h 235612"/>
                <a:gd name="connsiteX5" fmla="*/ 78537 w 314149"/>
                <a:gd name="connsiteY5" fmla="*/ 235612 h 235612"/>
                <a:gd name="connsiteX6" fmla="*/ 287971 w 314149"/>
                <a:gd name="connsiteY6" fmla="*/ 235612 h 235612"/>
                <a:gd name="connsiteX7" fmla="*/ 287971 w 314149"/>
                <a:gd name="connsiteY7" fmla="*/ 209433 h 235612"/>
                <a:gd name="connsiteX8" fmla="*/ 104717 w 314149"/>
                <a:gd name="connsiteY8" fmla="*/ 209433 h 235612"/>
                <a:gd name="connsiteX9" fmla="*/ 101281 w 314149"/>
                <a:gd name="connsiteY9" fmla="*/ 195689 h 235612"/>
                <a:gd name="connsiteX10" fmla="*/ 287971 w 314149"/>
                <a:gd name="connsiteY10" fmla="*/ 183254 h 235612"/>
                <a:gd name="connsiteX11" fmla="*/ 314150 w 314149"/>
                <a:gd name="connsiteY11" fmla="*/ 65448 h 235612"/>
                <a:gd name="connsiteX12" fmla="*/ 314150 w 314149"/>
                <a:gd name="connsiteY12" fmla="*/ 39269 h 235612"/>
                <a:gd name="connsiteX13" fmla="*/ 62175 w 314149"/>
                <a:gd name="connsiteY13" fmla="*/ 39269 h 235612"/>
                <a:gd name="connsiteX14" fmla="*/ 68720 w 314149"/>
                <a:gd name="connsiteY14" fmla="*/ 65448 h 235612"/>
                <a:gd name="connsiteX15" fmla="*/ 267040 w 314149"/>
                <a:gd name="connsiteY15" fmla="*/ 65448 h 235612"/>
                <a:gd name="connsiteX16" fmla="*/ 94474 w 314149"/>
                <a:gd name="connsiteY16" fmla="*/ 168463 h 235612"/>
                <a:gd name="connsiteX17" fmla="*/ 68720 w 314149"/>
                <a:gd name="connsiteY17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235612">
                  <a:moveTo>
                    <a:pt x="62175" y="39269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78537" y="235612"/>
                  </a:lnTo>
                  <a:lnTo>
                    <a:pt x="287971" y="235612"/>
                  </a:lnTo>
                  <a:lnTo>
                    <a:pt x="287971" y="209433"/>
                  </a:lnTo>
                  <a:lnTo>
                    <a:pt x="104717" y="209433"/>
                  </a:lnTo>
                  <a:lnTo>
                    <a:pt x="101281" y="195689"/>
                  </a:lnTo>
                  <a:lnTo>
                    <a:pt x="287971" y="183254"/>
                  </a:lnTo>
                  <a:lnTo>
                    <a:pt x="314150" y="65448"/>
                  </a:lnTo>
                  <a:lnTo>
                    <a:pt x="314150" y="39269"/>
                  </a:lnTo>
                  <a:lnTo>
                    <a:pt x="62175" y="39269"/>
                  </a:lnTo>
                  <a:close/>
                  <a:moveTo>
                    <a:pt x="68720" y="65448"/>
                  </a:moveTo>
                  <a:lnTo>
                    <a:pt x="267040" y="65448"/>
                  </a:lnTo>
                  <a:lnTo>
                    <a:pt x="94474" y="168463"/>
                  </a:lnTo>
                  <a:lnTo>
                    <a:pt x="6872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72" name="Dowolny kształt: kształt 971">
              <a:extLst>
                <a:ext uri="{FF2B5EF4-FFF2-40B4-BE49-F238E27FC236}">
                  <a16:creationId xmlns:a16="http://schemas.microsoft.com/office/drawing/2014/main" id="{992946F7-6B7A-BF4C-B7B7-16634BDB02B3}"/>
                </a:ext>
              </a:extLst>
            </p:cNvPr>
            <p:cNvSpPr/>
            <p:nvPr/>
          </p:nvSpPr>
          <p:spPr>
            <a:xfrm>
              <a:off x="8017824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73" name="Dowolny kształt: kształt 972">
              <a:extLst>
                <a:ext uri="{FF2B5EF4-FFF2-40B4-BE49-F238E27FC236}">
                  <a16:creationId xmlns:a16="http://schemas.microsoft.com/office/drawing/2014/main" id="{5DFE0F05-0201-40D6-7E2F-A7C2A4862487}"/>
                </a:ext>
              </a:extLst>
            </p:cNvPr>
            <p:cNvSpPr/>
            <p:nvPr/>
          </p:nvSpPr>
          <p:spPr>
            <a:xfrm>
              <a:off x="8174899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74" name="Grafika 52">
            <a:extLst>
              <a:ext uri="{FF2B5EF4-FFF2-40B4-BE49-F238E27FC236}">
                <a16:creationId xmlns:a16="http://schemas.microsoft.com/office/drawing/2014/main" id="{26AF9DFF-8042-D0DA-A28C-3F071E64569A}"/>
              </a:ext>
            </a:extLst>
          </p:cNvPr>
          <p:cNvGrpSpPr/>
          <p:nvPr userDrawn="1"/>
        </p:nvGrpSpPr>
        <p:grpSpPr>
          <a:xfrm>
            <a:off x="27796307" y="-2225036"/>
            <a:ext cx="495260" cy="495243"/>
            <a:chOff x="11761441" y="680657"/>
            <a:chExt cx="314149" cy="314149"/>
          </a:xfrm>
          <a:solidFill>
            <a:srgbClr val="212E39"/>
          </a:solidFill>
        </p:grpSpPr>
        <p:sp>
          <p:nvSpPr>
            <p:cNvPr id="975" name="Dowolny kształt: kształt 974">
              <a:extLst>
                <a:ext uri="{FF2B5EF4-FFF2-40B4-BE49-F238E27FC236}">
                  <a16:creationId xmlns:a16="http://schemas.microsoft.com/office/drawing/2014/main" id="{8B8080FE-7AEC-F0D0-2573-377199DC3C77}"/>
                </a:ext>
              </a:extLst>
            </p:cNvPr>
            <p:cNvSpPr/>
            <p:nvPr/>
          </p:nvSpPr>
          <p:spPr>
            <a:xfrm>
              <a:off x="11840437" y="680657"/>
              <a:ext cx="156812" cy="235612"/>
            </a:xfrm>
            <a:custGeom>
              <a:avLst/>
              <a:gdLst>
                <a:gd name="connsiteX0" fmla="*/ 0 w 156812"/>
                <a:gd name="connsiteY0" fmla="*/ 104756 h 235612"/>
                <a:gd name="connsiteX1" fmla="*/ 78079 w 156812"/>
                <a:gd name="connsiteY1" fmla="*/ 235612 h 235612"/>
                <a:gd name="connsiteX2" fmla="*/ 156813 w 156812"/>
                <a:gd name="connsiteY2" fmla="*/ 104756 h 235612"/>
                <a:gd name="connsiteX3" fmla="*/ 104258 w 156812"/>
                <a:gd name="connsiteY3" fmla="*/ 104717 h 235612"/>
                <a:gd name="connsiteX4" fmla="*/ 104258 w 156812"/>
                <a:gd name="connsiteY4" fmla="*/ 0 h 235612"/>
                <a:gd name="connsiteX5" fmla="*/ 51900 w 156812"/>
                <a:gd name="connsiteY5" fmla="*/ 0 h 235612"/>
                <a:gd name="connsiteX6" fmla="*/ 51900 w 156812"/>
                <a:gd name="connsiteY6" fmla="*/ 104717 h 235612"/>
                <a:gd name="connsiteX7" fmla="*/ 0 w 156812"/>
                <a:gd name="connsiteY7" fmla="*/ 104756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812" h="235612">
                  <a:moveTo>
                    <a:pt x="0" y="104756"/>
                  </a:moveTo>
                  <a:lnTo>
                    <a:pt x="78079" y="235612"/>
                  </a:lnTo>
                  <a:lnTo>
                    <a:pt x="156813" y="104756"/>
                  </a:lnTo>
                  <a:lnTo>
                    <a:pt x="104258" y="104717"/>
                  </a:lnTo>
                  <a:lnTo>
                    <a:pt x="104258" y="0"/>
                  </a:lnTo>
                  <a:lnTo>
                    <a:pt x="51900" y="0"/>
                  </a:lnTo>
                  <a:lnTo>
                    <a:pt x="51900" y="104717"/>
                  </a:lnTo>
                  <a:lnTo>
                    <a:pt x="0" y="1047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76" name="Dowolny kształt: kształt 975">
              <a:extLst>
                <a:ext uri="{FF2B5EF4-FFF2-40B4-BE49-F238E27FC236}">
                  <a16:creationId xmlns:a16="http://schemas.microsoft.com/office/drawing/2014/main" id="{A7116881-B91A-6B92-76D2-8732B03A890A}"/>
                </a:ext>
              </a:extLst>
            </p:cNvPr>
            <p:cNvSpPr/>
            <p:nvPr/>
          </p:nvSpPr>
          <p:spPr>
            <a:xfrm>
              <a:off x="11761441" y="890090"/>
              <a:ext cx="314149" cy="104716"/>
            </a:xfrm>
            <a:custGeom>
              <a:avLst/>
              <a:gdLst>
                <a:gd name="connsiteX0" fmla="*/ 314150 w 314149"/>
                <a:gd name="connsiteY0" fmla="*/ 104717 h 104716"/>
                <a:gd name="connsiteX1" fmla="*/ 0 w 314149"/>
                <a:gd name="connsiteY1" fmla="*/ 104717 h 104716"/>
                <a:gd name="connsiteX2" fmla="*/ 0 w 314149"/>
                <a:gd name="connsiteY2" fmla="*/ 0 h 104716"/>
                <a:gd name="connsiteX3" fmla="*/ 26179 w 314149"/>
                <a:gd name="connsiteY3" fmla="*/ 0 h 104716"/>
                <a:gd name="connsiteX4" fmla="*/ 26179 w 314149"/>
                <a:gd name="connsiteY4" fmla="*/ 78537 h 104716"/>
                <a:gd name="connsiteX5" fmla="*/ 287971 w 314149"/>
                <a:gd name="connsiteY5" fmla="*/ 78537 h 104716"/>
                <a:gd name="connsiteX6" fmla="*/ 287971 w 314149"/>
                <a:gd name="connsiteY6" fmla="*/ 0 h 104716"/>
                <a:gd name="connsiteX7" fmla="*/ 314150 w 314149"/>
                <a:gd name="connsiteY7" fmla="*/ 0 h 104716"/>
                <a:gd name="connsiteX8" fmla="*/ 314150 w 314149"/>
                <a:gd name="connsiteY8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149" h="104716">
                  <a:moveTo>
                    <a:pt x="314150" y="104717"/>
                  </a:moveTo>
                  <a:lnTo>
                    <a:pt x="0" y="104717"/>
                  </a:lnTo>
                  <a:lnTo>
                    <a:pt x="0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287971" y="78537"/>
                  </a:lnTo>
                  <a:lnTo>
                    <a:pt x="287971" y="0"/>
                  </a:lnTo>
                  <a:lnTo>
                    <a:pt x="314150" y="0"/>
                  </a:lnTo>
                  <a:lnTo>
                    <a:pt x="31415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77" name="Grafika 52">
            <a:extLst>
              <a:ext uri="{FF2B5EF4-FFF2-40B4-BE49-F238E27FC236}">
                <a16:creationId xmlns:a16="http://schemas.microsoft.com/office/drawing/2014/main" id="{0AFF7DEB-460B-3A04-4077-0309ED894925}"/>
              </a:ext>
            </a:extLst>
          </p:cNvPr>
          <p:cNvGrpSpPr/>
          <p:nvPr userDrawn="1"/>
        </p:nvGrpSpPr>
        <p:grpSpPr>
          <a:xfrm>
            <a:off x="27259774" y="-2225036"/>
            <a:ext cx="495260" cy="495243"/>
            <a:chOff x="11421112" y="680657"/>
            <a:chExt cx="314149" cy="314149"/>
          </a:xfrm>
          <a:solidFill>
            <a:srgbClr val="212E39"/>
          </a:solidFill>
        </p:grpSpPr>
        <p:sp>
          <p:nvSpPr>
            <p:cNvPr id="978" name="Dowolny kształt: kształt 977">
              <a:extLst>
                <a:ext uri="{FF2B5EF4-FFF2-40B4-BE49-F238E27FC236}">
                  <a16:creationId xmlns:a16="http://schemas.microsoft.com/office/drawing/2014/main" id="{CDE2BA10-C518-A512-A2EC-96C1423735BF}"/>
                </a:ext>
              </a:extLst>
            </p:cNvPr>
            <p:cNvSpPr/>
            <p:nvPr/>
          </p:nvSpPr>
          <p:spPr>
            <a:xfrm>
              <a:off x="11421112" y="680657"/>
              <a:ext cx="314149" cy="314149"/>
            </a:xfrm>
            <a:custGeom>
              <a:avLst/>
              <a:gdLst>
                <a:gd name="connsiteX0" fmla="*/ 209433 w 314149"/>
                <a:gd name="connsiteY0" fmla="*/ 26179 h 314149"/>
                <a:gd name="connsiteX1" fmla="*/ 287971 w 314149"/>
                <a:gd name="connsiteY1" fmla="*/ 104717 h 314149"/>
                <a:gd name="connsiteX2" fmla="*/ 287971 w 314149"/>
                <a:gd name="connsiteY2" fmla="*/ 209433 h 314149"/>
                <a:gd name="connsiteX3" fmla="*/ 209433 w 314149"/>
                <a:gd name="connsiteY3" fmla="*/ 287971 h 314149"/>
                <a:gd name="connsiteX4" fmla="*/ 104717 w 314149"/>
                <a:gd name="connsiteY4" fmla="*/ 287971 h 314149"/>
                <a:gd name="connsiteX5" fmla="*/ 26179 w 314149"/>
                <a:gd name="connsiteY5" fmla="*/ 209433 h 314149"/>
                <a:gd name="connsiteX6" fmla="*/ 26179 w 314149"/>
                <a:gd name="connsiteY6" fmla="*/ 104717 h 314149"/>
                <a:gd name="connsiteX7" fmla="*/ 104717 w 314149"/>
                <a:gd name="connsiteY7" fmla="*/ 26179 h 314149"/>
                <a:gd name="connsiteX8" fmla="*/ 211855 w 314149"/>
                <a:gd name="connsiteY8" fmla="*/ 26179 h 314149"/>
                <a:gd name="connsiteX9" fmla="*/ 91627 w 314149"/>
                <a:gd name="connsiteY9" fmla="*/ 0 h 314149"/>
                <a:gd name="connsiteX10" fmla="*/ 0 w 314149"/>
                <a:gd name="connsiteY10" fmla="*/ 91627 h 314149"/>
                <a:gd name="connsiteX11" fmla="*/ 0 w 314149"/>
                <a:gd name="connsiteY11" fmla="*/ 222523 h 314149"/>
                <a:gd name="connsiteX12" fmla="*/ 91627 w 314149"/>
                <a:gd name="connsiteY12" fmla="*/ 314150 h 314149"/>
                <a:gd name="connsiteX13" fmla="*/ 222719 w 314149"/>
                <a:gd name="connsiteY13" fmla="*/ 314150 h 314149"/>
                <a:gd name="connsiteX14" fmla="*/ 314150 w 314149"/>
                <a:gd name="connsiteY14" fmla="*/ 222523 h 314149"/>
                <a:gd name="connsiteX15" fmla="*/ 314150 w 314149"/>
                <a:gd name="connsiteY15" fmla="*/ 91627 h 314149"/>
                <a:gd name="connsiteX16" fmla="*/ 222719 w 314149"/>
                <a:gd name="connsiteY16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4149" h="314149">
                  <a:moveTo>
                    <a:pt x="209433" y="26179"/>
                  </a:moveTo>
                  <a:lnTo>
                    <a:pt x="287971" y="104717"/>
                  </a:lnTo>
                  <a:lnTo>
                    <a:pt x="287971" y="209433"/>
                  </a:lnTo>
                  <a:lnTo>
                    <a:pt x="209433" y="287971"/>
                  </a:lnTo>
                  <a:lnTo>
                    <a:pt x="104717" y="287971"/>
                  </a:lnTo>
                  <a:lnTo>
                    <a:pt x="26179" y="209433"/>
                  </a:lnTo>
                  <a:lnTo>
                    <a:pt x="26179" y="104717"/>
                  </a:lnTo>
                  <a:lnTo>
                    <a:pt x="104717" y="26179"/>
                  </a:lnTo>
                  <a:lnTo>
                    <a:pt x="211855" y="26179"/>
                  </a:lnTo>
                  <a:moveTo>
                    <a:pt x="91627" y="0"/>
                  </a:moveTo>
                  <a:lnTo>
                    <a:pt x="0" y="91627"/>
                  </a:lnTo>
                  <a:lnTo>
                    <a:pt x="0" y="222523"/>
                  </a:lnTo>
                  <a:lnTo>
                    <a:pt x="91627" y="314150"/>
                  </a:lnTo>
                  <a:lnTo>
                    <a:pt x="222719" y="314150"/>
                  </a:lnTo>
                  <a:lnTo>
                    <a:pt x="314150" y="222523"/>
                  </a:lnTo>
                  <a:lnTo>
                    <a:pt x="314150" y="91627"/>
                  </a:lnTo>
                  <a:lnTo>
                    <a:pt x="222719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79" name="Dowolny kształt: kształt 978">
              <a:extLst>
                <a:ext uri="{FF2B5EF4-FFF2-40B4-BE49-F238E27FC236}">
                  <a16:creationId xmlns:a16="http://schemas.microsoft.com/office/drawing/2014/main" id="{B5F935B6-1055-7E2D-35D2-4102081392F9}"/>
                </a:ext>
              </a:extLst>
            </p:cNvPr>
            <p:cNvSpPr/>
            <p:nvPr/>
          </p:nvSpPr>
          <p:spPr>
            <a:xfrm>
              <a:off x="11499650" y="785374"/>
              <a:ext cx="156616" cy="130895"/>
            </a:xfrm>
            <a:custGeom>
              <a:avLst/>
              <a:gdLst>
                <a:gd name="connsiteX0" fmla="*/ 0 w 156616"/>
                <a:gd name="connsiteY0" fmla="*/ 0 h 130895"/>
                <a:gd name="connsiteX1" fmla="*/ 78537 w 156616"/>
                <a:gd name="connsiteY1" fmla="*/ 130896 h 130895"/>
                <a:gd name="connsiteX2" fmla="*/ 156617 w 156616"/>
                <a:gd name="connsiteY2" fmla="*/ 223 h 130895"/>
                <a:gd name="connsiteX3" fmla="*/ 0 w 156616"/>
                <a:gd name="connsiteY3" fmla="*/ 0 h 130895"/>
                <a:gd name="connsiteX4" fmla="*/ 0 w 156616"/>
                <a:gd name="connsiteY4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616" h="130895">
                  <a:moveTo>
                    <a:pt x="0" y="0"/>
                  </a:moveTo>
                  <a:lnTo>
                    <a:pt x="78537" y="130896"/>
                  </a:lnTo>
                  <a:lnTo>
                    <a:pt x="156617" y="2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80" name="Grupa 979">
            <a:extLst>
              <a:ext uri="{FF2B5EF4-FFF2-40B4-BE49-F238E27FC236}">
                <a16:creationId xmlns:a16="http://schemas.microsoft.com/office/drawing/2014/main" id="{62374225-C194-415F-5EB0-52EEECEA3C2D}"/>
              </a:ext>
            </a:extLst>
          </p:cNvPr>
          <p:cNvGrpSpPr/>
          <p:nvPr userDrawn="1"/>
        </p:nvGrpSpPr>
        <p:grpSpPr>
          <a:xfrm>
            <a:off x="28436021" y="-2225036"/>
            <a:ext cx="288901" cy="495243"/>
            <a:chOff x="12167218" y="680657"/>
            <a:chExt cx="183253" cy="314149"/>
          </a:xfrm>
        </p:grpSpPr>
        <p:sp>
          <p:nvSpPr>
            <p:cNvPr id="981" name="Dowolny kształt: kształt 980">
              <a:extLst>
                <a:ext uri="{FF2B5EF4-FFF2-40B4-BE49-F238E27FC236}">
                  <a16:creationId xmlns:a16="http://schemas.microsoft.com/office/drawing/2014/main" id="{0FF4D2D7-EA8B-4D4E-1E6F-FDFEDE631B4F}"/>
                </a:ext>
              </a:extLst>
            </p:cNvPr>
            <p:cNvSpPr/>
            <p:nvPr/>
          </p:nvSpPr>
          <p:spPr>
            <a:xfrm>
              <a:off x="12206487" y="746105"/>
              <a:ext cx="104716" cy="157074"/>
            </a:xfrm>
            <a:custGeom>
              <a:avLst/>
              <a:gdLst>
                <a:gd name="connsiteX0" fmla="*/ 0 w 104716"/>
                <a:gd name="connsiteY0" fmla="*/ 78537 h 157074"/>
                <a:gd name="connsiteX1" fmla="*/ 52358 w 104716"/>
                <a:gd name="connsiteY1" fmla="*/ 157075 h 157074"/>
                <a:gd name="connsiteX2" fmla="*/ 104717 w 104716"/>
                <a:gd name="connsiteY2" fmla="*/ 78537 h 157074"/>
                <a:gd name="connsiteX3" fmla="*/ 65448 w 104716"/>
                <a:gd name="connsiteY3" fmla="*/ 78537 h 157074"/>
                <a:gd name="connsiteX4" fmla="*/ 65448 w 104716"/>
                <a:gd name="connsiteY4" fmla="*/ 0 h 157074"/>
                <a:gd name="connsiteX5" fmla="*/ 39269 w 104716"/>
                <a:gd name="connsiteY5" fmla="*/ 0 h 157074"/>
                <a:gd name="connsiteX6" fmla="*/ 39269 w 104716"/>
                <a:gd name="connsiteY6" fmla="*/ 78537 h 157074"/>
                <a:gd name="connsiteX7" fmla="*/ 0 w 104716"/>
                <a:gd name="connsiteY7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16" h="157074">
                  <a:moveTo>
                    <a:pt x="0" y="78537"/>
                  </a:moveTo>
                  <a:lnTo>
                    <a:pt x="52358" y="157075"/>
                  </a:lnTo>
                  <a:lnTo>
                    <a:pt x="104717" y="78537"/>
                  </a:lnTo>
                  <a:lnTo>
                    <a:pt x="65448" y="78537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3926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82" name="Dowolny kształt: kształt 981">
              <a:extLst>
                <a:ext uri="{FF2B5EF4-FFF2-40B4-BE49-F238E27FC236}">
                  <a16:creationId xmlns:a16="http://schemas.microsoft.com/office/drawing/2014/main" id="{190FCBAD-BADD-1CEA-7E58-9568A958290B}"/>
                </a:ext>
              </a:extLst>
            </p:cNvPr>
            <p:cNvSpPr/>
            <p:nvPr/>
          </p:nvSpPr>
          <p:spPr>
            <a:xfrm>
              <a:off x="12167218" y="680657"/>
              <a:ext cx="183253" cy="314149"/>
            </a:xfrm>
            <a:custGeom>
              <a:avLst/>
              <a:gdLst>
                <a:gd name="connsiteX0" fmla="*/ 0 w 183253"/>
                <a:gd name="connsiteY0" fmla="*/ 0 h 314149"/>
                <a:gd name="connsiteX1" fmla="*/ 0 w 183253"/>
                <a:gd name="connsiteY1" fmla="*/ 314150 h 314149"/>
                <a:gd name="connsiteX2" fmla="*/ 183254 w 183253"/>
                <a:gd name="connsiteY2" fmla="*/ 314150 h 314149"/>
                <a:gd name="connsiteX3" fmla="*/ 183254 w 183253"/>
                <a:gd name="connsiteY3" fmla="*/ 0 h 314149"/>
                <a:gd name="connsiteX4" fmla="*/ 0 w 183253"/>
                <a:gd name="connsiteY4" fmla="*/ 0 h 314149"/>
                <a:gd name="connsiteX5" fmla="*/ 91627 w 183253"/>
                <a:gd name="connsiteY5" fmla="*/ 287971 h 314149"/>
                <a:gd name="connsiteX6" fmla="*/ 78537 w 183253"/>
                <a:gd name="connsiteY6" fmla="*/ 274881 h 314149"/>
                <a:gd name="connsiteX7" fmla="*/ 91627 w 183253"/>
                <a:gd name="connsiteY7" fmla="*/ 261791 h 314149"/>
                <a:gd name="connsiteX8" fmla="*/ 104717 w 183253"/>
                <a:gd name="connsiteY8" fmla="*/ 274881 h 314149"/>
                <a:gd name="connsiteX9" fmla="*/ 91627 w 183253"/>
                <a:gd name="connsiteY9" fmla="*/ 287971 h 314149"/>
                <a:gd name="connsiteX10" fmla="*/ 156420 w 183253"/>
                <a:gd name="connsiteY10" fmla="*/ 242798 h 314149"/>
                <a:gd name="connsiteX11" fmla="*/ 27750 w 183253"/>
                <a:gd name="connsiteY11" fmla="*/ 242798 h 314149"/>
                <a:gd name="connsiteX12" fmla="*/ 27750 w 183253"/>
                <a:gd name="connsiteY12" fmla="*/ 242419 h 314149"/>
                <a:gd name="connsiteX13" fmla="*/ 27750 w 183253"/>
                <a:gd name="connsiteY13" fmla="*/ 242419 h 314149"/>
                <a:gd name="connsiteX14" fmla="*/ 27750 w 183253"/>
                <a:gd name="connsiteY14" fmla="*/ 42273 h 314149"/>
                <a:gd name="connsiteX15" fmla="*/ 156420 w 183253"/>
                <a:gd name="connsiteY15" fmla="*/ 42273 h 314149"/>
                <a:gd name="connsiteX16" fmla="*/ 156420 w 183253"/>
                <a:gd name="connsiteY16" fmla="*/ 24279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314149">
                  <a:moveTo>
                    <a:pt x="0" y="0"/>
                  </a:moveTo>
                  <a:lnTo>
                    <a:pt x="0" y="314150"/>
                  </a:lnTo>
                  <a:lnTo>
                    <a:pt x="183254" y="314150"/>
                  </a:lnTo>
                  <a:lnTo>
                    <a:pt x="183254" y="0"/>
                  </a:lnTo>
                  <a:lnTo>
                    <a:pt x="0" y="0"/>
                  </a:lnTo>
                  <a:close/>
                  <a:moveTo>
                    <a:pt x="91627" y="287971"/>
                  </a:moveTo>
                  <a:cubicBezTo>
                    <a:pt x="84428" y="287971"/>
                    <a:pt x="78537" y="282113"/>
                    <a:pt x="78537" y="274881"/>
                  </a:cubicBezTo>
                  <a:cubicBezTo>
                    <a:pt x="78537" y="267649"/>
                    <a:pt x="84428" y="261791"/>
                    <a:pt x="91627" y="261791"/>
                  </a:cubicBezTo>
                  <a:cubicBezTo>
                    <a:pt x="98826" y="261791"/>
                    <a:pt x="104717" y="267649"/>
                    <a:pt x="104717" y="274881"/>
                  </a:cubicBezTo>
                  <a:cubicBezTo>
                    <a:pt x="104717" y="282113"/>
                    <a:pt x="98826" y="287971"/>
                    <a:pt x="91627" y="287971"/>
                  </a:cubicBezTo>
                  <a:close/>
                  <a:moveTo>
                    <a:pt x="156420" y="242798"/>
                  </a:moveTo>
                  <a:lnTo>
                    <a:pt x="27750" y="242798"/>
                  </a:lnTo>
                  <a:lnTo>
                    <a:pt x="27750" y="242419"/>
                  </a:lnTo>
                  <a:lnTo>
                    <a:pt x="27750" y="242419"/>
                  </a:lnTo>
                  <a:lnTo>
                    <a:pt x="27750" y="42273"/>
                  </a:lnTo>
                  <a:lnTo>
                    <a:pt x="156420" y="42273"/>
                  </a:lnTo>
                  <a:lnTo>
                    <a:pt x="156420" y="24279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983" name="Dowolny kształt: kształt 982">
            <a:extLst>
              <a:ext uri="{FF2B5EF4-FFF2-40B4-BE49-F238E27FC236}">
                <a16:creationId xmlns:a16="http://schemas.microsoft.com/office/drawing/2014/main" id="{D6F7E7E4-1100-6E2B-498E-0228382F7E45}"/>
              </a:ext>
            </a:extLst>
          </p:cNvPr>
          <p:cNvSpPr/>
          <p:nvPr userDrawn="1"/>
        </p:nvSpPr>
        <p:spPr>
          <a:xfrm>
            <a:off x="24783468" y="-2111739"/>
            <a:ext cx="495260" cy="227193"/>
          </a:xfrm>
          <a:custGeom>
            <a:avLst/>
            <a:gdLst>
              <a:gd name="connsiteX0" fmla="*/ 242157 w 314149"/>
              <a:gd name="connsiteY0" fmla="*/ 0 h 144116"/>
              <a:gd name="connsiteX1" fmla="*/ 171342 w 314149"/>
              <a:gd name="connsiteY1" fmla="*/ 59027 h 144116"/>
              <a:gd name="connsiteX2" fmla="*/ 142807 w 314149"/>
              <a:gd name="connsiteY2" fmla="*/ 59027 h 144116"/>
              <a:gd name="connsiteX3" fmla="*/ 71993 w 314149"/>
              <a:gd name="connsiteY3" fmla="*/ 0 h 144116"/>
              <a:gd name="connsiteX4" fmla="*/ 0 w 314149"/>
              <a:gd name="connsiteY4" fmla="*/ 72058 h 144116"/>
              <a:gd name="connsiteX5" fmla="*/ 71993 w 314149"/>
              <a:gd name="connsiteY5" fmla="*/ 144116 h 144116"/>
              <a:gd name="connsiteX6" fmla="*/ 142807 w 314149"/>
              <a:gd name="connsiteY6" fmla="*/ 85207 h 144116"/>
              <a:gd name="connsiteX7" fmla="*/ 171342 w 314149"/>
              <a:gd name="connsiteY7" fmla="*/ 85207 h 144116"/>
              <a:gd name="connsiteX8" fmla="*/ 242157 w 314149"/>
              <a:gd name="connsiteY8" fmla="*/ 144116 h 144116"/>
              <a:gd name="connsiteX9" fmla="*/ 314150 w 314149"/>
              <a:gd name="connsiteY9" fmla="*/ 72058 h 144116"/>
              <a:gd name="connsiteX10" fmla="*/ 242157 w 314149"/>
              <a:gd name="connsiteY10" fmla="*/ 0 h 144116"/>
              <a:gd name="connsiteX11" fmla="*/ 71993 w 314149"/>
              <a:gd name="connsiteY11" fmla="*/ 115162 h 144116"/>
              <a:gd name="connsiteX12" fmla="*/ 28928 w 314149"/>
              <a:gd name="connsiteY12" fmla="*/ 72058 h 144116"/>
              <a:gd name="connsiteX13" fmla="*/ 71993 w 314149"/>
              <a:gd name="connsiteY13" fmla="*/ 28961 h 144116"/>
              <a:gd name="connsiteX14" fmla="*/ 115057 w 314149"/>
              <a:gd name="connsiteY14" fmla="*/ 72058 h 144116"/>
              <a:gd name="connsiteX15" fmla="*/ 71993 w 314149"/>
              <a:gd name="connsiteY15" fmla="*/ 115162 h 144116"/>
              <a:gd name="connsiteX16" fmla="*/ 242157 w 314149"/>
              <a:gd name="connsiteY16" fmla="*/ 28961 h 144116"/>
              <a:gd name="connsiteX17" fmla="*/ 280837 w 314149"/>
              <a:gd name="connsiteY17" fmla="*/ 53098 h 144116"/>
              <a:gd name="connsiteX18" fmla="*/ 223177 w 314149"/>
              <a:gd name="connsiteY18" fmla="*/ 110738 h 144116"/>
              <a:gd name="connsiteX19" fmla="*/ 199093 w 314149"/>
              <a:gd name="connsiteY19" fmla="*/ 72065 h 144116"/>
              <a:gd name="connsiteX20" fmla="*/ 242157 w 314149"/>
              <a:gd name="connsiteY20" fmla="*/ 28967 h 14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144116">
                <a:moveTo>
                  <a:pt x="242157" y="0"/>
                </a:moveTo>
                <a:cubicBezTo>
                  <a:pt x="206880" y="0"/>
                  <a:pt x="177495" y="25492"/>
                  <a:pt x="171342" y="59027"/>
                </a:cubicBezTo>
                <a:lnTo>
                  <a:pt x="142807" y="59027"/>
                </a:lnTo>
                <a:cubicBezTo>
                  <a:pt x="136655" y="25492"/>
                  <a:pt x="107269" y="0"/>
                  <a:pt x="71993" y="0"/>
                </a:cubicBezTo>
                <a:cubicBezTo>
                  <a:pt x="32331" y="0"/>
                  <a:pt x="0" y="32325"/>
                  <a:pt x="0" y="72058"/>
                </a:cubicBezTo>
                <a:cubicBezTo>
                  <a:pt x="0" y="111791"/>
                  <a:pt x="32331" y="144116"/>
                  <a:pt x="71993" y="144116"/>
                </a:cubicBezTo>
                <a:cubicBezTo>
                  <a:pt x="107203" y="144116"/>
                  <a:pt x="136590" y="118683"/>
                  <a:pt x="142807" y="85207"/>
                </a:cubicBezTo>
                <a:lnTo>
                  <a:pt x="171342" y="85207"/>
                </a:lnTo>
                <a:cubicBezTo>
                  <a:pt x="177560" y="118683"/>
                  <a:pt x="206946" y="144116"/>
                  <a:pt x="242157" y="144116"/>
                </a:cubicBezTo>
                <a:cubicBezTo>
                  <a:pt x="281884" y="144116"/>
                  <a:pt x="314150" y="111791"/>
                  <a:pt x="314150" y="72058"/>
                </a:cubicBezTo>
                <a:cubicBezTo>
                  <a:pt x="314150" y="32325"/>
                  <a:pt x="281884" y="0"/>
                  <a:pt x="242157" y="0"/>
                </a:cubicBezTo>
                <a:close/>
                <a:moveTo>
                  <a:pt x="71993" y="115162"/>
                </a:moveTo>
                <a:cubicBezTo>
                  <a:pt x="48235" y="115162"/>
                  <a:pt x="28928" y="95829"/>
                  <a:pt x="28928" y="72058"/>
                </a:cubicBezTo>
                <a:cubicBezTo>
                  <a:pt x="28928" y="48287"/>
                  <a:pt x="48235" y="28961"/>
                  <a:pt x="71993" y="28961"/>
                </a:cubicBezTo>
                <a:cubicBezTo>
                  <a:pt x="95750" y="28961"/>
                  <a:pt x="115057" y="48294"/>
                  <a:pt x="115057" y="72058"/>
                </a:cubicBezTo>
                <a:cubicBezTo>
                  <a:pt x="115057" y="95822"/>
                  <a:pt x="95750" y="115162"/>
                  <a:pt x="71993" y="115162"/>
                </a:cubicBezTo>
                <a:close/>
                <a:moveTo>
                  <a:pt x="242157" y="28961"/>
                </a:moveTo>
                <a:cubicBezTo>
                  <a:pt x="259108" y="28961"/>
                  <a:pt x="273768" y="38817"/>
                  <a:pt x="280837" y="53098"/>
                </a:cubicBezTo>
                <a:lnTo>
                  <a:pt x="223177" y="110738"/>
                </a:lnTo>
                <a:cubicBezTo>
                  <a:pt x="208910" y="103702"/>
                  <a:pt x="199093" y="89016"/>
                  <a:pt x="199093" y="72065"/>
                </a:cubicBezTo>
                <a:cubicBezTo>
                  <a:pt x="199093" y="48300"/>
                  <a:pt x="218400" y="28967"/>
                  <a:pt x="242157" y="2896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984" name="Grupa 983">
            <a:extLst>
              <a:ext uri="{FF2B5EF4-FFF2-40B4-BE49-F238E27FC236}">
                <a16:creationId xmlns:a16="http://schemas.microsoft.com/office/drawing/2014/main" id="{D9DEC0D2-C490-FC85-A05B-A0B5B0458295}"/>
              </a:ext>
            </a:extLst>
          </p:cNvPr>
          <p:cNvGrpSpPr/>
          <p:nvPr userDrawn="1"/>
        </p:nvGrpSpPr>
        <p:grpSpPr>
          <a:xfrm>
            <a:off x="13062283" y="6792532"/>
            <a:ext cx="495260" cy="371432"/>
            <a:chOff x="2415488" y="6400799"/>
            <a:chExt cx="314149" cy="235612"/>
          </a:xfrm>
        </p:grpSpPr>
        <p:sp>
          <p:nvSpPr>
            <p:cNvPr id="985" name="Dowolny kształt: kształt 984">
              <a:extLst>
                <a:ext uri="{FF2B5EF4-FFF2-40B4-BE49-F238E27FC236}">
                  <a16:creationId xmlns:a16="http://schemas.microsoft.com/office/drawing/2014/main" id="{8E6BFE7D-CD63-B0A4-6A98-00BBF862AEEE}"/>
                </a:ext>
              </a:extLst>
            </p:cNvPr>
            <p:cNvSpPr/>
            <p:nvPr/>
          </p:nvSpPr>
          <p:spPr>
            <a:xfrm>
              <a:off x="2494025" y="6400799"/>
              <a:ext cx="209433" cy="26316"/>
            </a:xfrm>
            <a:custGeom>
              <a:avLst/>
              <a:gdLst>
                <a:gd name="connsiteX0" fmla="*/ 209433 w 209433"/>
                <a:gd name="connsiteY0" fmla="*/ 0 h 26316"/>
                <a:gd name="connsiteX1" fmla="*/ 0 w 209433"/>
                <a:gd name="connsiteY1" fmla="*/ 0 h 26316"/>
                <a:gd name="connsiteX2" fmla="*/ 0 w 209433"/>
                <a:gd name="connsiteY2" fmla="*/ 26179 h 26316"/>
                <a:gd name="connsiteX3" fmla="*/ 209433 w 209433"/>
                <a:gd name="connsiteY3" fmla="*/ 26317 h 26316"/>
                <a:gd name="connsiteX4" fmla="*/ 209433 w 209433"/>
                <a:gd name="connsiteY4" fmla="*/ 0 h 26316"/>
                <a:gd name="connsiteX5" fmla="*/ 209433 w 209433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3" h="26316">
                  <a:moveTo>
                    <a:pt x="209433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09433" y="26317"/>
                  </a:lnTo>
                  <a:lnTo>
                    <a:pt x="209433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86" name="Dowolny kształt: kształt 985">
              <a:extLst>
                <a:ext uri="{FF2B5EF4-FFF2-40B4-BE49-F238E27FC236}">
                  <a16:creationId xmlns:a16="http://schemas.microsoft.com/office/drawing/2014/main" id="{17D35E41-388B-DCB3-89EF-4D49FEEFCC63}"/>
                </a:ext>
              </a:extLst>
            </p:cNvPr>
            <p:cNvSpPr/>
            <p:nvPr/>
          </p:nvSpPr>
          <p:spPr>
            <a:xfrm>
              <a:off x="2559473" y="6440068"/>
              <a:ext cx="170164" cy="26179"/>
            </a:xfrm>
            <a:custGeom>
              <a:avLst/>
              <a:gdLst>
                <a:gd name="connsiteX0" fmla="*/ 170164 w 170164"/>
                <a:gd name="connsiteY0" fmla="*/ 0 h 26179"/>
                <a:gd name="connsiteX1" fmla="*/ 52358 w 170164"/>
                <a:gd name="connsiteY1" fmla="*/ 0 h 26179"/>
                <a:gd name="connsiteX2" fmla="*/ 0 w 170164"/>
                <a:gd name="connsiteY2" fmla="*/ 0 h 26179"/>
                <a:gd name="connsiteX3" fmla="*/ 26179 w 170164"/>
                <a:gd name="connsiteY3" fmla="*/ 26179 h 26179"/>
                <a:gd name="connsiteX4" fmla="*/ 170164 w 170164"/>
                <a:gd name="connsiteY4" fmla="*/ 26179 h 26179"/>
                <a:gd name="connsiteX5" fmla="*/ 170164 w 170164"/>
                <a:gd name="connsiteY5" fmla="*/ 0 h 26179"/>
                <a:gd name="connsiteX6" fmla="*/ 170164 w 170164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64" h="26179">
                  <a:moveTo>
                    <a:pt x="170164" y="0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26179" y="26179"/>
                  </a:lnTo>
                  <a:lnTo>
                    <a:pt x="170164" y="26179"/>
                  </a:lnTo>
                  <a:lnTo>
                    <a:pt x="170164" y="0"/>
                  </a:lnTo>
                  <a:lnTo>
                    <a:pt x="17016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87" name="Dowolny kształt: kształt 986">
              <a:extLst>
                <a:ext uri="{FF2B5EF4-FFF2-40B4-BE49-F238E27FC236}">
                  <a16:creationId xmlns:a16="http://schemas.microsoft.com/office/drawing/2014/main" id="{062931DE-78AF-E32A-93CA-F73652764607}"/>
                </a:ext>
              </a:extLst>
            </p:cNvPr>
            <p:cNvSpPr/>
            <p:nvPr/>
          </p:nvSpPr>
          <p:spPr>
            <a:xfrm>
              <a:off x="2611831" y="6557874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13090 w 104716"/>
                <a:gd name="connsiteY1" fmla="*/ 0 h 26179"/>
                <a:gd name="connsiteX2" fmla="*/ 0 w 104716"/>
                <a:gd name="connsiteY2" fmla="*/ 13090 h 26179"/>
                <a:gd name="connsiteX3" fmla="*/ 0 w 104716"/>
                <a:gd name="connsiteY3" fmla="*/ 26179 h 26179"/>
                <a:gd name="connsiteX4" fmla="*/ 104717 w 104716"/>
                <a:gd name="connsiteY4" fmla="*/ 26179 h 26179"/>
                <a:gd name="connsiteX5" fmla="*/ 104717 w 104716"/>
                <a:gd name="connsiteY5" fmla="*/ 0 h 26179"/>
                <a:gd name="connsiteX6" fmla="*/ 104717 w 104716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88" name="Dowolny kształt: kształt 987">
              <a:extLst>
                <a:ext uri="{FF2B5EF4-FFF2-40B4-BE49-F238E27FC236}">
                  <a16:creationId xmlns:a16="http://schemas.microsoft.com/office/drawing/2014/main" id="{A14DD3E6-31D9-7541-80EF-8BED8E45757B}"/>
                </a:ext>
              </a:extLst>
            </p:cNvPr>
            <p:cNvSpPr/>
            <p:nvPr/>
          </p:nvSpPr>
          <p:spPr>
            <a:xfrm>
              <a:off x="2585652" y="6597143"/>
              <a:ext cx="143985" cy="26179"/>
            </a:xfrm>
            <a:custGeom>
              <a:avLst/>
              <a:gdLst>
                <a:gd name="connsiteX0" fmla="*/ 13090 w 143985"/>
                <a:gd name="connsiteY0" fmla="*/ 0 h 26179"/>
                <a:gd name="connsiteX1" fmla="*/ 0 w 143985"/>
                <a:gd name="connsiteY1" fmla="*/ 26179 h 26179"/>
                <a:gd name="connsiteX2" fmla="*/ 143985 w 143985"/>
                <a:gd name="connsiteY2" fmla="*/ 26179 h 26179"/>
                <a:gd name="connsiteX3" fmla="*/ 143985 w 143985"/>
                <a:gd name="connsiteY3" fmla="*/ 392 h 26179"/>
                <a:gd name="connsiteX4" fmla="*/ 13090 w 143985"/>
                <a:gd name="connsiteY4" fmla="*/ 0 h 26179"/>
                <a:gd name="connsiteX5" fmla="*/ 13090 w 14398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26179">
                  <a:moveTo>
                    <a:pt x="13090" y="0"/>
                  </a:moveTo>
                  <a:lnTo>
                    <a:pt x="0" y="26179"/>
                  </a:lnTo>
                  <a:lnTo>
                    <a:pt x="143985" y="26179"/>
                  </a:lnTo>
                  <a:lnTo>
                    <a:pt x="143985" y="392"/>
                  </a:lnTo>
                  <a:lnTo>
                    <a:pt x="13090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89" name="Dowolny kształt: kształt 988">
              <a:extLst>
                <a:ext uri="{FF2B5EF4-FFF2-40B4-BE49-F238E27FC236}">
                  <a16:creationId xmlns:a16="http://schemas.microsoft.com/office/drawing/2014/main" id="{B85B8570-3EA4-1775-37EF-6FB37AA61A6E}"/>
                </a:ext>
              </a:extLst>
            </p:cNvPr>
            <p:cNvSpPr/>
            <p:nvPr/>
          </p:nvSpPr>
          <p:spPr>
            <a:xfrm>
              <a:off x="2624921" y="6518468"/>
              <a:ext cx="104716" cy="26316"/>
            </a:xfrm>
            <a:custGeom>
              <a:avLst/>
              <a:gdLst>
                <a:gd name="connsiteX0" fmla="*/ 104717 w 104716"/>
                <a:gd name="connsiteY0" fmla="*/ 0 h 26316"/>
                <a:gd name="connsiteX1" fmla="*/ 0 w 104716"/>
                <a:gd name="connsiteY1" fmla="*/ 137 h 26316"/>
                <a:gd name="connsiteX2" fmla="*/ 0 w 104716"/>
                <a:gd name="connsiteY2" fmla="*/ 26317 h 26316"/>
                <a:gd name="connsiteX3" fmla="*/ 104717 w 104716"/>
                <a:gd name="connsiteY3" fmla="*/ 26317 h 26316"/>
                <a:gd name="connsiteX4" fmla="*/ 104717 w 104716"/>
                <a:gd name="connsiteY4" fmla="*/ 0 h 26316"/>
                <a:gd name="connsiteX5" fmla="*/ 104717 w 104716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316">
                  <a:moveTo>
                    <a:pt x="104717" y="0"/>
                  </a:moveTo>
                  <a:lnTo>
                    <a:pt x="0" y="137"/>
                  </a:lnTo>
                  <a:lnTo>
                    <a:pt x="0" y="26317"/>
                  </a:lnTo>
                  <a:lnTo>
                    <a:pt x="104717" y="26317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0" name="Dowolny kształt: kształt 989">
              <a:extLst>
                <a:ext uri="{FF2B5EF4-FFF2-40B4-BE49-F238E27FC236}">
                  <a16:creationId xmlns:a16="http://schemas.microsoft.com/office/drawing/2014/main" id="{CC9DA10E-DA98-7DA2-9F87-E8517A12259C}"/>
                </a:ext>
              </a:extLst>
            </p:cNvPr>
            <p:cNvSpPr/>
            <p:nvPr/>
          </p:nvSpPr>
          <p:spPr>
            <a:xfrm>
              <a:off x="2598741" y="6479337"/>
              <a:ext cx="117806" cy="26179"/>
            </a:xfrm>
            <a:custGeom>
              <a:avLst/>
              <a:gdLst>
                <a:gd name="connsiteX0" fmla="*/ 117806 w 117806"/>
                <a:gd name="connsiteY0" fmla="*/ 0 h 26179"/>
                <a:gd name="connsiteX1" fmla="*/ 0 w 117806"/>
                <a:gd name="connsiteY1" fmla="*/ 0 h 26179"/>
                <a:gd name="connsiteX2" fmla="*/ 0 w 117806"/>
                <a:gd name="connsiteY2" fmla="*/ 13090 h 26179"/>
                <a:gd name="connsiteX3" fmla="*/ 13090 w 117806"/>
                <a:gd name="connsiteY3" fmla="*/ 26179 h 26179"/>
                <a:gd name="connsiteX4" fmla="*/ 117806 w 117806"/>
                <a:gd name="connsiteY4" fmla="*/ 26179 h 26179"/>
                <a:gd name="connsiteX5" fmla="*/ 117806 w 11780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806" h="26179">
                  <a:moveTo>
                    <a:pt x="117806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13090" y="26179"/>
                  </a:lnTo>
                  <a:lnTo>
                    <a:pt x="117806" y="2617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1" name="Dowolny kształt: kształt 990">
              <a:extLst>
                <a:ext uri="{FF2B5EF4-FFF2-40B4-BE49-F238E27FC236}">
                  <a16:creationId xmlns:a16="http://schemas.microsoft.com/office/drawing/2014/main" id="{9F131065-389A-DE13-0A67-9B959CC3335E}"/>
                </a:ext>
              </a:extLst>
            </p:cNvPr>
            <p:cNvSpPr/>
            <p:nvPr/>
          </p:nvSpPr>
          <p:spPr>
            <a:xfrm>
              <a:off x="2415488" y="6453158"/>
              <a:ext cx="183253" cy="183253"/>
            </a:xfrm>
            <a:custGeom>
              <a:avLst/>
              <a:gdLst>
                <a:gd name="connsiteX0" fmla="*/ 91627 w 183253"/>
                <a:gd name="connsiteY0" fmla="*/ 26179 h 183253"/>
                <a:gd name="connsiteX1" fmla="*/ 157075 w 183253"/>
                <a:gd name="connsiteY1" fmla="*/ 91627 h 183253"/>
                <a:gd name="connsiteX2" fmla="*/ 91627 w 183253"/>
                <a:gd name="connsiteY2" fmla="*/ 157075 h 183253"/>
                <a:gd name="connsiteX3" fmla="*/ 26179 w 183253"/>
                <a:gd name="connsiteY3" fmla="*/ 91627 h 183253"/>
                <a:gd name="connsiteX4" fmla="*/ 91627 w 183253"/>
                <a:gd name="connsiteY4" fmla="*/ 26179 h 183253"/>
                <a:gd name="connsiteX5" fmla="*/ 91627 w 183253"/>
                <a:gd name="connsiteY5" fmla="*/ 0 h 183253"/>
                <a:gd name="connsiteX6" fmla="*/ 0 w 183253"/>
                <a:gd name="connsiteY6" fmla="*/ 91627 h 183253"/>
                <a:gd name="connsiteX7" fmla="*/ 91627 w 183253"/>
                <a:gd name="connsiteY7" fmla="*/ 183254 h 183253"/>
                <a:gd name="connsiteX8" fmla="*/ 183254 w 183253"/>
                <a:gd name="connsiteY8" fmla="*/ 91627 h 183253"/>
                <a:gd name="connsiteX9" fmla="*/ 91627 w 183253"/>
                <a:gd name="connsiteY9" fmla="*/ 0 h 183253"/>
                <a:gd name="connsiteX10" fmla="*/ 91627 w 183253"/>
                <a:gd name="connsiteY10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253" h="183253">
                  <a:moveTo>
                    <a:pt x="91627" y="26179"/>
                  </a:moveTo>
                  <a:cubicBezTo>
                    <a:pt x="127715" y="26179"/>
                    <a:pt x="157075" y="55539"/>
                    <a:pt x="157075" y="91627"/>
                  </a:cubicBezTo>
                  <a:cubicBezTo>
                    <a:pt x="157075" y="127689"/>
                    <a:pt x="127715" y="157075"/>
                    <a:pt x="91627" y="157075"/>
                  </a:cubicBezTo>
                  <a:cubicBezTo>
                    <a:pt x="55539" y="157075"/>
                    <a:pt x="26179" y="127689"/>
                    <a:pt x="26179" y="91627"/>
                  </a:cubicBezTo>
                  <a:cubicBezTo>
                    <a:pt x="26179" y="55539"/>
                    <a:pt x="55539" y="26179"/>
                    <a:pt x="91627" y="26179"/>
                  </a:cubicBezTo>
                  <a:moveTo>
                    <a:pt x="91627" y="0"/>
                  </a:moveTo>
                  <a:cubicBezTo>
                    <a:pt x="41023" y="0"/>
                    <a:pt x="0" y="41023"/>
                    <a:pt x="0" y="91627"/>
                  </a:cubicBezTo>
                  <a:cubicBezTo>
                    <a:pt x="0" y="142218"/>
                    <a:pt x="41023" y="183254"/>
                    <a:pt x="91627" y="183254"/>
                  </a:cubicBezTo>
                  <a:cubicBezTo>
                    <a:pt x="142231" y="183254"/>
                    <a:pt x="183254" y="142218"/>
                    <a:pt x="183254" y="91627"/>
                  </a:cubicBezTo>
                  <a:cubicBezTo>
                    <a:pt x="183254" y="41023"/>
                    <a:pt x="142231" y="0"/>
                    <a:pt x="91627" y="0"/>
                  </a:cubicBezTo>
                  <a:lnTo>
                    <a:pt x="9162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92" name="Grafika 52">
            <a:extLst>
              <a:ext uri="{FF2B5EF4-FFF2-40B4-BE49-F238E27FC236}">
                <a16:creationId xmlns:a16="http://schemas.microsoft.com/office/drawing/2014/main" id="{AEF1866F-A6AE-FC09-11F2-DAD8E0797EC5}"/>
              </a:ext>
            </a:extLst>
          </p:cNvPr>
          <p:cNvGrpSpPr/>
          <p:nvPr userDrawn="1"/>
        </p:nvGrpSpPr>
        <p:grpSpPr>
          <a:xfrm>
            <a:off x="13619451" y="6730626"/>
            <a:ext cx="453989" cy="474609"/>
            <a:chOff x="2768906" y="6361531"/>
            <a:chExt cx="287970" cy="301060"/>
          </a:xfrm>
          <a:solidFill>
            <a:srgbClr val="212E39"/>
          </a:solidFill>
        </p:grpSpPr>
        <p:sp>
          <p:nvSpPr>
            <p:cNvPr id="993" name="Dowolny kształt: kształt 992">
              <a:extLst>
                <a:ext uri="{FF2B5EF4-FFF2-40B4-BE49-F238E27FC236}">
                  <a16:creationId xmlns:a16="http://schemas.microsoft.com/office/drawing/2014/main" id="{588C00D8-7E91-B528-6C6E-9D00B6DC11BE}"/>
                </a:ext>
              </a:extLst>
            </p:cNvPr>
            <p:cNvSpPr/>
            <p:nvPr/>
          </p:nvSpPr>
          <p:spPr>
            <a:xfrm>
              <a:off x="2939070" y="6387710"/>
              <a:ext cx="104716" cy="39268"/>
            </a:xfrm>
            <a:custGeom>
              <a:avLst/>
              <a:gdLst>
                <a:gd name="connsiteX0" fmla="*/ 104717 w 104716"/>
                <a:gd name="connsiteY0" fmla="*/ 39269 h 39268"/>
                <a:gd name="connsiteX1" fmla="*/ 78537 w 104716"/>
                <a:gd name="connsiteY1" fmla="*/ 0 h 39268"/>
                <a:gd name="connsiteX2" fmla="*/ 0 w 104716"/>
                <a:gd name="connsiteY2" fmla="*/ 39269 h 39268"/>
                <a:gd name="connsiteX3" fmla="*/ 104717 w 10471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39268">
                  <a:moveTo>
                    <a:pt x="104717" y="39269"/>
                  </a:moveTo>
                  <a:lnTo>
                    <a:pt x="78537" y="0"/>
                  </a:lnTo>
                  <a:lnTo>
                    <a:pt x="0" y="39269"/>
                  </a:lnTo>
                  <a:lnTo>
                    <a:pt x="10471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4" name="Dowolny kształt: kształt 993">
              <a:extLst>
                <a:ext uri="{FF2B5EF4-FFF2-40B4-BE49-F238E27FC236}">
                  <a16:creationId xmlns:a16="http://schemas.microsoft.com/office/drawing/2014/main" id="{F354AC59-24DF-53A9-DF68-4A1879E71B39}"/>
                </a:ext>
              </a:extLst>
            </p:cNvPr>
            <p:cNvSpPr/>
            <p:nvPr/>
          </p:nvSpPr>
          <p:spPr>
            <a:xfrm>
              <a:off x="2808175" y="6361531"/>
              <a:ext cx="157074" cy="65447"/>
            </a:xfrm>
            <a:custGeom>
              <a:avLst/>
              <a:gdLst>
                <a:gd name="connsiteX0" fmla="*/ 157075 w 157074"/>
                <a:gd name="connsiteY0" fmla="*/ 26179 h 65447"/>
                <a:gd name="connsiteX1" fmla="*/ 117806 w 157074"/>
                <a:gd name="connsiteY1" fmla="*/ 0 h 65447"/>
                <a:gd name="connsiteX2" fmla="*/ 0 w 157074"/>
                <a:gd name="connsiteY2" fmla="*/ 65448 h 65447"/>
                <a:gd name="connsiteX3" fmla="*/ 91627 w 157074"/>
                <a:gd name="connsiteY3" fmla="*/ 65448 h 65447"/>
                <a:gd name="connsiteX4" fmla="*/ 157075 w 157074"/>
                <a:gd name="connsiteY4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74" h="65447">
                  <a:moveTo>
                    <a:pt x="157075" y="26179"/>
                  </a:moveTo>
                  <a:lnTo>
                    <a:pt x="117806" y="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5" name="Dowolny kształt: kształt 994">
              <a:extLst>
                <a:ext uri="{FF2B5EF4-FFF2-40B4-BE49-F238E27FC236}">
                  <a16:creationId xmlns:a16="http://schemas.microsoft.com/office/drawing/2014/main" id="{32A4653C-ADAE-3E77-7EC3-74C6D964DEBE}"/>
                </a:ext>
              </a:extLst>
            </p:cNvPr>
            <p:cNvSpPr/>
            <p:nvPr/>
          </p:nvSpPr>
          <p:spPr>
            <a:xfrm>
              <a:off x="2768906" y="6440068"/>
              <a:ext cx="287970" cy="222522"/>
            </a:xfrm>
            <a:custGeom>
              <a:avLst/>
              <a:gdLst>
                <a:gd name="connsiteX0" fmla="*/ 0 w 287970"/>
                <a:gd name="connsiteY0" fmla="*/ 0 h 222522"/>
                <a:gd name="connsiteX1" fmla="*/ 0 w 287970"/>
                <a:gd name="connsiteY1" fmla="*/ 222523 h 222522"/>
                <a:gd name="connsiteX2" fmla="*/ 285752 w 287970"/>
                <a:gd name="connsiteY2" fmla="*/ 219774 h 222522"/>
                <a:gd name="connsiteX3" fmla="*/ 287971 w 287970"/>
                <a:gd name="connsiteY3" fmla="*/ 0 h 222522"/>
                <a:gd name="connsiteX4" fmla="*/ 0 w 287970"/>
                <a:gd name="connsiteY4" fmla="*/ 0 h 222522"/>
                <a:gd name="connsiteX5" fmla="*/ 26179 w 287970"/>
                <a:gd name="connsiteY5" fmla="*/ 26179 h 222522"/>
                <a:gd name="connsiteX6" fmla="*/ 261791 w 287970"/>
                <a:gd name="connsiteY6" fmla="*/ 26179 h 222522"/>
                <a:gd name="connsiteX7" fmla="*/ 26297 w 287970"/>
                <a:gd name="connsiteY7" fmla="*/ 196082 h 222522"/>
                <a:gd name="connsiteX8" fmla="*/ 26179 w 287970"/>
                <a:gd name="connsiteY8" fmla="*/ 26179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970" h="222522">
                  <a:moveTo>
                    <a:pt x="0" y="0"/>
                  </a:moveTo>
                  <a:lnTo>
                    <a:pt x="0" y="222523"/>
                  </a:lnTo>
                  <a:lnTo>
                    <a:pt x="285752" y="219774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26179"/>
                  </a:moveTo>
                  <a:lnTo>
                    <a:pt x="261791" y="26179"/>
                  </a:lnTo>
                  <a:lnTo>
                    <a:pt x="26297" y="196082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996" name="Grupa 995">
            <a:extLst>
              <a:ext uri="{FF2B5EF4-FFF2-40B4-BE49-F238E27FC236}">
                <a16:creationId xmlns:a16="http://schemas.microsoft.com/office/drawing/2014/main" id="{E01DAA3F-FB26-FCF0-DCFC-19F53E85F3DC}"/>
              </a:ext>
            </a:extLst>
          </p:cNvPr>
          <p:cNvGrpSpPr/>
          <p:nvPr userDrawn="1"/>
        </p:nvGrpSpPr>
        <p:grpSpPr>
          <a:xfrm>
            <a:off x="13062283" y="4295676"/>
            <a:ext cx="495353" cy="495243"/>
            <a:chOff x="2415488" y="4816961"/>
            <a:chExt cx="314208" cy="314149"/>
          </a:xfrm>
        </p:grpSpPr>
        <p:sp>
          <p:nvSpPr>
            <p:cNvPr id="997" name="Dowolny kształt: kształt 996">
              <a:extLst>
                <a:ext uri="{FF2B5EF4-FFF2-40B4-BE49-F238E27FC236}">
                  <a16:creationId xmlns:a16="http://schemas.microsoft.com/office/drawing/2014/main" id="{37A1A9C9-0BE5-0A50-8016-87C0557DF494}"/>
                </a:ext>
              </a:extLst>
            </p:cNvPr>
            <p:cNvSpPr/>
            <p:nvPr/>
          </p:nvSpPr>
          <p:spPr>
            <a:xfrm>
              <a:off x="2533294" y="4816961"/>
              <a:ext cx="196402" cy="157074"/>
            </a:xfrm>
            <a:custGeom>
              <a:avLst/>
              <a:gdLst>
                <a:gd name="connsiteX0" fmla="*/ 0 w 196402"/>
                <a:gd name="connsiteY0" fmla="*/ 0 h 157074"/>
                <a:gd name="connsiteX1" fmla="*/ 0 w 196402"/>
                <a:gd name="connsiteY1" fmla="*/ 157075 h 157074"/>
                <a:gd name="connsiteX2" fmla="*/ 39269 w 196402"/>
                <a:gd name="connsiteY2" fmla="*/ 117806 h 157074"/>
                <a:gd name="connsiteX3" fmla="*/ 196344 w 196402"/>
                <a:gd name="connsiteY3" fmla="*/ 117806 h 157074"/>
                <a:gd name="connsiteX4" fmla="*/ 196402 w 196402"/>
                <a:gd name="connsiteY4" fmla="*/ 0 h 157074"/>
                <a:gd name="connsiteX5" fmla="*/ 26179 w 196402"/>
                <a:gd name="connsiteY5" fmla="*/ 26179 h 157074"/>
                <a:gd name="connsiteX6" fmla="*/ 170164 w 196402"/>
                <a:gd name="connsiteY6" fmla="*/ 26179 h 157074"/>
                <a:gd name="connsiteX7" fmla="*/ 170164 w 196402"/>
                <a:gd name="connsiteY7" fmla="*/ 91627 h 157074"/>
                <a:gd name="connsiteX8" fmla="*/ 26179 w 196402"/>
                <a:gd name="connsiteY8" fmla="*/ 9162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402" h="157074">
                  <a:moveTo>
                    <a:pt x="0" y="0"/>
                  </a:moveTo>
                  <a:lnTo>
                    <a:pt x="0" y="157075"/>
                  </a:lnTo>
                  <a:lnTo>
                    <a:pt x="39269" y="117806"/>
                  </a:lnTo>
                  <a:lnTo>
                    <a:pt x="196344" y="117806"/>
                  </a:lnTo>
                  <a:lnTo>
                    <a:pt x="196402" y="0"/>
                  </a:lnTo>
                  <a:moveTo>
                    <a:pt x="26179" y="26179"/>
                  </a:moveTo>
                  <a:lnTo>
                    <a:pt x="170164" y="26179"/>
                  </a:lnTo>
                  <a:lnTo>
                    <a:pt x="170164" y="91627"/>
                  </a:lnTo>
                  <a:lnTo>
                    <a:pt x="26179" y="9162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8" name="Dowolny kształt: kształt 997">
              <a:extLst>
                <a:ext uri="{FF2B5EF4-FFF2-40B4-BE49-F238E27FC236}">
                  <a16:creationId xmlns:a16="http://schemas.microsoft.com/office/drawing/2014/main" id="{B320299E-035D-E8F0-EFAD-A1A4793DB397}"/>
                </a:ext>
              </a:extLst>
            </p:cNvPr>
            <p:cNvSpPr/>
            <p:nvPr/>
          </p:nvSpPr>
          <p:spPr>
            <a:xfrm>
              <a:off x="2585717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99" name="Dowolny kształt: kształt 998">
              <a:extLst>
                <a:ext uri="{FF2B5EF4-FFF2-40B4-BE49-F238E27FC236}">
                  <a16:creationId xmlns:a16="http://schemas.microsoft.com/office/drawing/2014/main" id="{883EC346-D650-AE35-1527-4037DCEB0CBA}"/>
                </a:ext>
              </a:extLst>
            </p:cNvPr>
            <p:cNvSpPr/>
            <p:nvPr/>
          </p:nvSpPr>
          <p:spPr>
            <a:xfrm>
              <a:off x="2638010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00" name="Dowolny kształt: kształt 999">
              <a:extLst>
                <a:ext uri="{FF2B5EF4-FFF2-40B4-BE49-F238E27FC236}">
                  <a16:creationId xmlns:a16="http://schemas.microsoft.com/office/drawing/2014/main" id="{1769444B-3560-7E92-18EB-8204D6E75B67}"/>
                </a:ext>
              </a:extLst>
            </p:cNvPr>
            <p:cNvSpPr/>
            <p:nvPr/>
          </p:nvSpPr>
          <p:spPr>
            <a:xfrm>
              <a:off x="2415488" y="4882409"/>
              <a:ext cx="143985" cy="248701"/>
            </a:xfrm>
            <a:custGeom>
              <a:avLst/>
              <a:gdLst>
                <a:gd name="connsiteX0" fmla="*/ 117806 w 143985"/>
                <a:gd name="connsiteY0" fmla="*/ 130896 h 248701"/>
                <a:gd name="connsiteX1" fmla="*/ 117806 w 143985"/>
                <a:gd name="connsiteY1" fmla="*/ 196344 h 248701"/>
                <a:gd name="connsiteX2" fmla="*/ 26179 w 143985"/>
                <a:gd name="connsiteY2" fmla="*/ 196344 h 248701"/>
                <a:gd name="connsiteX3" fmla="*/ 91627 w 143985"/>
                <a:gd name="connsiteY3" fmla="*/ 78537 h 248701"/>
                <a:gd name="connsiteX4" fmla="*/ 91627 w 143985"/>
                <a:gd name="connsiteY4" fmla="*/ 0 h 248701"/>
                <a:gd name="connsiteX5" fmla="*/ 0 w 143985"/>
                <a:gd name="connsiteY5" fmla="*/ 0 h 248701"/>
                <a:gd name="connsiteX6" fmla="*/ 0 w 143985"/>
                <a:gd name="connsiteY6" fmla="*/ 248702 h 248701"/>
                <a:gd name="connsiteX7" fmla="*/ 143985 w 143985"/>
                <a:gd name="connsiteY7" fmla="*/ 248702 h 248701"/>
                <a:gd name="connsiteX8" fmla="*/ 143985 w 143985"/>
                <a:gd name="connsiteY8" fmla="*/ 104717 h 248701"/>
                <a:gd name="connsiteX9" fmla="*/ 117806 w 143985"/>
                <a:gd name="connsiteY9" fmla="*/ 130896 h 248701"/>
                <a:gd name="connsiteX10" fmla="*/ 71993 w 143985"/>
                <a:gd name="connsiteY10" fmla="*/ 235612 h 248701"/>
                <a:gd name="connsiteX11" fmla="*/ 58903 w 143985"/>
                <a:gd name="connsiteY11" fmla="*/ 222523 h 248701"/>
                <a:gd name="connsiteX12" fmla="*/ 71993 w 143985"/>
                <a:gd name="connsiteY12" fmla="*/ 209433 h 248701"/>
                <a:gd name="connsiteX13" fmla="*/ 85082 w 143985"/>
                <a:gd name="connsiteY13" fmla="*/ 222523 h 248701"/>
                <a:gd name="connsiteX14" fmla="*/ 71993 w 143985"/>
                <a:gd name="connsiteY14" fmla="*/ 235612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985" h="248701">
                  <a:moveTo>
                    <a:pt x="117806" y="130896"/>
                  </a:moveTo>
                  <a:lnTo>
                    <a:pt x="117806" y="196344"/>
                  </a:lnTo>
                  <a:lnTo>
                    <a:pt x="26179" y="196344"/>
                  </a:lnTo>
                  <a:lnTo>
                    <a:pt x="91627" y="78537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248702"/>
                  </a:lnTo>
                  <a:lnTo>
                    <a:pt x="143985" y="248702"/>
                  </a:lnTo>
                  <a:lnTo>
                    <a:pt x="143985" y="104717"/>
                  </a:lnTo>
                  <a:lnTo>
                    <a:pt x="117806" y="130896"/>
                  </a:lnTo>
                  <a:close/>
                  <a:moveTo>
                    <a:pt x="71993" y="235612"/>
                  </a:moveTo>
                  <a:cubicBezTo>
                    <a:pt x="64761" y="235612"/>
                    <a:pt x="58903" y="229755"/>
                    <a:pt x="58903" y="222523"/>
                  </a:cubicBezTo>
                  <a:cubicBezTo>
                    <a:pt x="58903" y="215291"/>
                    <a:pt x="64761" y="209433"/>
                    <a:pt x="71993" y="209433"/>
                  </a:cubicBezTo>
                  <a:cubicBezTo>
                    <a:pt x="79225" y="209433"/>
                    <a:pt x="85082" y="215291"/>
                    <a:pt x="85082" y="222523"/>
                  </a:cubicBezTo>
                  <a:cubicBezTo>
                    <a:pt x="85082" y="229755"/>
                    <a:pt x="79225" y="235612"/>
                    <a:pt x="71993" y="23561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01" name="Grupa 1000">
            <a:extLst>
              <a:ext uri="{FF2B5EF4-FFF2-40B4-BE49-F238E27FC236}">
                <a16:creationId xmlns:a16="http://schemas.microsoft.com/office/drawing/2014/main" id="{1C7F26A5-8631-681F-791B-255EB679CF11}"/>
              </a:ext>
            </a:extLst>
          </p:cNvPr>
          <p:cNvGrpSpPr/>
          <p:nvPr userDrawn="1"/>
        </p:nvGrpSpPr>
        <p:grpSpPr>
          <a:xfrm>
            <a:off x="27259774" y="849605"/>
            <a:ext cx="495260" cy="288891"/>
            <a:chOff x="11421112" y="2631003"/>
            <a:chExt cx="314149" cy="183253"/>
          </a:xfrm>
        </p:grpSpPr>
        <p:sp>
          <p:nvSpPr>
            <p:cNvPr id="1002" name="Dowolny kształt: kształt 1001">
              <a:extLst>
                <a:ext uri="{FF2B5EF4-FFF2-40B4-BE49-F238E27FC236}">
                  <a16:creationId xmlns:a16="http://schemas.microsoft.com/office/drawing/2014/main" id="{96F237AB-95A1-4C0E-3829-647B9C1520F1}"/>
                </a:ext>
              </a:extLst>
            </p:cNvPr>
            <p:cNvSpPr/>
            <p:nvPr/>
          </p:nvSpPr>
          <p:spPr>
            <a:xfrm>
              <a:off x="11421112" y="2722630"/>
              <a:ext cx="91626" cy="91626"/>
            </a:xfrm>
            <a:custGeom>
              <a:avLst/>
              <a:gdLst>
                <a:gd name="connsiteX0" fmla="*/ 91627 w 91626"/>
                <a:gd name="connsiteY0" fmla="*/ 26179 h 91626"/>
                <a:gd name="connsiteX1" fmla="*/ 0 w 91626"/>
                <a:gd name="connsiteY1" fmla="*/ 0 h 91626"/>
                <a:gd name="connsiteX2" fmla="*/ 0 w 91626"/>
                <a:gd name="connsiteY2" fmla="*/ 91627 h 91626"/>
                <a:gd name="connsiteX3" fmla="*/ 91627 w 91626"/>
                <a:gd name="connsiteY3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91626">
                  <a:moveTo>
                    <a:pt x="91627" y="26179"/>
                  </a:moveTo>
                  <a:lnTo>
                    <a:pt x="0" y="0"/>
                  </a:lnTo>
                  <a:lnTo>
                    <a:pt x="0" y="91627"/>
                  </a:lnTo>
                  <a:lnTo>
                    <a:pt x="9162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03" name="Dowolny kształt: kształt 1002">
              <a:extLst>
                <a:ext uri="{FF2B5EF4-FFF2-40B4-BE49-F238E27FC236}">
                  <a16:creationId xmlns:a16="http://schemas.microsoft.com/office/drawing/2014/main" id="{580A68F2-FFDE-6CA3-236B-875E24F7C978}"/>
                </a:ext>
              </a:extLst>
            </p:cNvPr>
            <p:cNvSpPr/>
            <p:nvPr/>
          </p:nvSpPr>
          <p:spPr>
            <a:xfrm>
              <a:off x="11460381" y="2631003"/>
              <a:ext cx="274880" cy="104716"/>
            </a:xfrm>
            <a:custGeom>
              <a:avLst/>
              <a:gdLst>
                <a:gd name="connsiteX0" fmla="*/ 0 w 274880"/>
                <a:gd name="connsiteY0" fmla="*/ 52358 h 104716"/>
                <a:gd name="connsiteX1" fmla="*/ 39269 w 274880"/>
                <a:gd name="connsiteY1" fmla="*/ 104717 h 104716"/>
                <a:gd name="connsiteX2" fmla="*/ 65448 w 274880"/>
                <a:gd name="connsiteY2" fmla="*/ 91627 h 104716"/>
                <a:gd name="connsiteX3" fmla="*/ 157075 w 274880"/>
                <a:gd name="connsiteY3" fmla="*/ 91627 h 104716"/>
                <a:gd name="connsiteX4" fmla="*/ 274881 w 274880"/>
                <a:gd name="connsiteY4" fmla="*/ 26179 h 104716"/>
                <a:gd name="connsiteX5" fmla="*/ 274881 w 274880"/>
                <a:gd name="connsiteY5" fmla="*/ 13090 h 104716"/>
                <a:gd name="connsiteX6" fmla="*/ 261791 w 274880"/>
                <a:gd name="connsiteY6" fmla="*/ 0 h 104716"/>
                <a:gd name="connsiteX7" fmla="*/ 248702 w 274880"/>
                <a:gd name="connsiteY7" fmla="*/ 0 h 104716"/>
                <a:gd name="connsiteX8" fmla="*/ 183254 w 274880"/>
                <a:gd name="connsiteY8" fmla="*/ 26179 h 104716"/>
                <a:gd name="connsiteX9" fmla="*/ 183254 w 274880"/>
                <a:gd name="connsiteY9" fmla="*/ 39269 h 104716"/>
                <a:gd name="connsiteX10" fmla="*/ 170164 w 274880"/>
                <a:gd name="connsiteY10" fmla="*/ 52358 h 104716"/>
                <a:gd name="connsiteX11" fmla="*/ 104717 w 274880"/>
                <a:gd name="connsiteY11" fmla="*/ 52358 h 104716"/>
                <a:gd name="connsiteX12" fmla="*/ 104717 w 274880"/>
                <a:gd name="connsiteY12" fmla="*/ 39269 h 104716"/>
                <a:gd name="connsiteX13" fmla="*/ 157075 w 274880"/>
                <a:gd name="connsiteY13" fmla="*/ 39269 h 104716"/>
                <a:gd name="connsiteX14" fmla="*/ 170164 w 274880"/>
                <a:gd name="connsiteY14" fmla="*/ 39269 h 104716"/>
                <a:gd name="connsiteX15" fmla="*/ 170164 w 274880"/>
                <a:gd name="connsiteY15" fmla="*/ 26179 h 104716"/>
                <a:gd name="connsiteX16" fmla="*/ 157075 w 274880"/>
                <a:gd name="connsiteY16" fmla="*/ 13090 h 104716"/>
                <a:gd name="connsiteX17" fmla="*/ 104717 w 274880"/>
                <a:gd name="connsiteY17" fmla="*/ 13090 h 104716"/>
                <a:gd name="connsiteX18" fmla="*/ 78537 w 274880"/>
                <a:gd name="connsiteY18" fmla="*/ 0 h 104716"/>
                <a:gd name="connsiteX19" fmla="*/ 39269 w 274880"/>
                <a:gd name="connsiteY19" fmla="*/ 13090 h 104716"/>
                <a:gd name="connsiteX20" fmla="*/ 0 w 274880"/>
                <a:gd name="connsiteY20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4880" h="104716">
                  <a:moveTo>
                    <a:pt x="0" y="52358"/>
                  </a:moveTo>
                  <a:lnTo>
                    <a:pt x="39269" y="104717"/>
                  </a:lnTo>
                  <a:lnTo>
                    <a:pt x="65448" y="91627"/>
                  </a:lnTo>
                  <a:lnTo>
                    <a:pt x="157075" y="91627"/>
                  </a:lnTo>
                  <a:lnTo>
                    <a:pt x="274881" y="26179"/>
                  </a:lnTo>
                  <a:lnTo>
                    <a:pt x="274881" y="13090"/>
                  </a:lnTo>
                  <a:lnTo>
                    <a:pt x="261791" y="0"/>
                  </a:lnTo>
                  <a:lnTo>
                    <a:pt x="248702" y="0"/>
                  </a:lnTo>
                  <a:lnTo>
                    <a:pt x="183254" y="26179"/>
                  </a:lnTo>
                  <a:lnTo>
                    <a:pt x="183254" y="39269"/>
                  </a:lnTo>
                  <a:lnTo>
                    <a:pt x="170164" y="52358"/>
                  </a:lnTo>
                  <a:lnTo>
                    <a:pt x="104717" y="52358"/>
                  </a:lnTo>
                  <a:lnTo>
                    <a:pt x="104717" y="39269"/>
                  </a:lnTo>
                  <a:lnTo>
                    <a:pt x="157075" y="39269"/>
                  </a:lnTo>
                  <a:lnTo>
                    <a:pt x="170164" y="39269"/>
                  </a:lnTo>
                  <a:lnTo>
                    <a:pt x="170164" y="26179"/>
                  </a:lnTo>
                  <a:lnTo>
                    <a:pt x="157075" y="13090"/>
                  </a:lnTo>
                  <a:lnTo>
                    <a:pt x="104717" y="13090"/>
                  </a:lnTo>
                  <a:lnTo>
                    <a:pt x="78537" y="0"/>
                  </a:lnTo>
                  <a:lnTo>
                    <a:pt x="39269" y="1309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04" name="Dowolny kształt: kształt 1003">
              <a:extLst>
                <a:ext uri="{FF2B5EF4-FFF2-40B4-BE49-F238E27FC236}">
                  <a16:creationId xmlns:a16="http://schemas.microsoft.com/office/drawing/2014/main" id="{8B8E3B96-C3AB-2A76-E925-9C1A7AB6B953}"/>
                </a:ext>
              </a:extLst>
            </p:cNvPr>
            <p:cNvSpPr/>
            <p:nvPr/>
          </p:nvSpPr>
          <p:spPr>
            <a:xfrm>
              <a:off x="11434202" y="2696451"/>
              <a:ext cx="13089" cy="13089"/>
            </a:xfrm>
            <a:custGeom>
              <a:avLst/>
              <a:gdLst>
                <a:gd name="connsiteX0" fmla="*/ 13090 w 13089"/>
                <a:gd name="connsiteY0" fmla="*/ 6545 h 13089"/>
                <a:gd name="connsiteX1" fmla="*/ 6545 w 13089"/>
                <a:gd name="connsiteY1" fmla="*/ 13090 h 13089"/>
                <a:gd name="connsiteX2" fmla="*/ 0 w 13089"/>
                <a:gd name="connsiteY2" fmla="*/ 6545 h 13089"/>
                <a:gd name="connsiteX3" fmla="*/ 6545 w 13089"/>
                <a:gd name="connsiteY3" fmla="*/ 0 h 13089"/>
                <a:gd name="connsiteX4" fmla="*/ 13090 w 13089"/>
                <a:gd name="connsiteY4" fmla="*/ 6545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13089">
                  <a:moveTo>
                    <a:pt x="13090" y="6545"/>
                  </a:moveTo>
                  <a:cubicBezTo>
                    <a:pt x="13090" y="10159"/>
                    <a:pt x="10159" y="13090"/>
                    <a:pt x="6545" y="13090"/>
                  </a:cubicBezTo>
                  <a:cubicBezTo>
                    <a:pt x="2930" y="13090"/>
                    <a:pt x="0" y="10159"/>
                    <a:pt x="0" y="6545"/>
                  </a:cubicBezTo>
                  <a:cubicBezTo>
                    <a:pt x="0" y="2930"/>
                    <a:pt x="2930" y="0"/>
                    <a:pt x="6545" y="0"/>
                  </a:cubicBezTo>
                  <a:cubicBezTo>
                    <a:pt x="10159" y="0"/>
                    <a:pt x="13090" y="2930"/>
                    <a:pt x="13090" y="654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05" name="Grupa 1004">
            <a:extLst>
              <a:ext uri="{FF2B5EF4-FFF2-40B4-BE49-F238E27FC236}">
                <a16:creationId xmlns:a16="http://schemas.microsoft.com/office/drawing/2014/main" id="{73748D92-1652-FF32-BF34-06A3415DB929}"/>
              </a:ext>
            </a:extLst>
          </p:cNvPr>
          <p:cNvGrpSpPr/>
          <p:nvPr userDrawn="1"/>
        </p:nvGrpSpPr>
        <p:grpSpPr>
          <a:xfrm>
            <a:off x="27259774" y="1386109"/>
            <a:ext cx="495260" cy="268256"/>
            <a:chOff x="11421112" y="2971326"/>
            <a:chExt cx="314149" cy="170164"/>
          </a:xfrm>
        </p:grpSpPr>
        <p:sp>
          <p:nvSpPr>
            <p:cNvPr id="1006" name="Dowolny kształt: kształt 1005">
              <a:extLst>
                <a:ext uri="{FF2B5EF4-FFF2-40B4-BE49-F238E27FC236}">
                  <a16:creationId xmlns:a16="http://schemas.microsoft.com/office/drawing/2014/main" id="{D0FCC685-4CB6-47ED-311F-95B01E547C85}"/>
                </a:ext>
              </a:extLst>
            </p:cNvPr>
            <p:cNvSpPr/>
            <p:nvPr/>
          </p:nvSpPr>
          <p:spPr>
            <a:xfrm>
              <a:off x="11499257" y="2971326"/>
              <a:ext cx="236004" cy="170164"/>
            </a:xfrm>
            <a:custGeom>
              <a:avLst/>
              <a:gdLst>
                <a:gd name="connsiteX0" fmla="*/ 157467 w 236004"/>
                <a:gd name="connsiteY0" fmla="*/ 6 h 170164"/>
                <a:gd name="connsiteX1" fmla="*/ 161852 w 236004"/>
                <a:gd name="connsiteY1" fmla="*/ 13096 h 170164"/>
                <a:gd name="connsiteX2" fmla="*/ 78930 w 236004"/>
                <a:gd name="connsiteY2" fmla="*/ 13096 h 170164"/>
                <a:gd name="connsiteX3" fmla="*/ 62437 w 236004"/>
                <a:gd name="connsiteY3" fmla="*/ 23437 h 170164"/>
                <a:gd name="connsiteX4" fmla="*/ 13090 w 236004"/>
                <a:gd name="connsiteY4" fmla="*/ 15033 h 170164"/>
                <a:gd name="connsiteX5" fmla="*/ 0 w 236004"/>
                <a:gd name="connsiteY5" fmla="*/ 91627 h 170164"/>
                <a:gd name="connsiteX6" fmla="*/ 26572 w 236004"/>
                <a:gd name="connsiteY6" fmla="*/ 91627 h 170164"/>
                <a:gd name="connsiteX7" fmla="*/ 26572 w 236004"/>
                <a:gd name="connsiteY7" fmla="*/ 117806 h 170164"/>
                <a:gd name="connsiteX8" fmla="*/ 39661 w 236004"/>
                <a:gd name="connsiteY8" fmla="*/ 117806 h 170164"/>
                <a:gd name="connsiteX9" fmla="*/ 39661 w 236004"/>
                <a:gd name="connsiteY9" fmla="*/ 130896 h 170164"/>
                <a:gd name="connsiteX10" fmla="*/ 52751 w 236004"/>
                <a:gd name="connsiteY10" fmla="*/ 130896 h 170164"/>
                <a:gd name="connsiteX11" fmla="*/ 52751 w 236004"/>
                <a:gd name="connsiteY11" fmla="*/ 143985 h 170164"/>
                <a:gd name="connsiteX12" fmla="*/ 65840 w 236004"/>
                <a:gd name="connsiteY12" fmla="*/ 157075 h 170164"/>
                <a:gd name="connsiteX13" fmla="*/ 78930 w 236004"/>
                <a:gd name="connsiteY13" fmla="*/ 170164 h 170164"/>
                <a:gd name="connsiteX14" fmla="*/ 131288 w 236004"/>
                <a:gd name="connsiteY14" fmla="*/ 170164 h 170164"/>
                <a:gd name="connsiteX15" fmla="*/ 131288 w 236004"/>
                <a:gd name="connsiteY15" fmla="*/ 157075 h 170164"/>
                <a:gd name="connsiteX16" fmla="*/ 144378 w 236004"/>
                <a:gd name="connsiteY16" fmla="*/ 157075 h 170164"/>
                <a:gd name="connsiteX17" fmla="*/ 144378 w 236004"/>
                <a:gd name="connsiteY17" fmla="*/ 130896 h 170164"/>
                <a:gd name="connsiteX18" fmla="*/ 157467 w 236004"/>
                <a:gd name="connsiteY18" fmla="*/ 130896 h 170164"/>
                <a:gd name="connsiteX19" fmla="*/ 157664 w 236004"/>
                <a:gd name="connsiteY19" fmla="*/ 118369 h 170164"/>
                <a:gd name="connsiteX20" fmla="*/ 196932 w 236004"/>
                <a:gd name="connsiteY20" fmla="*/ 118369 h 170164"/>
                <a:gd name="connsiteX21" fmla="*/ 209826 w 236004"/>
                <a:gd name="connsiteY21" fmla="*/ 157075 h 170164"/>
                <a:gd name="connsiteX22" fmla="*/ 236005 w 236004"/>
                <a:gd name="connsiteY22" fmla="*/ 157075 h 170164"/>
                <a:gd name="connsiteX23" fmla="*/ 236005 w 236004"/>
                <a:gd name="connsiteY23" fmla="*/ 0 h 170164"/>
                <a:gd name="connsiteX24" fmla="*/ 157467 w 236004"/>
                <a:gd name="connsiteY24" fmla="*/ 0 h 170164"/>
                <a:gd name="connsiteX25" fmla="*/ 143919 w 236004"/>
                <a:gd name="connsiteY25" fmla="*/ 103885 h 170164"/>
                <a:gd name="connsiteX26" fmla="*/ 105109 w 236004"/>
                <a:gd name="connsiteY26" fmla="*/ 65507 h 170164"/>
                <a:gd name="connsiteX27" fmla="*/ 52751 w 236004"/>
                <a:gd name="connsiteY27" fmla="*/ 91686 h 170164"/>
                <a:gd name="connsiteX28" fmla="*/ 26572 w 236004"/>
                <a:gd name="connsiteY28" fmla="*/ 65507 h 170164"/>
                <a:gd name="connsiteX29" fmla="*/ 78734 w 236004"/>
                <a:gd name="connsiteY29" fmla="*/ 26395 h 170164"/>
                <a:gd name="connsiteX30" fmla="*/ 166238 w 236004"/>
                <a:gd name="connsiteY30" fmla="*/ 26395 h 170164"/>
                <a:gd name="connsiteX31" fmla="*/ 192089 w 236004"/>
                <a:gd name="connsiteY31" fmla="*/ 103885 h 170164"/>
                <a:gd name="connsiteX32" fmla="*/ 143919 w 236004"/>
                <a:gd name="connsiteY32" fmla="*/ 103885 h 170164"/>
                <a:gd name="connsiteX33" fmla="*/ 205768 w 236004"/>
                <a:gd name="connsiteY33" fmla="*/ 47679 h 170164"/>
                <a:gd name="connsiteX34" fmla="*/ 195623 w 236004"/>
                <a:gd name="connsiteY34" fmla="*/ 37508 h 170164"/>
                <a:gd name="connsiteX35" fmla="*/ 205768 w 236004"/>
                <a:gd name="connsiteY35" fmla="*/ 27337 h 170164"/>
                <a:gd name="connsiteX36" fmla="*/ 215978 w 236004"/>
                <a:gd name="connsiteY36" fmla="*/ 37508 h 170164"/>
                <a:gd name="connsiteX37" fmla="*/ 205768 w 236004"/>
                <a:gd name="connsiteY37" fmla="*/ 4767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6004" h="170164">
                  <a:moveTo>
                    <a:pt x="157467" y="6"/>
                  </a:moveTo>
                  <a:lnTo>
                    <a:pt x="161852" y="13096"/>
                  </a:lnTo>
                  <a:lnTo>
                    <a:pt x="78930" y="13096"/>
                  </a:lnTo>
                  <a:lnTo>
                    <a:pt x="62437" y="23437"/>
                  </a:lnTo>
                  <a:lnTo>
                    <a:pt x="13090" y="15033"/>
                  </a:lnTo>
                  <a:lnTo>
                    <a:pt x="0" y="91627"/>
                  </a:lnTo>
                  <a:lnTo>
                    <a:pt x="26572" y="91627"/>
                  </a:lnTo>
                  <a:lnTo>
                    <a:pt x="26572" y="117806"/>
                  </a:lnTo>
                  <a:lnTo>
                    <a:pt x="39661" y="117806"/>
                  </a:lnTo>
                  <a:lnTo>
                    <a:pt x="39661" y="130896"/>
                  </a:lnTo>
                  <a:lnTo>
                    <a:pt x="52751" y="130896"/>
                  </a:lnTo>
                  <a:lnTo>
                    <a:pt x="52751" y="143985"/>
                  </a:lnTo>
                  <a:lnTo>
                    <a:pt x="65840" y="157075"/>
                  </a:lnTo>
                  <a:lnTo>
                    <a:pt x="78930" y="170164"/>
                  </a:lnTo>
                  <a:lnTo>
                    <a:pt x="131288" y="170164"/>
                  </a:lnTo>
                  <a:lnTo>
                    <a:pt x="131288" y="157075"/>
                  </a:lnTo>
                  <a:lnTo>
                    <a:pt x="144378" y="157075"/>
                  </a:lnTo>
                  <a:lnTo>
                    <a:pt x="144378" y="130896"/>
                  </a:lnTo>
                  <a:lnTo>
                    <a:pt x="157467" y="130896"/>
                  </a:lnTo>
                  <a:lnTo>
                    <a:pt x="157664" y="118369"/>
                  </a:lnTo>
                  <a:lnTo>
                    <a:pt x="196932" y="118369"/>
                  </a:lnTo>
                  <a:lnTo>
                    <a:pt x="209826" y="157075"/>
                  </a:lnTo>
                  <a:lnTo>
                    <a:pt x="236005" y="157075"/>
                  </a:lnTo>
                  <a:lnTo>
                    <a:pt x="236005" y="0"/>
                  </a:lnTo>
                  <a:lnTo>
                    <a:pt x="157467" y="0"/>
                  </a:lnTo>
                  <a:close/>
                  <a:moveTo>
                    <a:pt x="143919" y="103885"/>
                  </a:moveTo>
                  <a:lnTo>
                    <a:pt x="105109" y="65507"/>
                  </a:lnTo>
                  <a:lnTo>
                    <a:pt x="52751" y="91686"/>
                  </a:lnTo>
                  <a:lnTo>
                    <a:pt x="26572" y="65507"/>
                  </a:lnTo>
                  <a:lnTo>
                    <a:pt x="78734" y="26395"/>
                  </a:lnTo>
                  <a:lnTo>
                    <a:pt x="166238" y="26395"/>
                  </a:lnTo>
                  <a:lnTo>
                    <a:pt x="192089" y="103885"/>
                  </a:lnTo>
                  <a:lnTo>
                    <a:pt x="143919" y="103885"/>
                  </a:lnTo>
                  <a:close/>
                  <a:moveTo>
                    <a:pt x="205768" y="47679"/>
                  </a:moveTo>
                  <a:cubicBezTo>
                    <a:pt x="200205" y="47679"/>
                    <a:pt x="195623" y="43123"/>
                    <a:pt x="195623" y="37508"/>
                  </a:cubicBezTo>
                  <a:cubicBezTo>
                    <a:pt x="195623" y="31893"/>
                    <a:pt x="200205" y="27337"/>
                    <a:pt x="205768" y="27337"/>
                  </a:cubicBezTo>
                  <a:cubicBezTo>
                    <a:pt x="211397" y="27337"/>
                    <a:pt x="215978" y="31893"/>
                    <a:pt x="215978" y="37508"/>
                  </a:cubicBezTo>
                  <a:cubicBezTo>
                    <a:pt x="215978" y="43123"/>
                    <a:pt x="211397" y="47679"/>
                    <a:pt x="205768" y="476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07" name="Dowolny kształt: kształt 1006">
              <a:extLst>
                <a:ext uri="{FF2B5EF4-FFF2-40B4-BE49-F238E27FC236}">
                  <a16:creationId xmlns:a16="http://schemas.microsoft.com/office/drawing/2014/main" id="{0D2F2C05-628F-EEFD-3BB0-5779014FCFF7}"/>
                </a:ext>
              </a:extLst>
            </p:cNvPr>
            <p:cNvSpPr/>
            <p:nvPr/>
          </p:nvSpPr>
          <p:spPr>
            <a:xfrm>
              <a:off x="11421112" y="2971332"/>
              <a:ext cx="78537" cy="157074"/>
            </a:xfrm>
            <a:custGeom>
              <a:avLst/>
              <a:gdLst>
                <a:gd name="connsiteX0" fmla="*/ 0 w 78537"/>
                <a:gd name="connsiteY0" fmla="*/ 0 h 157074"/>
                <a:gd name="connsiteX1" fmla="*/ 0 w 78537"/>
                <a:gd name="connsiteY1" fmla="*/ 157075 h 157074"/>
                <a:gd name="connsiteX2" fmla="*/ 26179 w 78537"/>
                <a:gd name="connsiteY2" fmla="*/ 157075 h 157074"/>
                <a:gd name="connsiteX3" fmla="*/ 78537 w 78537"/>
                <a:gd name="connsiteY3" fmla="*/ 0 h 157074"/>
                <a:gd name="connsiteX4" fmla="*/ 0 w 78537"/>
                <a:gd name="connsiteY4" fmla="*/ 0 h 157074"/>
                <a:gd name="connsiteX5" fmla="*/ 30041 w 78537"/>
                <a:gd name="connsiteY5" fmla="*/ 47672 h 157074"/>
                <a:gd name="connsiteX6" fmla="*/ 19831 w 78537"/>
                <a:gd name="connsiteY6" fmla="*/ 37501 h 157074"/>
                <a:gd name="connsiteX7" fmla="*/ 30041 w 78537"/>
                <a:gd name="connsiteY7" fmla="*/ 27331 h 157074"/>
                <a:gd name="connsiteX8" fmla="*/ 40185 w 78537"/>
                <a:gd name="connsiteY8" fmla="*/ 37501 h 157074"/>
                <a:gd name="connsiteX9" fmla="*/ 30041 w 78537"/>
                <a:gd name="connsiteY9" fmla="*/ 47672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37" h="157074">
                  <a:moveTo>
                    <a:pt x="0" y="0"/>
                  </a:moveTo>
                  <a:lnTo>
                    <a:pt x="0" y="157075"/>
                  </a:lnTo>
                  <a:lnTo>
                    <a:pt x="26179" y="157075"/>
                  </a:lnTo>
                  <a:lnTo>
                    <a:pt x="78537" y="0"/>
                  </a:lnTo>
                  <a:lnTo>
                    <a:pt x="0" y="0"/>
                  </a:lnTo>
                  <a:close/>
                  <a:moveTo>
                    <a:pt x="30041" y="47672"/>
                  </a:moveTo>
                  <a:cubicBezTo>
                    <a:pt x="24412" y="47672"/>
                    <a:pt x="19831" y="43117"/>
                    <a:pt x="19831" y="37501"/>
                  </a:cubicBezTo>
                  <a:cubicBezTo>
                    <a:pt x="19831" y="31886"/>
                    <a:pt x="24412" y="27331"/>
                    <a:pt x="30041" y="27331"/>
                  </a:cubicBezTo>
                  <a:cubicBezTo>
                    <a:pt x="35669" y="27331"/>
                    <a:pt x="40185" y="31886"/>
                    <a:pt x="40185" y="37501"/>
                  </a:cubicBezTo>
                  <a:cubicBezTo>
                    <a:pt x="40185" y="43117"/>
                    <a:pt x="35669" y="47672"/>
                    <a:pt x="30041" y="476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008" name="Dowolny kształt: kształt 1007">
            <a:extLst>
              <a:ext uri="{FF2B5EF4-FFF2-40B4-BE49-F238E27FC236}">
                <a16:creationId xmlns:a16="http://schemas.microsoft.com/office/drawing/2014/main" id="{C2748112-6249-0985-F7C6-8CB37EA86339}"/>
              </a:ext>
            </a:extLst>
          </p:cNvPr>
          <p:cNvSpPr/>
          <p:nvPr userDrawn="1"/>
        </p:nvSpPr>
        <p:spPr>
          <a:xfrm>
            <a:off x="22183347" y="6400465"/>
            <a:ext cx="82543" cy="41693"/>
          </a:xfrm>
          <a:custGeom>
            <a:avLst/>
            <a:gdLst>
              <a:gd name="connsiteX0" fmla="*/ 52358 w 52358"/>
              <a:gd name="connsiteY0" fmla="*/ 26448 h 26447"/>
              <a:gd name="connsiteX1" fmla="*/ 0 w 52358"/>
              <a:gd name="connsiteY1" fmla="*/ 26179 h 26447"/>
              <a:gd name="connsiteX2" fmla="*/ 0 w 52358"/>
              <a:gd name="connsiteY2" fmla="*/ 0 h 26447"/>
              <a:gd name="connsiteX3" fmla="*/ 52358 w 52358"/>
              <a:gd name="connsiteY3" fmla="*/ 0 h 26447"/>
              <a:gd name="connsiteX4" fmla="*/ 52358 w 52358"/>
              <a:gd name="connsiteY4" fmla="*/ 26448 h 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26447">
                <a:moveTo>
                  <a:pt x="52358" y="26448"/>
                </a:moveTo>
                <a:lnTo>
                  <a:pt x="0" y="26179"/>
                </a:lnTo>
                <a:lnTo>
                  <a:pt x="0" y="0"/>
                </a:lnTo>
                <a:lnTo>
                  <a:pt x="52358" y="0"/>
                </a:lnTo>
                <a:lnTo>
                  <a:pt x="52358" y="26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009" name="Grafika 52">
            <a:extLst>
              <a:ext uri="{FF2B5EF4-FFF2-40B4-BE49-F238E27FC236}">
                <a16:creationId xmlns:a16="http://schemas.microsoft.com/office/drawing/2014/main" id="{AA9F9A3A-3233-5156-5521-9AD192EB43A7}"/>
              </a:ext>
            </a:extLst>
          </p:cNvPr>
          <p:cNvGrpSpPr/>
          <p:nvPr userDrawn="1"/>
        </p:nvGrpSpPr>
        <p:grpSpPr>
          <a:xfrm>
            <a:off x="21770627" y="6194112"/>
            <a:ext cx="438378" cy="495243"/>
            <a:chOff x="7939286" y="6021202"/>
            <a:chExt cx="278068" cy="314149"/>
          </a:xfrm>
          <a:solidFill>
            <a:srgbClr val="212E39"/>
          </a:solidFill>
        </p:grpSpPr>
        <p:sp>
          <p:nvSpPr>
            <p:cNvPr id="1010" name="Dowolny kształt: kształt 1009">
              <a:extLst>
                <a:ext uri="{FF2B5EF4-FFF2-40B4-BE49-F238E27FC236}">
                  <a16:creationId xmlns:a16="http://schemas.microsoft.com/office/drawing/2014/main" id="{58B8A0DF-4AFA-DE17-E6B6-78291A29A9B1}"/>
                </a:ext>
              </a:extLst>
            </p:cNvPr>
            <p:cNvSpPr/>
            <p:nvPr/>
          </p:nvSpPr>
          <p:spPr>
            <a:xfrm>
              <a:off x="7939286" y="615209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1" name="Dowolny kształt: kształt 1010">
              <a:extLst>
                <a:ext uri="{FF2B5EF4-FFF2-40B4-BE49-F238E27FC236}">
                  <a16:creationId xmlns:a16="http://schemas.microsoft.com/office/drawing/2014/main" id="{01571FCE-7E61-4671-C263-B6ECBBA0A915}"/>
                </a:ext>
              </a:extLst>
            </p:cNvPr>
            <p:cNvSpPr/>
            <p:nvPr/>
          </p:nvSpPr>
          <p:spPr>
            <a:xfrm>
              <a:off x="8083272" y="6021202"/>
              <a:ext cx="26191" cy="52358"/>
            </a:xfrm>
            <a:custGeom>
              <a:avLst/>
              <a:gdLst>
                <a:gd name="connsiteX0" fmla="*/ 26192 w 26191"/>
                <a:gd name="connsiteY0" fmla="*/ 0 h 52358"/>
                <a:gd name="connsiteX1" fmla="*/ 0 w 26191"/>
                <a:gd name="connsiteY1" fmla="*/ 0 h 52358"/>
                <a:gd name="connsiteX2" fmla="*/ 0 w 26191"/>
                <a:gd name="connsiteY2" fmla="*/ 52358 h 52358"/>
                <a:gd name="connsiteX3" fmla="*/ 26179 w 26191"/>
                <a:gd name="connsiteY3" fmla="*/ 52358 h 52358"/>
                <a:gd name="connsiteX4" fmla="*/ 26192 w 26191"/>
                <a:gd name="connsiteY4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1" h="52358">
                  <a:moveTo>
                    <a:pt x="26192" y="0"/>
                  </a:moveTo>
                  <a:lnTo>
                    <a:pt x="0" y="0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2" name="Dowolny kształt: kształt 1011">
              <a:extLst>
                <a:ext uri="{FF2B5EF4-FFF2-40B4-BE49-F238E27FC236}">
                  <a16:creationId xmlns:a16="http://schemas.microsoft.com/office/drawing/2014/main" id="{D6E926F3-83F0-6265-5FF4-E5B53E504F6C}"/>
                </a:ext>
              </a:extLst>
            </p:cNvPr>
            <p:cNvSpPr/>
            <p:nvPr/>
          </p:nvSpPr>
          <p:spPr>
            <a:xfrm>
              <a:off x="7975381" y="6057283"/>
              <a:ext cx="55532" cy="55545"/>
            </a:xfrm>
            <a:custGeom>
              <a:avLst/>
              <a:gdLst>
                <a:gd name="connsiteX0" fmla="*/ 18522 w 55532"/>
                <a:gd name="connsiteY0" fmla="*/ 0 h 55545"/>
                <a:gd name="connsiteX1" fmla="*/ 0 w 55532"/>
                <a:gd name="connsiteY1" fmla="*/ 18522 h 55545"/>
                <a:gd name="connsiteX2" fmla="*/ 37023 w 55532"/>
                <a:gd name="connsiteY2" fmla="*/ 55546 h 55545"/>
                <a:gd name="connsiteX3" fmla="*/ 55532 w 55532"/>
                <a:gd name="connsiteY3" fmla="*/ 37037 h 55545"/>
                <a:gd name="connsiteX4" fmla="*/ 18522 w 55532"/>
                <a:gd name="connsiteY4" fmla="*/ 0 h 5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32" h="55545">
                  <a:moveTo>
                    <a:pt x="18522" y="0"/>
                  </a:moveTo>
                  <a:lnTo>
                    <a:pt x="0" y="18522"/>
                  </a:lnTo>
                  <a:lnTo>
                    <a:pt x="37023" y="55546"/>
                  </a:lnTo>
                  <a:lnTo>
                    <a:pt x="55532" y="37037"/>
                  </a:lnTo>
                  <a:lnTo>
                    <a:pt x="18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3" name="Dowolny kształt: kształt 1012">
              <a:extLst>
                <a:ext uri="{FF2B5EF4-FFF2-40B4-BE49-F238E27FC236}">
                  <a16:creationId xmlns:a16="http://schemas.microsoft.com/office/drawing/2014/main" id="{B79B19E7-1AD8-4265-16A7-2C5C54EBA978}"/>
                </a:ext>
              </a:extLst>
            </p:cNvPr>
            <p:cNvSpPr/>
            <p:nvPr/>
          </p:nvSpPr>
          <p:spPr>
            <a:xfrm>
              <a:off x="8161809" y="6057297"/>
              <a:ext cx="55545" cy="55532"/>
            </a:xfrm>
            <a:custGeom>
              <a:avLst/>
              <a:gdLst>
                <a:gd name="connsiteX0" fmla="*/ 37024 w 55545"/>
                <a:gd name="connsiteY0" fmla="*/ 0 h 55532"/>
                <a:gd name="connsiteX1" fmla="*/ 0 w 55545"/>
                <a:gd name="connsiteY1" fmla="*/ 37023 h 55532"/>
                <a:gd name="connsiteX2" fmla="*/ 18515 w 55545"/>
                <a:gd name="connsiteY2" fmla="*/ 55532 h 55532"/>
                <a:gd name="connsiteX3" fmla="*/ 55546 w 55545"/>
                <a:gd name="connsiteY3" fmla="*/ 18522 h 55532"/>
                <a:gd name="connsiteX4" fmla="*/ 37024 w 55545"/>
                <a:gd name="connsiteY4" fmla="*/ 0 h 5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45" h="55532">
                  <a:moveTo>
                    <a:pt x="37024" y="0"/>
                  </a:moveTo>
                  <a:lnTo>
                    <a:pt x="0" y="37023"/>
                  </a:lnTo>
                  <a:lnTo>
                    <a:pt x="18515" y="55532"/>
                  </a:lnTo>
                  <a:lnTo>
                    <a:pt x="55546" y="18522"/>
                  </a:lnTo>
                  <a:lnTo>
                    <a:pt x="3702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4" name="Dowolny kształt: kształt 1013">
              <a:extLst>
                <a:ext uri="{FF2B5EF4-FFF2-40B4-BE49-F238E27FC236}">
                  <a16:creationId xmlns:a16="http://schemas.microsoft.com/office/drawing/2014/main" id="{A7649DB6-9196-41B3-ED4D-ACB1FD7599B0}"/>
                </a:ext>
              </a:extLst>
            </p:cNvPr>
            <p:cNvSpPr/>
            <p:nvPr/>
          </p:nvSpPr>
          <p:spPr>
            <a:xfrm>
              <a:off x="8017830" y="6099739"/>
              <a:ext cx="157074" cy="196337"/>
            </a:xfrm>
            <a:custGeom>
              <a:avLst/>
              <a:gdLst>
                <a:gd name="connsiteX0" fmla="*/ 133966 w 157074"/>
                <a:gd name="connsiteY0" fmla="*/ 22900 h 196337"/>
                <a:gd name="connsiteX1" fmla="*/ 78682 w 157074"/>
                <a:gd name="connsiteY1" fmla="*/ 0 h 196337"/>
                <a:gd name="connsiteX2" fmla="*/ 78387 w 157074"/>
                <a:gd name="connsiteY2" fmla="*/ 0 h 196337"/>
                <a:gd name="connsiteX3" fmla="*/ 23103 w 157074"/>
                <a:gd name="connsiteY3" fmla="*/ 22900 h 196337"/>
                <a:gd name="connsiteX4" fmla="*/ 22900 w 157074"/>
                <a:gd name="connsiteY4" fmla="*/ 23103 h 196337"/>
                <a:gd name="connsiteX5" fmla="*/ 0 w 157074"/>
                <a:gd name="connsiteY5" fmla="*/ 78387 h 196337"/>
                <a:gd name="connsiteX6" fmla="*/ 0 w 157074"/>
                <a:gd name="connsiteY6" fmla="*/ 78681 h 196337"/>
                <a:gd name="connsiteX7" fmla="*/ 22900 w 157074"/>
                <a:gd name="connsiteY7" fmla="*/ 133965 h 196337"/>
                <a:gd name="connsiteX8" fmla="*/ 23103 w 157074"/>
                <a:gd name="connsiteY8" fmla="*/ 134168 h 196337"/>
                <a:gd name="connsiteX9" fmla="*/ 39269 w 157074"/>
                <a:gd name="connsiteY9" fmla="*/ 146571 h 196337"/>
                <a:gd name="connsiteX10" fmla="*/ 39269 w 157074"/>
                <a:gd name="connsiteY10" fmla="*/ 196337 h 196337"/>
                <a:gd name="connsiteX11" fmla="*/ 117806 w 157074"/>
                <a:gd name="connsiteY11" fmla="*/ 196337 h 196337"/>
                <a:gd name="connsiteX12" fmla="*/ 117806 w 157074"/>
                <a:gd name="connsiteY12" fmla="*/ 146571 h 196337"/>
                <a:gd name="connsiteX13" fmla="*/ 133972 w 157074"/>
                <a:gd name="connsiteY13" fmla="*/ 134168 h 196337"/>
                <a:gd name="connsiteX14" fmla="*/ 134175 w 157074"/>
                <a:gd name="connsiteY14" fmla="*/ 133965 h 196337"/>
                <a:gd name="connsiteX15" fmla="*/ 157075 w 157074"/>
                <a:gd name="connsiteY15" fmla="*/ 78681 h 196337"/>
                <a:gd name="connsiteX16" fmla="*/ 157075 w 157074"/>
                <a:gd name="connsiteY16" fmla="*/ 78387 h 196337"/>
                <a:gd name="connsiteX17" fmla="*/ 134175 w 157074"/>
                <a:gd name="connsiteY17" fmla="*/ 23103 h 196337"/>
                <a:gd name="connsiteX18" fmla="*/ 133972 w 157074"/>
                <a:gd name="connsiteY18" fmla="*/ 22900 h 196337"/>
                <a:gd name="connsiteX19" fmla="*/ 130889 w 157074"/>
                <a:gd name="connsiteY19" fmla="*/ 78681 h 196337"/>
                <a:gd name="connsiteX20" fmla="*/ 115660 w 157074"/>
                <a:gd name="connsiteY20" fmla="*/ 115457 h 196337"/>
                <a:gd name="connsiteX21" fmla="*/ 115450 w 157074"/>
                <a:gd name="connsiteY21" fmla="*/ 115659 h 196337"/>
                <a:gd name="connsiteX22" fmla="*/ 78675 w 157074"/>
                <a:gd name="connsiteY22" fmla="*/ 130889 h 196337"/>
                <a:gd name="connsiteX23" fmla="*/ 78531 w 157074"/>
                <a:gd name="connsiteY23" fmla="*/ 130889 h 196337"/>
                <a:gd name="connsiteX24" fmla="*/ 78531 w 157074"/>
                <a:gd name="connsiteY24" fmla="*/ 26173 h 196337"/>
                <a:gd name="connsiteX25" fmla="*/ 78675 w 157074"/>
                <a:gd name="connsiteY25" fmla="*/ 26173 h 196337"/>
                <a:gd name="connsiteX26" fmla="*/ 115450 w 157074"/>
                <a:gd name="connsiteY26" fmla="*/ 41402 h 196337"/>
                <a:gd name="connsiteX27" fmla="*/ 115653 w 157074"/>
                <a:gd name="connsiteY27" fmla="*/ 41612 h 196337"/>
                <a:gd name="connsiteX28" fmla="*/ 130883 w 157074"/>
                <a:gd name="connsiteY28" fmla="*/ 78387 h 196337"/>
                <a:gd name="connsiteX29" fmla="*/ 130883 w 157074"/>
                <a:gd name="connsiteY29" fmla="*/ 78681 h 19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074" h="196337">
                  <a:moveTo>
                    <a:pt x="133966" y="22900"/>
                  </a:moveTo>
                  <a:cubicBezTo>
                    <a:pt x="119305" y="8240"/>
                    <a:pt x="99416" y="0"/>
                    <a:pt x="78682" y="0"/>
                  </a:cubicBezTo>
                  <a:lnTo>
                    <a:pt x="78387" y="0"/>
                  </a:lnTo>
                  <a:cubicBezTo>
                    <a:pt x="57653" y="0"/>
                    <a:pt x="37764" y="8240"/>
                    <a:pt x="23103" y="22900"/>
                  </a:cubicBezTo>
                  <a:lnTo>
                    <a:pt x="22900" y="23103"/>
                  </a:lnTo>
                  <a:cubicBezTo>
                    <a:pt x="8240" y="37764"/>
                    <a:pt x="0" y="57653"/>
                    <a:pt x="0" y="78387"/>
                  </a:cubicBezTo>
                  <a:lnTo>
                    <a:pt x="0" y="78681"/>
                  </a:lnTo>
                  <a:cubicBezTo>
                    <a:pt x="0" y="99416"/>
                    <a:pt x="8240" y="119305"/>
                    <a:pt x="22900" y="133965"/>
                  </a:cubicBezTo>
                  <a:lnTo>
                    <a:pt x="23103" y="134168"/>
                  </a:lnTo>
                  <a:cubicBezTo>
                    <a:pt x="27966" y="139031"/>
                    <a:pt x="33411" y="143187"/>
                    <a:pt x="39269" y="146571"/>
                  </a:cubicBezTo>
                  <a:lnTo>
                    <a:pt x="39269" y="196337"/>
                  </a:lnTo>
                  <a:lnTo>
                    <a:pt x="117806" y="196337"/>
                  </a:lnTo>
                  <a:lnTo>
                    <a:pt x="117806" y="146571"/>
                  </a:lnTo>
                  <a:cubicBezTo>
                    <a:pt x="123664" y="143187"/>
                    <a:pt x="129102" y="139031"/>
                    <a:pt x="133972" y="134168"/>
                  </a:cubicBezTo>
                  <a:lnTo>
                    <a:pt x="134175" y="133965"/>
                  </a:lnTo>
                  <a:cubicBezTo>
                    <a:pt x="148835" y="119305"/>
                    <a:pt x="157075" y="99416"/>
                    <a:pt x="157075" y="78681"/>
                  </a:cubicBezTo>
                  <a:lnTo>
                    <a:pt x="157075" y="78387"/>
                  </a:lnTo>
                  <a:cubicBezTo>
                    <a:pt x="157075" y="57653"/>
                    <a:pt x="148835" y="37764"/>
                    <a:pt x="134175" y="23103"/>
                  </a:cubicBezTo>
                  <a:lnTo>
                    <a:pt x="133972" y="22900"/>
                  </a:lnTo>
                  <a:close/>
                  <a:moveTo>
                    <a:pt x="130889" y="78681"/>
                  </a:moveTo>
                  <a:cubicBezTo>
                    <a:pt x="130889" y="92576"/>
                    <a:pt x="125477" y="105633"/>
                    <a:pt x="115660" y="115457"/>
                  </a:cubicBezTo>
                  <a:lnTo>
                    <a:pt x="115450" y="115659"/>
                  </a:lnTo>
                  <a:cubicBezTo>
                    <a:pt x="105627" y="125483"/>
                    <a:pt x="92570" y="130889"/>
                    <a:pt x="78675" y="130889"/>
                  </a:cubicBezTo>
                  <a:lnTo>
                    <a:pt x="78531" y="130889"/>
                  </a:lnTo>
                  <a:lnTo>
                    <a:pt x="78531" y="26173"/>
                  </a:lnTo>
                  <a:lnTo>
                    <a:pt x="78675" y="26173"/>
                  </a:lnTo>
                  <a:cubicBezTo>
                    <a:pt x="92570" y="26173"/>
                    <a:pt x="105627" y="31585"/>
                    <a:pt x="115450" y="41402"/>
                  </a:cubicBezTo>
                  <a:lnTo>
                    <a:pt x="115653" y="41612"/>
                  </a:lnTo>
                  <a:cubicBezTo>
                    <a:pt x="125477" y="51435"/>
                    <a:pt x="130883" y="64492"/>
                    <a:pt x="130883" y="78387"/>
                  </a:cubicBezTo>
                  <a:lnTo>
                    <a:pt x="130883" y="7868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5" name="Dowolny kształt: kształt 1014">
              <a:extLst>
                <a:ext uri="{FF2B5EF4-FFF2-40B4-BE49-F238E27FC236}">
                  <a16:creationId xmlns:a16="http://schemas.microsoft.com/office/drawing/2014/main" id="{7C3AEF73-2C0D-D3EF-4CD9-B908750AEE12}"/>
                </a:ext>
              </a:extLst>
            </p:cNvPr>
            <p:cNvSpPr/>
            <p:nvPr/>
          </p:nvSpPr>
          <p:spPr>
            <a:xfrm>
              <a:off x="8070182" y="6309173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16" name="Grafika 52">
            <a:extLst>
              <a:ext uri="{FF2B5EF4-FFF2-40B4-BE49-F238E27FC236}">
                <a16:creationId xmlns:a16="http://schemas.microsoft.com/office/drawing/2014/main" id="{7570E1C3-3731-3962-94AB-84A1DF1499DB}"/>
              </a:ext>
            </a:extLst>
          </p:cNvPr>
          <p:cNvGrpSpPr/>
          <p:nvPr userDrawn="1"/>
        </p:nvGrpSpPr>
        <p:grpSpPr>
          <a:xfrm>
            <a:off x="23772310" y="8587791"/>
            <a:ext cx="371445" cy="495243"/>
            <a:chOff x="9208975" y="7539592"/>
            <a:chExt cx="235612" cy="314149"/>
          </a:xfrm>
          <a:solidFill>
            <a:srgbClr val="212E39"/>
          </a:solidFill>
        </p:grpSpPr>
        <p:sp>
          <p:nvSpPr>
            <p:cNvPr id="1017" name="Dowolny kształt: kształt 1016">
              <a:extLst>
                <a:ext uri="{FF2B5EF4-FFF2-40B4-BE49-F238E27FC236}">
                  <a16:creationId xmlns:a16="http://schemas.microsoft.com/office/drawing/2014/main" id="{86C5D026-F725-A219-9E28-CA0B4E3C2ED6}"/>
                </a:ext>
              </a:extLst>
            </p:cNvPr>
            <p:cNvSpPr/>
            <p:nvPr/>
          </p:nvSpPr>
          <p:spPr>
            <a:xfrm>
              <a:off x="9208975" y="7618130"/>
              <a:ext cx="235612" cy="235612"/>
            </a:xfrm>
            <a:custGeom>
              <a:avLst/>
              <a:gdLst>
                <a:gd name="connsiteX0" fmla="*/ 183974 w 235612"/>
                <a:gd name="connsiteY0" fmla="*/ 25983 h 235612"/>
                <a:gd name="connsiteX1" fmla="*/ 157206 w 235612"/>
                <a:gd name="connsiteY1" fmla="*/ 25983 h 235612"/>
                <a:gd name="connsiteX2" fmla="*/ 157075 w 235612"/>
                <a:gd name="connsiteY2" fmla="*/ 13090 h 235612"/>
                <a:gd name="connsiteX3" fmla="*/ 130896 w 235612"/>
                <a:gd name="connsiteY3" fmla="*/ 13090 h 235612"/>
                <a:gd name="connsiteX4" fmla="*/ 130896 w 235612"/>
                <a:gd name="connsiteY4" fmla="*/ 0 h 235612"/>
                <a:gd name="connsiteX5" fmla="*/ 104717 w 235612"/>
                <a:gd name="connsiteY5" fmla="*/ 0 h 235612"/>
                <a:gd name="connsiteX6" fmla="*/ 104717 w 235612"/>
                <a:gd name="connsiteY6" fmla="*/ 13090 h 235612"/>
                <a:gd name="connsiteX7" fmla="*/ 78537 w 235612"/>
                <a:gd name="connsiteY7" fmla="*/ 13090 h 235612"/>
                <a:gd name="connsiteX8" fmla="*/ 78603 w 235612"/>
                <a:gd name="connsiteY8" fmla="*/ 25983 h 235612"/>
                <a:gd name="connsiteX9" fmla="*/ 52489 w 235612"/>
                <a:gd name="connsiteY9" fmla="*/ 25983 h 235612"/>
                <a:gd name="connsiteX10" fmla="*/ 0 w 235612"/>
                <a:gd name="connsiteY10" fmla="*/ 130896 h 235612"/>
                <a:gd name="connsiteX11" fmla="*/ 52358 w 235612"/>
                <a:gd name="connsiteY11" fmla="*/ 235612 h 235612"/>
                <a:gd name="connsiteX12" fmla="*/ 183516 w 235612"/>
                <a:gd name="connsiteY12" fmla="*/ 235612 h 235612"/>
                <a:gd name="connsiteX13" fmla="*/ 235612 w 235612"/>
                <a:gd name="connsiteY13" fmla="*/ 130896 h 235612"/>
                <a:gd name="connsiteX14" fmla="*/ 183974 w 235612"/>
                <a:gd name="connsiteY14" fmla="*/ 25983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235612">
                  <a:moveTo>
                    <a:pt x="183974" y="25983"/>
                  </a:moveTo>
                  <a:lnTo>
                    <a:pt x="157206" y="25983"/>
                  </a:lnTo>
                  <a:lnTo>
                    <a:pt x="157075" y="13090"/>
                  </a:lnTo>
                  <a:lnTo>
                    <a:pt x="130896" y="13090"/>
                  </a:lnTo>
                  <a:lnTo>
                    <a:pt x="130896" y="0"/>
                  </a:lnTo>
                  <a:lnTo>
                    <a:pt x="104717" y="0"/>
                  </a:lnTo>
                  <a:lnTo>
                    <a:pt x="104717" y="13090"/>
                  </a:lnTo>
                  <a:lnTo>
                    <a:pt x="78537" y="13090"/>
                  </a:lnTo>
                  <a:lnTo>
                    <a:pt x="78603" y="25983"/>
                  </a:lnTo>
                  <a:lnTo>
                    <a:pt x="52489" y="25983"/>
                  </a:lnTo>
                  <a:lnTo>
                    <a:pt x="0" y="130896"/>
                  </a:lnTo>
                  <a:lnTo>
                    <a:pt x="52358" y="235612"/>
                  </a:lnTo>
                  <a:lnTo>
                    <a:pt x="183516" y="235612"/>
                  </a:lnTo>
                  <a:lnTo>
                    <a:pt x="235612" y="130896"/>
                  </a:lnTo>
                  <a:lnTo>
                    <a:pt x="183974" y="2598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8" name="Dowolny kształt: kształt 1017">
              <a:extLst>
                <a:ext uri="{FF2B5EF4-FFF2-40B4-BE49-F238E27FC236}">
                  <a16:creationId xmlns:a16="http://schemas.microsoft.com/office/drawing/2014/main" id="{8E6843AB-115E-B4FA-D348-B3CCDA132CA1}"/>
                </a:ext>
              </a:extLst>
            </p:cNvPr>
            <p:cNvSpPr/>
            <p:nvPr/>
          </p:nvSpPr>
          <p:spPr>
            <a:xfrm>
              <a:off x="9313691" y="7591950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19" name="Dowolny kształt: kształt 1018">
              <a:extLst>
                <a:ext uri="{FF2B5EF4-FFF2-40B4-BE49-F238E27FC236}">
                  <a16:creationId xmlns:a16="http://schemas.microsoft.com/office/drawing/2014/main" id="{E5C619DD-C9BD-2975-5CCC-BDB4272C6DE8}"/>
                </a:ext>
              </a:extLst>
            </p:cNvPr>
            <p:cNvSpPr/>
            <p:nvPr/>
          </p:nvSpPr>
          <p:spPr>
            <a:xfrm>
              <a:off x="9339870" y="7578861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0" name="Dowolny kształt: kształt 1019">
              <a:extLst>
                <a:ext uri="{FF2B5EF4-FFF2-40B4-BE49-F238E27FC236}">
                  <a16:creationId xmlns:a16="http://schemas.microsoft.com/office/drawing/2014/main" id="{6E0E747C-380D-83A1-7493-83AF6A366972}"/>
                </a:ext>
              </a:extLst>
            </p:cNvPr>
            <p:cNvSpPr/>
            <p:nvPr/>
          </p:nvSpPr>
          <p:spPr>
            <a:xfrm>
              <a:off x="9339870" y="7539592"/>
              <a:ext cx="26179" cy="39268"/>
            </a:xfrm>
            <a:custGeom>
              <a:avLst/>
              <a:gdLst>
                <a:gd name="connsiteX0" fmla="*/ 26179 w 26179"/>
                <a:gd name="connsiteY0" fmla="*/ 13090 h 39268"/>
                <a:gd name="connsiteX1" fmla="*/ 13155 w 26179"/>
                <a:gd name="connsiteY1" fmla="*/ 0 h 39268"/>
                <a:gd name="connsiteX2" fmla="*/ 0 w 26179"/>
                <a:gd name="connsiteY2" fmla="*/ 13090 h 39268"/>
                <a:gd name="connsiteX3" fmla="*/ 13090 w 26179"/>
                <a:gd name="connsiteY3" fmla="*/ 39269 h 39268"/>
                <a:gd name="connsiteX4" fmla="*/ 26179 w 26179"/>
                <a:gd name="connsiteY4" fmla="*/ 1309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39268">
                  <a:moveTo>
                    <a:pt x="26179" y="13090"/>
                  </a:moveTo>
                  <a:lnTo>
                    <a:pt x="13155" y="0"/>
                  </a:lnTo>
                  <a:lnTo>
                    <a:pt x="0" y="13090"/>
                  </a:lnTo>
                  <a:lnTo>
                    <a:pt x="13090" y="39269"/>
                  </a:ln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1" name="Dowolny kształt: kształt 1020">
              <a:extLst>
                <a:ext uri="{FF2B5EF4-FFF2-40B4-BE49-F238E27FC236}">
                  <a16:creationId xmlns:a16="http://schemas.microsoft.com/office/drawing/2014/main" id="{E1346271-EC85-0A02-5C7A-8BC4671497B7}"/>
                </a:ext>
              </a:extLst>
            </p:cNvPr>
            <p:cNvSpPr/>
            <p:nvPr/>
          </p:nvSpPr>
          <p:spPr>
            <a:xfrm>
              <a:off x="9366050" y="7552682"/>
              <a:ext cx="26244" cy="26179"/>
            </a:xfrm>
            <a:custGeom>
              <a:avLst/>
              <a:gdLst>
                <a:gd name="connsiteX0" fmla="*/ 26244 w 26244"/>
                <a:gd name="connsiteY0" fmla="*/ 13024 h 26179"/>
                <a:gd name="connsiteX1" fmla="*/ 26179 w 26244"/>
                <a:gd name="connsiteY1" fmla="*/ 0 h 26179"/>
                <a:gd name="connsiteX2" fmla="*/ 13090 w 26244"/>
                <a:gd name="connsiteY2" fmla="*/ 0 h 26179"/>
                <a:gd name="connsiteX3" fmla="*/ 0 w 26244"/>
                <a:gd name="connsiteY3" fmla="*/ 26179 h 26179"/>
                <a:gd name="connsiteX4" fmla="*/ 26244 w 26244"/>
                <a:gd name="connsiteY4" fmla="*/ 13024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44" h="26179">
                  <a:moveTo>
                    <a:pt x="26244" y="13024"/>
                  </a:moveTo>
                  <a:lnTo>
                    <a:pt x="26179" y="0"/>
                  </a:lnTo>
                  <a:lnTo>
                    <a:pt x="13090" y="0"/>
                  </a:lnTo>
                  <a:lnTo>
                    <a:pt x="0" y="26179"/>
                  </a:lnTo>
                  <a:lnTo>
                    <a:pt x="26244" y="130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2" name="Dowolny kształt: kształt 1021">
              <a:extLst>
                <a:ext uri="{FF2B5EF4-FFF2-40B4-BE49-F238E27FC236}">
                  <a16:creationId xmlns:a16="http://schemas.microsoft.com/office/drawing/2014/main" id="{EAEDFC43-3207-2AD3-A0E6-70A5589F2EAF}"/>
                </a:ext>
              </a:extLst>
            </p:cNvPr>
            <p:cNvSpPr/>
            <p:nvPr/>
          </p:nvSpPr>
          <p:spPr>
            <a:xfrm>
              <a:off x="9313691" y="7552682"/>
              <a:ext cx="26179" cy="26179"/>
            </a:xfrm>
            <a:custGeom>
              <a:avLst/>
              <a:gdLst>
                <a:gd name="connsiteX0" fmla="*/ 13090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13090 h 26179"/>
                <a:gd name="connsiteX3" fmla="*/ 26179 w 26179"/>
                <a:gd name="connsiteY3" fmla="*/ 26179 h 26179"/>
                <a:gd name="connsiteX4" fmla="*/ 13090 w 2617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13090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6179" y="26179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23" name="Grafika 52">
            <a:extLst>
              <a:ext uri="{FF2B5EF4-FFF2-40B4-BE49-F238E27FC236}">
                <a16:creationId xmlns:a16="http://schemas.microsoft.com/office/drawing/2014/main" id="{A69C794F-F90F-AF45-073A-099D7E5BCA7D}"/>
              </a:ext>
            </a:extLst>
          </p:cNvPr>
          <p:cNvGrpSpPr/>
          <p:nvPr userDrawn="1"/>
        </p:nvGrpSpPr>
        <p:grpSpPr>
          <a:xfrm>
            <a:off x="16632291" y="1321335"/>
            <a:ext cx="495260" cy="335352"/>
            <a:chOff x="4679983" y="2930237"/>
            <a:chExt cx="314149" cy="212725"/>
          </a:xfrm>
          <a:solidFill>
            <a:srgbClr val="212E39"/>
          </a:solidFill>
        </p:grpSpPr>
        <p:sp>
          <p:nvSpPr>
            <p:cNvPr id="1024" name="Dowolny kształt: kształt 1023">
              <a:extLst>
                <a:ext uri="{FF2B5EF4-FFF2-40B4-BE49-F238E27FC236}">
                  <a16:creationId xmlns:a16="http://schemas.microsoft.com/office/drawing/2014/main" id="{AE595612-54D4-775D-D16B-B7C5356AC7E6}"/>
                </a:ext>
              </a:extLst>
            </p:cNvPr>
            <p:cNvSpPr/>
            <p:nvPr/>
          </p:nvSpPr>
          <p:spPr>
            <a:xfrm>
              <a:off x="4679983" y="2930237"/>
              <a:ext cx="314149" cy="212725"/>
            </a:xfrm>
            <a:custGeom>
              <a:avLst/>
              <a:gdLst>
                <a:gd name="connsiteX0" fmla="*/ 0 w 314149"/>
                <a:gd name="connsiteY0" fmla="*/ 41095 h 212725"/>
                <a:gd name="connsiteX1" fmla="*/ 0 w 314149"/>
                <a:gd name="connsiteY1" fmla="*/ 212725 h 212725"/>
                <a:gd name="connsiteX2" fmla="*/ 274881 w 314149"/>
                <a:gd name="connsiteY2" fmla="*/ 211259 h 212725"/>
                <a:gd name="connsiteX3" fmla="*/ 314150 w 314149"/>
                <a:gd name="connsiteY3" fmla="*/ 211259 h 212725"/>
                <a:gd name="connsiteX4" fmla="*/ 314150 w 314149"/>
                <a:gd name="connsiteY4" fmla="*/ 0 h 212725"/>
                <a:gd name="connsiteX5" fmla="*/ 39269 w 314149"/>
                <a:gd name="connsiteY5" fmla="*/ 242 h 212725"/>
                <a:gd name="connsiteX6" fmla="*/ 0 w 314149"/>
                <a:gd name="connsiteY6" fmla="*/ 41095 h 212725"/>
                <a:gd name="connsiteX7" fmla="*/ 26179 w 314149"/>
                <a:gd name="connsiteY7" fmla="*/ 185080 h 212725"/>
                <a:gd name="connsiteX8" fmla="*/ 28568 w 314149"/>
                <a:gd name="connsiteY8" fmla="*/ 64119 h 212725"/>
                <a:gd name="connsiteX9" fmla="*/ 285575 w 314149"/>
                <a:gd name="connsiteY9" fmla="*/ 64119 h 212725"/>
                <a:gd name="connsiteX10" fmla="*/ 287964 w 314149"/>
                <a:gd name="connsiteY10" fmla="*/ 185080 h 212725"/>
                <a:gd name="connsiteX11" fmla="*/ 26173 w 314149"/>
                <a:gd name="connsiteY11" fmla="*/ 18508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149" h="212725">
                  <a:moveTo>
                    <a:pt x="0" y="41095"/>
                  </a:moveTo>
                  <a:lnTo>
                    <a:pt x="0" y="212725"/>
                  </a:lnTo>
                  <a:lnTo>
                    <a:pt x="274881" y="211259"/>
                  </a:lnTo>
                  <a:lnTo>
                    <a:pt x="314150" y="211259"/>
                  </a:lnTo>
                  <a:lnTo>
                    <a:pt x="314150" y="0"/>
                  </a:lnTo>
                  <a:lnTo>
                    <a:pt x="39269" y="242"/>
                  </a:lnTo>
                  <a:lnTo>
                    <a:pt x="0" y="41095"/>
                  </a:lnTo>
                  <a:close/>
                  <a:moveTo>
                    <a:pt x="26179" y="185080"/>
                  </a:moveTo>
                  <a:lnTo>
                    <a:pt x="28568" y="64119"/>
                  </a:lnTo>
                  <a:lnTo>
                    <a:pt x="285575" y="64119"/>
                  </a:lnTo>
                  <a:lnTo>
                    <a:pt x="287964" y="185080"/>
                  </a:lnTo>
                  <a:lnTo>
                    <a:pt x="26173" y="18508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5" name="Dowolny kształt: kształt 1024">
              <a:extLst>
                <a:ext uri="{FF2B5EF4-FFF2-40B4-BE49-F238E27FC236}">
                  <a16:creationId xmlns:a16="http://schemas.microsoft.com/office/drawing/2014/main" id="{F75A3FA8-143C-F6E7-30DB-1829E2857508}"/>
                </a:ext>
              </a:extLst>
            </p:cNvPr>
            <p:cNvSpPr/>
            <p:nvPr/>
          </p:nvSpPr>
          <p:spPr>
            <a:xfrm>
              <a:off x="4732342" y="3023690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6" name="Dowolny kształt: kształt 1025">
              <a:extLst>
                <a:ext uri="{FF2B5EF4-FFF2-40B4-BE49-F238E27FC236}">
                  <a16:creationId xmlns:a16="http://schemas.microsoft.com/office/drawing/2014/main" id="{EC7EAEC3-5FC8-E461-2882-4965810A8071}"/>
                </a:ext>
              </a:extLst>
            </p:cNvPr>
            <p:cNvSpPr/>
            <p:nvPr/>
          </p:nvSpPr>
          <p:spPr>
            <a:xfrm>
              <a:off x="4732342" y="3062959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27" name="Dowolny kształt: kształt 1026">
              <a:extLst>
                <a:ext uri="{FF2B5EF4-FFF2-40B4-BE49-F238E27FC236}">
                  <a16:creationId xmlns:a16="http://schemas.microsoft.com/office/drawing/2014/main" id="{8D00B2CA-570F-7CAB-8C27-1873FE778D51}"/>
                </a:ext>
              </a:extLst>
            </p:cNvPr>
            <p:cNvSpPr/>
            <p:nvPr/>
          </p:nvSpPr>
          <p:spPr>
            <a:xfrm>
              <a:off x="4876327" y="3023690"/>
              <a:ext cx="65447" cy="65447"/>
            </a:xfrm>
            <a:custGeom>
              <a:avLst/>
              <a:gdLst>
                <a:gd name="connsiteX0" fmla="*/ 0 w 65447"/>
                <a:gd name="connsiteY0" fmla="*/ 0 h 65447"/>
                <a:gd name="connsiteX1" fmla="*/ 65448 w 65447"/>
                <a:gd name="connsiteY1" fmla="*/ 0 h 65447"/>
                <a:gd name="connsiteX2" fmla="*/ 65448 w 65447"/>
                <a:gd name="connsiteY2" fmla="*/ 65448 h 65447"/>
                <a:gd name="connsiteX3" fmla="*/ 0 w 65447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65447">
                  <a:moveTo>
                    <a:pt x="0" y="0"/>
                  </a:moveTo>
                  <a:lnTo>
                    <a:pt x="65448" y="0"/>
                  </a:lnTo>
                  <a:lnTo>
                    <a:pt x="65448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028" name="Dowolny kształt: kształt 1027">
            <a:extLst>
              <a:ext uri="{FF2B5EF4-FFF2-40B4-BE49-F238E27FC236}">
                <a16:creationId xmlns:a16="http://schemas.microsoft.com/office/drawing/2014/main" id="{9C15ED33-1B0A-8324-038B-3D8B092C7CF7}"/>
              </a:ext>
            </a:extLst>
          </p:cNvPr>
          <p:cNvSpPr/>
          <p:nvPr userDrawn="1"/>
        </p:nvSpPr>
        <p:spPr>
          <a:xfrm>
            <a:off x="24267570" y="9124344"/>
            <a:ext cx="350809" cy="495205"/>
          </a:xfrm>
          <a:custGeom>
            <a:avLst/>
            <a:gdLst>
              <a:gd name="connsiteX0" fmla="*/ 104717 w 222522"/>
              <a:gd name="connsiteY0" fmla="*/ 143961 h 314125"/>
              <a:gd name="connsiteX1" fmla="*/ 96012 w 222522"/>
              <a:gd name="connsiteY1" fmla="*/ 162221 h 314125"/>
              <a:gd name="connsiteX2" fmla="*/ 177560 w 222522"/>
              <a:gd name="connsiteY2" fmla="*/ 189905 h 314125"/>
              <a:gd name="connsiteX3" fmla="*/ 117937 w 222522"/>
              <a:gd name="connsiteY3" fmla="*/ 211241 h 314125"/>
              <a:gd name="connsiteX4" fmla="*/ 82595 w 222522"/>
              <a:gd name="connsiteY4" fmla="*/ 162679 h 314125"/>
              <a:gd name="connsiteX5" fmla="*/ 85672 w 222522"/>
              <a:gd name="connsiteY5" fmla="*/ 157574 h 314125"/>
              <a:gd name="connsiteX6" fmla="*/ 117806 w 222522"/>
              <a:gd name="connsiteY6" fmla="*/ 91472 h 314125"/>
              <a:gd name="connsiteX7" fmla="*/ 52358 w 222522"/>
              <a:gd name="connsiteY7" fmla="*/ 130740 h 314125"/>
              <a:gd name="connsiteX8" fmla="*/ 65448 w 222522"/>
              <a:gd name="connsiteY8" fmla="*/ 143830 h 314125"/>
              <a:gd name="connsiteX9" fmla="*/ 53536 w 222522"/>
              <a:gd name="connsiteY9" fmla="*/ 155807 h 314125"/>
              <a:gd name="connsiteX10" fmla="*/ 55434 w 222522"/>
              <a:gd name="connsiteY10" fmla="*/ 149328 h 314125"/>
              <a:gd name="connsiteX11" fmla="*/ 39269 w 222522"/>
              <a:gd name="connsiteY11" fmla="*/ 143961 h 314125"/>
              <a:gd name="connsiteX12" fmla="*/ 35604 w 222522"/>
              <a:gd name="connsiteY12" fmla="*/ 155022 h 314125"/>
              <a:gd name="connsiteX13" fmla="*/ 35407 w 222522"/>
              <a:gd name="connsiteY13" fmla="*/ 154891 h 314125"/>
              <a:gd name="connsiteX14" fmla="*/ 25263 w 222522"/>
              <a:gd name="connsiteY14" fmla="*/ 143175 h 314125"/>
              <a:gd name="connsiteX15" fmla="*/ 26441 w 222522"/>
              <a:gd name="connsiteY15" fmla="*/ 127730 h 314125"/>
              <a:gd name="connsiteX16" fmla="*/ 62372 w 222522"/>
              <a:gd name="connsiteY16" fmla="*/ 56326 h 314125"/>
              <a:gd name="connsiteX17" fmla="*/ 88420 w 222522"/>
              <a:gd name="connsiteY17" fmla="*/ 40815 h 314125"/>
              <a:gd name="connsiteX18" fmla="*/ 75920 w 222522"/>
              <a:gd name="connsiteY18" fmla="*/ 2986 h 314125"/>
              <a:gd name="connsiteX19" fmla="*/ 67346 w 222522"/>
              <a:gd name="connsiteY19" fmla="*/ 303 h 314125"/>
              <a:gd name="connsiteX20" fmla="*/ 38091 w 222522"/>
              <a:gd name="connsiteY20" fmla="*/ 15487 h 314125"/>
              <a:gd name="connsiteX21" fmla="*/ 41167 w 222522"/>
              <a:gd name="connsiteY21" fmla="*/ 45658 h 314125"/>
              <a:gd name="connsiteX22" fmla="*/ 5236 w 222522"/>
              <a:gd name="connsiteY22" fmla="*/ 117062 h 314125"/>
              <a:gd name="connsiteX23" fmla="*/ 2749 w 222522"/>
              <a:gd name="connsiteY23" fmla="*/ 150637 h 314125"/>
              <a:gd name="connsiteX24" fmla="*/ 24739 w 222522"/>
              <a:gd name="connsiteY24" fmla="*/ 176161 h 314125"/>
              <a:gd name="connsiteX25" fmla="*/ 26572 w 222522"/>
              <a:gd name="connsiteY25" fmla="*/ 177077 h 314125"/>
              <a:gd name="connsiteX26" fmla="*/ 28012 w 222522"/>
              <a:gd name="connsiteY26" fmla="*/ 177797 h 314125"/>
              <a:gd name="connsiteX27" fmla="*/ 0 w 222522"/>
              <a:gd name="connsiteY27" fmla="*/ 261767 h 314125"/>
              <a:gd name="connsiteX28" fmla="*/ 183254 w 222522"/>
              <a:gd name="connsiteY28" fmla="*/ 314125 h 314125"/>
              <a:gd name="connsiteX29" fmla="*/ 222523 w 222522"/>
              <a:gd name="connsiteY29" fmla="*/ 183230 h 314125"/>
              <a:gd name="connsiteX30" fmla="*/ 104717 w 222522"/>
              <a:gd name="connsiteY30" fmla="*/ 143961 h 314125"/>
              <a:gd name="connsiteX31" fmla="*/ 50984 w 222522"/>
              <a:gd name="connsiteY31" fmla="*/ 26286 h 314125"/>
              <a:gd name="connsiteX32" fmla="*/ 64793 w 222522"/>
              <a:gd name="connsiteY32" fmla="*/ 16010 h 314125"/>
              <a:gd name="connsiteX33" fmla="*/ 75134 w 222522"/>
              <a:gd name="connsiteY33" fmla="*/ 29885 h 314125"/>
              <a:gd name="connsiteX34" fmla="*/ 61259 w 222522"/>
              <a:gd name="connsiteY34" fmla="*/ 40161 h 314125"/>
              <a:gd name="connsiteX35" fmla="*/ 50984 w 222522"/>
              <a:gd name="connsiteY35" fmla="*/ 26286 h 314125"/>
              <a:gd name="connsiteX36" fmla="*/ 194707 w 222522"/>
              <a:gd name="connsiteY36" fmla="*/ 201947 h 314125"/>
              <a:gd name="connsiteX37" fmla="*/ 171146 w 222522"/>
              <a:gd name="connsiteY37" fmla="*/ 284412 h 314125"/>
              <a:gd name="connsiteX38" fmla="*/ 129456 w 222522"/>
              <a:gd name="connsiteY38" fmla="*/ 227080 h 314125"/>
              <a:gd name="connsiteX39" fmla="*/ 194707 w 222522"/>
              <a:gd name="connsiteY39" fmla="*/ 201947 h 314125"/>
              <a:gd name="connsiteX40" fmla="*/ 69113 w 222522"/>
              <a:gd name="connsiteY40" fmla="*/ 175441 h 314125"/>
              <a:gd name="connsiteX41" fmla="*/ 98957 w 222522"/>
              <a:gd name="connsiteY41" fmla="*/ 217982 h 314125"/>
              <a:gd name="connsiteX42" fmla="*/ 27684 w 222522"/>
              <a:gd name="connsiteY42" fmla="*/ 243442 h 314125"/>
              <a:gd name="connsiteX43" fmla="*/ 45879 w 222522"/>
              <a:gd name="connsiteY43" fmla="*/ 181790 h 314125"/>
              <a:gd name="connsiteX44" fmla="*/ 69113 w 222522"/>
              <a:gd name="connsiteY44" fmla="*/ 175441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22522" h="314125">
                <a:moveTo>
                  <a:pt x="104717" y="143961"/>
                </a:moveTo>
                <a:lnTo>
                  <a:pt x="96012" y="162221"/>
                </a:lnTo>
                <a:lnTo>
                  <a:pt x="177560" y="189905"/>
                </a:lnTo>
                <a:lnTo>
                  <a:pt x="117937" y="211241"/>
                </a:lnTo>
                <a:lnTo>
                  <a:pt x="82595" y="162679"/>
                </a:lnTo>
                <a:cubicBezTo>
                  <a:pt x="83773" y="161042"/>
                  <a:pt x="84755" y="159341"/>
                  <a:pt x="85672" y="157574"/>
                </a:cubicBezTo>
                <a:lnTo>
                  <a:pt x="117806" y="91472"/>
                </a:lnTo>
                <a:lnTo>
                  <a:pt x="52358" y="130740"/>
                </a:lnTo>
                <a:lnTo>
                  <a:pt x="65448" y="143830"/>
                </a:lnTo>
                <a:cubicBezTo>
                  <a:pt x="63026" y="148607"/>
                  <a:pt x="58641" y="153189"/>
                  <a:pt x="53536" y="155807"/>
                </a:cubicBezTo>
                <a:lnTo>
                  <a:pt x="55434" y="149328"/>
                </a:lnTo>
                <a:lnTo>
                  <a:pt x="39269" y="143961"/>
                </a:lnTo>
                <a:lnTo>
                  <a:pt x="35604" y="155022"/>
                </a:lnTo>
                <a:lnTo>
                  <a:pt x="35407" y="154891"/>
                </a:lnTo>
                <a:cubicBezTo>
                  <a:pt x="30564" y="152469"/>
                  <a:pt x="26965" y="148346"/>
                  <a:pt x="25263" y="143175"/>
                </a:cubicBezTo>
                <a:cubicBezTo>
                  <a:pt x="23561" y="138071"/>
                  <a:pt x="24019" y="132573"/>
                  <a:pt x="26441" y="127730"/>
                </a:cubicBezTo>
                <a:lnTo>
                  <a:pt x="62372" y="56326"/>
                </a:lnTo>
                <a:cubicBezTo>
                  <a:pt x="73236" y="56653"/>
                  <a:pt x="83446" y="50698"/>
                  <a:pt x="88420" y="40815"/>
                </a:cubicBezTo>
                <a:cubicBezTo>
                  <a:pt x="95423" y="26940"/>
                  <a:pt x="89795" y="9989"/>
                  <a:pt x="75920" y="2986"/>
                </a:cubicBezTo>
                <a:cubicBezTo>
                  <a:pt x="73236" y="1612"/>
                  <a:pt x="70356" y="761"/>
                  <a:pt x="67346" y="303"/>
                </a:cubicBezTo>
                <a:cubicBezTo>
                  <a:pt x="55303" y="-1464"/>
                  <a:pt x="43588" y="4622"/>
                  <a:pt x="38091" y="15487"/>
                </a:cubicBezTo>
                <a:cubicBezTo>
                  <a:pt x="33116" y="25369"/>
                  <a:pt x="34491" y="37150"/>
                  <a:pt x="41167" y="45658"/>
                </a:cubicBezTo>
                <a:lnTo>
                  <a:pt x="5236" y="117062"/>
                </a:lnTo>
                <a:cubicBezTo>
                  <a:pt x="-65" y="127534"/>
                  <a:pt x="-982" y="139445"/>
                  <a:pt x="2749" y="150637"/>
                </a:cubicBezTo>
                <a:cubicBezTo>
                  <a:pt x="6414" y="161828"/>
                  <a:pt x="14202" y="170860"/>
                  <a:pt x="24739" y="176161"/>
                </a:cubicBezTo>
                <a:lnTo>
                  <a:pt x="26572" y="177077"/>
                </a:lnTo>
                <a:cubicBezTo>
                  <a:pt x="27030" y="177339"/>
                  <a:pt x="27553" y="177535"/>
                  <a:pt x="28012" y="177797"/>
                </a:cubicBezTo>
                <a:lnTo>
                  <a:pt x="0" y="261767"/>
                </a:lnTo>
                <a:lnTo>
                  <a:pt x="183254" y="314125"/>
                </a:lnTo>
                <a:lnTo>
                  <a:pt x="222523" y="183230"/>
                </a:lnTo>
                <a:lnTo>
                  <a:pt x="104717" y="143961"/>
                </a:lnTo>
                <a:close/>
                <a:moveTo>
                  <a:pt x="50984" y="26286"/>
                </a:moveTo>
                <a:cubicBezTo>
                  <a:pt x="51966" y="19610"/>
                  <a:pt x="58118" y="15029"/>
                  <a:pt x="64793" y="16010"/>
                </a:cubicBezTo>
                <a:cubicBezTo>
                  <a:pt x="71469" y="16992"/>
                  <a:pt x="76116" y="23210"/>
                  <a:pt x="75134" y="29885"/>
                </a:cubicBezTo>
                <a:cubicBezTo>
                  <a:pt x="74152" y="36495"/>
                  <a:pt x="67935" y="41142"/>
                  <a:pt x="61259" y="40161"/>
                </a:cubicBezTo>
                <a:cubicBezTo>
                  <a:pt x="54584" y="39179"/>
                  <a:pt x="50002" y="32962"/>
                  <a:pt x="50984" y="26286"/>
                </a:cubicBezTo>
                <a:close/>
                <a:moveTo>
                  <a:pt x="194707" y="201947"/>
                </a:moveTo>
                <a:lnTo>
                  <a:pt x="171146" y="284412"/>
                </a:lnTo>
                <a:lnTo>
                  <a:pt x="129456" y="227080"/>
                </a:lnTo>
                <a:lnTo>
                  <a:pt x="194707" y="201947"/>
                </a:lnTo>
                <a:close/>
                <a:moveTo>
                  <a:pt x="69113" y="175441"/>
                </a:moveTo>
                <a:lnTo>
                  <a:pt x="98957" y="217982"/>
                </a:lnTo>
                <a:lnTo>
                  <a:pt x="27684" y="243442"/>
                </a:lnTo>
                <a:lnTo>
                  <a:pt x="45879" y="181790"/>
                </a:lnTo>
                <a:cubicBezTo>
                  <a:pt x="54191" y="181855"/>
                  <a:pt x="62241" y="179565"/>
                  <a:pt x="69113" y="175441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029" name="Grupa 1028">
            <a:extLst>
              <a:ext uri="{FF2B5EF4-FFF2-40B4-BE49-F238E27FC236}">
                <a16:creationId xmlns:a16="http://schemas.microsoft.com/office/drawing/2014/main" id="{33D9EB61-E194-586B-E376-24890E5D991C}"/>
              </a:ext>
            </a:extLst>
          </p:cNvPr>
          <p:cNvGrpSpPr/>
          <p:nvPr userDrawn="1"/>
        </p:nvGrpSpPr>
        <p:grpSpPr>
          <a:xfrm>
            <a:off x="23751673" y="9124306"/>
            <a:ext cx="381557" cy="494977"/>
            <a:chOff x="9195885" y="7879921"/>
            <a:chExt cx="242026" cy="313980"/>
          </a:xfrm>
        </p:grpSpPr>
        <p:sp>
          <p:nvSpPr>
            <p:cNvPr id="1030" name="Dowolny kształt: kształt 1029">
              <a:extLst>
                <a:ext uri="{FF2B5EF4-FFF2-40B4-BE49-F238E27FC236}">
                  <a16:creationId xmlns:a16="http://schemas.microsoft.com/office/drawing/2014/main" id="{E330661E-7C10-DE7E-24B2-C35906C68856}"/>
                </a:ext>
              </a:extLst>
            </p:cNvPr>
            <p:cNvSpPr/>
            <p:nvPr/>
          </p:nvSpPr>
          <p:spPr>
            <a:xfrm>
              <a:off x="9302713" y="7984421"/>
              <a:ext cx="135198" cy="209480"/>
            </a:xfrm>
            <a:custGeom>
              <a:avLst/>
              <a:gdLst>
                <a:gd name="connsiteX0" fmla="*/ 59802 w 135198"/>
                <a:gd name="connsiteY0" fmla="*/ 150746 h 209480"/>
                <a:gd name="connsiteX1" fmla="*/ 74921 w 135198"/>
                <a:gd name="connsiteY1" fmla="*/ 165799 h 209480"/>
                <a:gd name="connsiteX2" fmla="*/ 49462 w 135198"/>
                <a:gd name="connsiteY2" fmla="*/ 181899 h 209480"/>
                <a:gd name="connsiteX3" fmla="*/ 42393 w 135198"/>
                <a:gd name="connsiteY3" fmla="*/ 179608 h 209480"/>
                <a:gd name="connsiteX4" fmla="*/ 40234 w 135198"/>
                <a:gd name="connsiteY4" fmla="*/ 178561 h 209480"/>
                <a:gd name="connsiteX5" fmla="*/ 28584 w 135198"/>
                <a:gd name="connsiteY5" fmla="*/ 165014 h 209480"/>
                <a:gd name="connsiteX6" fmla="*/ 29893 w 135198"/>
                <a:gd name="connsiteY6" fmla="*/ 147212 h 209480"/>
                <a:gd name="connsiteX7" fmla="*/ 71321 w 135198"/>
                <a:gd name="connsiteY7" fmla="*/ 64878 h 209480"/>
                <a:gd name="connsiteX8" fmla="*/ 101362 w 135198"/>
                <a:gd name="connsiteY8" fmla="*/ 47011 h 209480"/>
                <a:gd name="connsiteX9" fmla="*/ 86963 w 135198"/>
                <a:gd name="connsiteY9" fmla="*/ 3488 h 209480"/>
                <a:gd name="connsiteX10" fmla="*/ 77081 w 135198"/>
                <a:gd name="connsiteY10" fmla="*/ 347 h 209480"/>
                <a:gd name="connsiteX11" fmla="*/ 43375 w 135198"/>
                <a:gd name="connsiteY11" fmla="*/ 17822 h 209480"/>
                <a:gd name="connsiteX12" fmla="*/ 46910 w 135198"/>
                <a:gd name="connsiteY12" fmla="*/ 52574 h 209480"/>
                <a:gd name="connsiteX13" fmla="*/ 5415 w 135198"/>
                <a:gd name="connsiteY13" fmla="*/ 134908 h 209480"/>
                <a:gd name="connsiteX14" fmla="*/ 2601 w 135198"/>
                <a:gd name="connsiteY14" fmla="*/ 173588 h 209480"/>
                <a:gd name="connsiteX15" fmla="*/ 27930 w 135198"/>
                <a:gd name="connsiteY15" fmla="*/ 202973 h 209480"/>
                <a:gd name="connsiteX16" fmla="*/ 30089 w 135198"/>
                <a:gd name="connsiteY16" fmla="*/ 204086 h 209480"/>
                <a:gd name="connsiteX17" fmla="*/ 45470 w 135198"/>
                <a:gd name="connsiteY17" fmla="*/ 208930 h 209480"/>
                <a:gd name="connsiteX18" fmla="*/ 98155 w 135198"/>
                <a:gd name="connsiteY18" fmla="*/ 181572 h 209480"/>
                <a:gd name="connsiteX19" fmla="*/ 135198 w 135198"/>
                <a:gd name="connsiteY19" fmla="*/ 105456 h 209480"/>
                <a:gd name="connsiteX20" fmla="*/ 59802 w 135198"/>
                <a:gd name="connsiteY20" fmla="*/ 150746 h 209480"/>
                <a:gd name="connsiteX21" fmla="*/ 74136 w 135198"/>
                <a:gd name="connsiteY21" fmla="*/ 18476 h 209480"/>
                <a:gd name="connsiteX22" fmla="*/ 86047 w 135198"/>
                <a:gd name="connsiteY22" fmla="*/ 34445 h 209480"/>
                <a:gd name="connsiteX23" fmla="*/ 70078 w 135198"/>
                <a:gd name="connsiteY23" fmla="*/ 46292 h 209480"/>
                <a:gd name="connsiteX24" fmla="*/ 58232 w 135198"/>
                <a:gd name="connsiteY24" fmla="*/ 30322 h 209480"/>
                <a:gd name="connsiteX25" fmla="*/ 74136 w 135198"/>
                <a:gd name="connsiteY25" fmla="*/ 18476 h 20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5198" h="209480">
                  <a:moveTo>
                    <a:pt x="59802" y="150746"/>
                  </a:moveTo>
                  <a:lnTo>
                    <a:pt x="74921" y="165799"/>
                  </a:lnTo>
                  <a:cubicBezTo>
                    <a:pt x="70405" y="174766"/>
                    <a:pt x="59475" y="183339"/>
                    <a:pt x="49462" y="181899"/>
                  </a:cubicBezTo>
                  <a:cubicBezTo>
                    <a:pt x="47040" y="181507"/>
                    <a:pt x="44684" y="180787"/>
                    <a:pt x="42393" y="179608"/>
                  </a:cubicBezTo>
                  <a:lnTo>
                    <a:pt x="40234" y="178561"/>
                  </a:lnTo>
                  <a:cubicBezTo>
                    <a:pt x="34671" y="175747"/>
                    <a:pt x="30548" y="170904"/>
                    <a:pt x="28584" y="165014"/>
                  </a:cubicBezTo>
                  <a:cubicBezTo>
                    <a:pt x="26621" y="159058"/>
                    <a:pt x="27078" y="152775"/>
                    <a:pt x="29893" y="147212"/>
                  </a:cubicBezTo>
                  <a:lnTo>
                    <a:pt x="71321" y="64878"/>
                  </a:lnTo>
                  <a:cubicBezTo>
                    <a:pt x="83888" y="65272"/>
                    <a:pt x="95602" y="58465"/>
                    <a:pt x="101362" y="47011"/>
                  </a:cubicBezTo>
                  <a:cubicBezTo>
                    <a:pt x="109412" y="31042"/>
                    <a:pt x="102933" y="11473"/>
                    <a:pt x="86963" y="3488"/>
                  </a:cubicBezTo>
                  <a:cubicBezTo>
                    <a:pt x="83822" y="1852"/>
                    <a:pt x="80484" y="871"/>
                    <a:pt x="77081" y="347"/>
                  </a:cubicBezTo>
                  <a:cubicBezTo>
                    <a:pt x="63206" y="-1682"/>
                    <a:pt x="49658" y="5321"/>
                    <a:pt x="43375" y="17822"/>
                  </a:cubicBezTo>
                  <a:cubicBezTo>
                    <a:pt x="37616" y="29209"/>
                    <a:pt x="39186" y="42822"/>
                    <a:pt x="46910" y="52574"/>
                  </a:cubicBezTo>
                  <a:lnTo>
                    <a:pt x="5415" y="134908"/>
                  </a:lnTo>
                  <a:cubicBezTo>
                    <a:pt x="-671" y="146950"/>
                    <a:pt x="-1653" y="160694"/>
                    <a:pt x="2601" y="173588"/>
                  </a:cubicBezTo>
                  <a:cubicBezTo>
                    <a:pt x="6855" y="186480"/>
                    <a:pt x="15822" y="196887"/>
                    <a:pt x="27930" y="202973"/>
                  </a:cubicBezTo>
                  <a:lnTo>
                    <a:pt x="30089" y="204086"/>
                  </a:lnTo>
                  <a:cubicBezTo>
                    <a:pt x="34932" y="206508"/>
                    <a:pt x="40103" y="208144"/>
                    <a:pt x="45470" y="208930"/>
                  </a:cubicBezTo>
                  <a:cubicBezTo>
                    <a:pt x="67133" y="212136"/>
                    <a:pt x="88338" y="201141"/>
                    <a:pt x="98155" y="181572"/>
                  </a:cubicBezTo>
                  <a:lnTo>
                    <a:pt x="135198" y="105456"/>
                  </a:lnTo>
                  <a:lnTo>
                    <a:pt x="59802" y="150746"/>
                  </a:lnTo>
                  <a:close/>
                  <a:moveTo>
                    <a:pt x="74136" y="18476"/>
                  </a:moveTo>
                  <a:cubicBezTo>
                    <a:pt x="81858" y="19588"/>
                    <a:pt x="87160" y="26722"/>
                    <a:pt x="86047" y="34445"/>
                  </a:cubicBezTo>
                  <a:cubicBezTo>
                    <a:pt x="84934" y="42103"/>
                    <a:pt x="77735" y="47404"/>
                    <a:pt x="70078" y="46292"/>
                  </a:cubicBezTo>
                  <a:cubicBezTo>
                    <a:pt x="62355" y="45179"/>
                    <a:pt x="57054" y="38045"/>
                    <a:pt x="58232" y="30322"/>
                  </a:cubicBezTo>
                  <a:cubicBezTo>
                    <a:pt x="59345" y="22665"/>
                    <a:pt x="66478" y="17364"/>
                    <a:pt x="74136" y="1847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1" name="Dowolny kształt: kształt 1030">
              <a:extLst>
                <a:ext uri="{FF2B5EF4-FFF2-40B4-BE49-F238E27FC236}">
                  <a16:creationId xmlns:a16="http://schemas.microsoft.com/office/drawing/2014/main" id="{D596291A-C9D1-7C61-284B-3FCA2434F6B9}"/>
                </a:ext>
              </a:extLst>
            </p:cNvPr>
            <p:cNvSpPr/>
            <p:nvPr/>
          </p:nvSpPr>
          <p:spPr>
            <a:xfrm>
              <a:off x="9352960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2" name="Dowolny kształt: kształt 1031">
              <a:extLst>
                <a:ext uri="{FF2B5EF4-FFF2-40B4-BE49-F238E27FC236}">
                  <a16:creationId xmlns:a16="http://schemas.microsoft.com/office/drawing/2014/main" id="{BE17D522-2911-320A-1E9E-A854405B4D2D}"/>
                </a:ext>
              </a:extLst>
            </p:cNvPr>
            <p:cNvSpPr/>
            <p:nvPr/>
          </p:nvSpPr>
          <p:spPr>
            <a:xfrm>
              <a:off x="9326781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3" name="Dowolny kształt: kształt 1032">
              <a:extLst>
                <a:ext uri="{FF2B5EF4-FFF2-40B4-BE49-F238E27FC236}">
                  <a16:creationId xmlns:a16="http://schemas.microsoft.com/office/drawing/2014/main" id="{A9989577-CF89-FBBD-BE66-892CD3D7B300}"/>
                </a:ext>
              </a:extLst>
            </p:cNvPr>
            <p:cNvSpPr/>
            <p:nvPr/>
          </p:nvSpPr>
          <p:spPr>
            <a:xfrm>
              <a:off x="9300602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4" name="Dowolny kształt: kształt 1033">
              <a:extLst>
                <a:ext uri="{FF2B5EF4-FFF2-40B4-BE49-F238E27FC236}">
                  <a16:creationId xmlns:a16="http://schemas.microsoft.com/office/drawing/2014/main" id="{6B83FD84-3F21-CE33-5FE6-7EC9913E4868}"/>
                </a:ext>
              </a:extLst>
            </p:cNvPr>
            <p:cNvSpPr/>
            <p:nvPr/>
          </p:nvSpPr>
          <p:spPr>
            <a:xfrm>
              <a:off x="9274423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5" name="Dowolny kształt: kształt 1034">
              <a:extLst>
                <a:ext uri="{FF2B5EF4-FFF2-40B4-BE49-F238E27FC236}">
                  <a16:creationId xmlns:a16="http://schemas.microsoft.com/office/drawing/2014/main" id="{9EA7780F-1529-61C8-4909-49953C3DA946}"/>
                </a:ext>
              </a:extLst>
            </p:cNvPr>
            <p:cNvSpPr/>
            <p:nvPr/>
          </p:nvSpPr>
          <p:spPr>
            <a:xfrm>
              <a:off x="9248244" y="8010817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6" name="Dowolny kształt: kształt 1035">
              <a:extLst>
                <a:ext uri="{FF2B5EF4-FFF2-40B4-BE49-F238E27FC236}">
                  <a16:creationId xmlns:a16="http://schemas.microsoft.com/office/drawing/2014/main" id="{68A09ED6-D2FE-4476-CCF6-F2F47F04AD52}"/>
                </a:ext>
              </a:extLst>
            </p:cNvPr>
            <p:cNvSpPr/>
            <p:nvPr/>
          </p:nvSpPr>
          <p:spPr>
            <a:xfrm>
              <a:off x="9222064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7" name="Dowolny kształt: kształt 1036">
              <a:extLst>
                <a:ext uri="{FF2B5EF4-FFF2-40B4-BE49-F238E27FC236}">
                  <a16:creationId xmlns:a16="http://schemas.microsoft.com/office/drawing/2014/main" id="{6C73B3B3-44C0-2DA2-1AD1-DECE35271146}"/>
                </a:ext>
              </a:extLst>
            </p:cNvPr>
            <p:cNvSpPr/>
            <p:nvPr/>
          </p:nvSpPr>
          <p:spPr>
            <a:xfrm>
              <a:off x="9195885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8" name="Dowolny kształt: kształt 1037">
              <a:extLst>
                <a:ext uri="{FF2B5EF4-FFF2-40B4-BE49-F238E27FC236}">
                  <a16:creationId xmlns:a16="http://schemas.microsoft.com/office/drawing/2014/main" id="{CF5402C1-9DB8-1F90-284A-F400CE7183E8}"/>
                </a:ext>
              </a:extLst>
            </p:cNvPr>
            <p:cNvSpPr/>
            <p:nvPr/>
          </p:nvSpPr>
          <p:spPr>
            <a:xfrm>
              <a:off x="9222064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39" name="Dowolny kształt: kształt 1038">
              <a:extLst>
                <a:ext uri="{FF2B5EF4-FFF2-40B4-BE49-F238E27FC236}">
                  <a16:creationId xmlns:a16="http://schemas.microsoft.com/office/drawing/2014/main" id="{F71095B9-EF99-3446-09F5-7DEB7C672CBC}"/>
                </a:ext>
              </a:extLst>
            </p:cNvPr>
            <p:cNvSpPr/>
            <p:nvPr/>
          </p:nvSpPr>
          <p:spPr>
            <a:xfrm>
              <a:off x="9248244" y="7906100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0" name="Dowolny kształt: kształt 1039">
              <a:extLst>
                <a:ext uri="{FF2B5EF4-FFF2-40B4-BE49-F238E27FC236}">
                  <a16:creationId xmlns:a16="http://schemas.microsoft.com/office/drawing/2014/main" id="{3A03E835-B8C4-C17B-B862-7445E0820495}"/>
                </a:ext>
              </a:extLst>
            </p:cNvPr>
            <p:cNvSpPr/>
            <p:nvPr/>
          </p:nvSpPr>
          <p:spPr>
            <a:xfrm>
              <a:off x="9222064" y="7879921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41" name="Grafika 52">
            <a:extLst>
              <a:ext uri="{FF2B5EF4-FFF2-40B4-BE49-F238E27FC236}">
                <a16:creationId xmlns:a16="http://schemas.microsoft.com/office/drawing/2014/main" id="{BC1409CC-AE22-5AEB-DE61-FE361BB7A125}"/>
              </a:ext>
            </a:extLst>
          </p:cNvPr>
          <p:cNvGrpSpPr/>
          <p:nvPr userDrawn="1"/>
        </p:nvGrpSpPr>
        <p:grpSpPr>
          <a:xfrm>
            <a:off x="20222937" y="8587791"/>
            <a:ext cx="371445" cy="495243"/>
            <a:chOff x="6957569" y="7539592"/>
            <a:chExt cx="235612" cy="314149"/>
          </a:xfrm>
          <a:solidFill>
            <a:srgbClr val="212E39"/>
          </a:solidFill>
        </p:grpSpPr>
        <p:sp>
          <p:nvSpPr>
            <p:cNvPr id="1042" name="Dowolny kształt: kształt 1041">
              <a:extLst>
                <a:ext uri="{FF2B5EF4-FFF2-40B4-BE49-F238E27FC236}">
                  <a16:creationId xmlns:a16="http://schemas.microsoft.com/office/drawing/2014/main" id="{EF182CD9-CC75-5907-1EC3-FFD4C80707D1}"/>
                </a:ext>
              </a:extLst>
            </p:cNvPr>
            <p:cNvSpPr/>
            <p:nvPr/>
          </p:nvSpPr>
          <p:spPr>
            <a:xfrm>
              <a:off x="7180091" y="7683577"/>
              <a:ext cx="13089" cy="117806"/>
            </a:xfrm>
            <a:custGeom>
              <a:avLst/>
              <a:gdLst>
                <a:gd name="connsiteX0" fmla="*/ 0 w 13089"/>
                <a:gd name="connsiteY0" fmla="*/ 0 h 117806"/>
                <a:gd name="connsiteX1" fmla="*/ 13090 w 13089"/>
                <a:gd name="connsiteY1" fmla="*/ 0 h 117806"/>
                <a:gd name="connsiteX2" fmla="*/ 13090 w 13089"/>
                <a:gd name="connsiteY2" fmla="*/ 117806 h 117806"/>
                <a:gd name="connsiteX3" fmla="*/ 0 w 1308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7806">
                  <a:moveTo>
                    <a:pt x="0" y="0"/>
                  </a:moveTo>
                  <a:lnTo>
                    <a:pt x="13090" y="0"/>
                  </a:lnTo>
                  <a:lnTo>
                    <a:pt x="13090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3" name="Dowolny kształt: kształt 1042">
              <a:extLst>
                <a:ext uri="{FF2B5EF4-FFF2-40B4-BE49-F238E27FC236}">
                  <a16:creationId xmlns:a16="http://schemas.microsoft.com/office/drawing/2014/main" id="{FF7065DC-9F53-2E74-0E33-D3D310C41F71}"/>
                </a:ext>
              </a:extLst>
            </p:cNvPr>
            <p:cNvSpPr/>
            <p:nvPr/>
          </p:nvSpPr>
          <p:spPr>
            <a:xfrm>
              <a:off x="6957569" y="7709757"/>
              <a:ext cx="13089" cy="130895"/>
            </a:xfrm>
            <a:custGeom>
              <a:avLst/>
              <a:gdLst>
                <a:gd name="connsiteX0" fmla="*/ 0 w 13089"/>
                <a:gd name="connsiteY0" fmla="*/ 0 h 130895"/>
                <a:gd name="connsiteX1" fmla="*/ 13090 w 13089"/>
                <a:gd name="connsiteY1" fmla="*/ 0 h 130895"/>
                <a:gd name="connsiteX2" fmla="*/ 13090 w 13089"/>
                <a:gd name="connsiteY2" fmla="*/ 130896 h 130895"/>
                <a:gd name="connsiteX3" fmla="*/ 0 w 13089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5">
                  <a:moveTo>
                    <a:pt x="0" y="0"/>
                  </a:moveTo>
                  <a:lnTo>
                    <a:pt x="13090" y="0"/>
                  </a:lnTo>
                  <a:lnTo>
                    <a:pt x="13090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4" name="Dowolny kształt: kształt 1043">
              <a:extLst>
                <a:ext uri="{FF2B5EF4-FFF2-40B4-BE49-F238E27FC236}">
                  <a16:creationId xmlns:a16="http://schemas.microsoft.com/office/drawing/2014/main" id="{35E5FDA7-9A01-D9EE-6B5E-E47EFA51B89E}"/>
                </a:ext>
              </a:extLst>
            </p:cNvPr>
            <p:cNvSpPr/>
            <p:nvPr/>
          </p:nvSpPr>
          <p:spPr>
            <a:xfrm>
              <a:off x="6996837" y="7683577"/>
              <a:ext cx="13089" cy="170164"/>
            </a:xfrm>
            <a:custGeom>
              <a:avLst/>
              <a:gdLst>
                <a:gd name="connsiteX0" fmla="*/ 0 w 13089"/>
                <a:gd name="connsiteY0" fmla="*/ 91627 h 170164"/>
                <a:gd name="connsiteX1" fmla="*/ 0 w 13089"/>
                <a:gd name="connsiteY1" fmla="*/ 170164 h 170164"/>
                <a:gd name="connsiteX2" fmla="*/ 13090 w 13089"/>
                <a:gd name="connsiteY2" fmla="*/ 170164 h 170164"/>
                <a:gd name="connsiteX3" fmla="*/ 13090 w 13089"/>
                <a:gd name="connsiteY3" fmla="*/ 91627 h 170164"/>
                <a:gd name="connsiteX4" fmla="*/ 13090 w 13089"/>
                <a:gd name="connsiteY4" fmla="*/ 0 h 170164"/>
                <a:gd name="connsiteX5" fmla="*/ 0 w 13089"/>
                <a:gd name="connsiteY5" fmla="*/ 0 h 170164"/>
                <a:gd name="connsiteX6" fmla="*/ 0 w 13089"/>
                <a:gd name="connsiteY6" fmla="*/ 9162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" h="170164">
                  <a:moveTo>
                    <a:pt x="0" y="91627"/>
                  </a:moveTo>
                  <a:lnTo>
                    <a:pt x="0" y="170164"/>
                  </a:lnTo>
                  <a:lnTo>
                    <a:pt x="13090" y="170164"/>
                  </a:lnTo>
                  <a:lnTo>
                    <a:pt x="13090" y="91627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5" name="Dowolny kształt: kształt 1044">
              <a:extLst>
                <a:ext uri="{FF2B5EF4-FFF2-40B4-BE49-F238E27FC236}">
                  <a16:creationId xmlns:a16="http://schemas.microsoft.com/office/drawing/2014/main" id="{3F183DE1-4C19-9B18-E387-06160B4B7340}"/>
                </a:ext>
              </a:extLst>
            </p:cNvPr>
            <p:cNvSpPr/>
            <p:nvPr/>
          </p:nvSpPr>
          <p:spPr>
            <a:xfrm>
              <a:off x="7101554" y="7683577"/>
              <a:ext cx="13089" cy="143985"/>
            </a:xfrm>
            <a:custGeom>
              <a:avLst/>
              <a:gdLst>
                <a:gd name="connsiteX0" fmla="*/ 0 w 13089"/>
                <a:gd name="connsiteY0" fmla="*/ 65448 h 143985"/>
                <a:gd name="connsiteX1" fmla="*/ 0 w 13089"/>
                <a:gd name="connsiteY1" fmla="*/ 78537 h 143985"/>
                <a:gd name="connsiteX2" fmla="*/ 0 w 13089"/>
                <a:gd name="connsiteY2" fmla="*/ 143985 h 143985"/>
                <a:gd name="connsiteX3" fmla="*/ 13090 w 13089"/>
                <a:gd name="connsiteY3" fmla="*/ 143985 h 143985"/>
                <a:gd name="connsiteX4" fmla="*/ 13090 w 13089"/>
                <a:gd name="connsiteY4" fmla="*/ 78537 h 143985"/>
                <a:gd name="connsiteX5" fmla="*/ 13090 w 13089"/>
                <a:gd name="connsiteY5" fmla="*/ 65448 h 143985"/>
                <a:gd name="connsiteX6" fmla="*/ 13090 w 13089"/>
                <a:gd name="connsiteY6" fmla="*/ 0 h 143985"/>
                <a:gd name="connsiteX7" fmla="*/ 0 w 13089"/>
                <a:gd name="connsiteY7" fmla="*/ 0 h 143985"/>
                <a:gd name="connsiteX8" fmla="*/ 0 w 13089"/>
                <a:gd name="connsiteY8" fmla="*/ 65448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89" h="143985">
                  <a:moveTo>
                    <a:pt x="0" y="65448"/>
                  </a:moveTo>
                  <a:lnTo>
                    <a:pt x="0" y="78537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3090" y="78537"/>
                  </a:lnTo>
                  <a:lnTo>
                    <a:pt x="13090" y="65448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6" name="Dowolny kształt: kształt 1045">
              <a:extLst>
                <a:ext uri="{FF2B5EF4-FFF2-40B4-BE49-F238E27FC236}">
                  <a16:creationId xmlns:a16="http://schemas.microsoft.com/office/drawing/2014/main" id="{B3E2D9B5-F754-7A3F-9D45-6470F7319AE9}"/>
                </a:ext>
              </a:extLst>
            </p:cNvPr>
            <p:cNvSpPr/>
            <p:nvPr/>
          </p:nvSpPr>
          <p:spPr>
            <a:xfrm>
              <a:off x="7068830" y="7657398"/>
              <a:ext cx="13089" cy="52358"/>
            </a:xfrm>
            <a:custGeom>
              <a:avLst/>
              <a:gdLst>
                <a:gd name="connsiteX0" fmla="*/ 0 w 13089"/>
                <a:gd name="connsiteY0" fmla="*/ 0 h 52358"/>
                <a:gd name="connsiteX1" fmla="*/ 13090 w 13089"/>
                <a:gd name="connsiteY1" fmla="*/ 0 h 52358"/>
                <a:gd name="connsiteX2" fmla="*/ 13090 w 13089"/>
                <a:gd name="connsiteY2" fmla="*/ 52358 h 52358"/>
                <a:gd name="connsiteX3" fmla="*/ 0 w 1308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52358">
                  <a:moveTo>
                    <a:pt x="0" y="0"/>
                  </a:moveTo>
                  <a:lnTo>
                    <a:pt x="13090" y="0"/>
                  </a:lnTo>
                  <a:lnTo>
                    <a:pt x="13090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7" name="Dowolny kształt: kształt 1046">
              <a:extLst>
                <a:ext uri="{FF2B5EF4-FFF2-40B4-BE49-F238E27FC236}">
                  <a16:creationId xmlns:a16="http://schemas.microsoft.com/office/drawing/2014/main" id="{AFC4AD54-57EA-379A-5C01-A016F6CB028F}"/>
                </a:ext>
              </a:extLst>
            </p:cNvPr>
            <p:cNvSpPr/>
            <p:nvPr/>
          </p:nvSpPr>
          <p:spPr>
            <a:xfrm>
              <a:off x="7068830" y="7742480"/>
              <a:ext cx="13089" cy="111261"/>
            </a:xfrm>
            <a:custGeom>
              <a:avLst/>
              <a:gdLst>
                <a:gd name="connsiteX0" fmla="*/ 0 w 13089"/>
                <a:gd name="connsiteY0" fmla="*/ 0 h 111261"/>
                <a:gd name="connsiteX1" fmla="*/ 13090 w 13089"/>
                <a:gd name="connsiteY1" fmla="*/ 0 h 111261"/>
                <a:gd name="connsiteX2" fmla="*/ 13090 w 13089"/>
                <a:gd name="connsiteY2" fmla="*/ 111261 h 111261"/>
                <a:gd name="connsiteX3" fmla="*/ 0 w 13089"/>
                <a:gd name="connsiteY3" fmla="*/ 111261 h 11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1261">
                  <a:moveTo>
                    <a:pt x="0" y="0"/>
                  </a:moveTo>
                  <a:lnTo>
                    <a:pt x="13090" y="0"/>
                  </a:lnTo>
                  <a:lnTo>
                    <a:pt x="13090" y="111261"/>
                  </a:lnTo>
                  <a:lnTo>
                    <a:pt x="0" y="1112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8" name="Dowolny kształt: kształt 1047">
              <a:extLst>
                <a:ext uri="{FF2B5EF4-FFF2-40B4-BE49-F238E27FC236}">
                  <a16:creationId xmlns:a16="http://schemas.microsoft.com/office/drawing/2014/main" id="{92BF9668-13B4-8F54-D176-3BFDF8025C83}"/>
                </a:ext>
              </a:extLst>
            </p:cNvPr>
            <p:cNvSpPr/>
            <p:nvPr/>
          </p:nvSpPr>
          <p:spPr>
            <a:xfrm>
              <a:off x="7036106" y="7814473"/>
              <a:ext cx="13089" cy="39268"/>
            </a:xfrm>
            <a:custGeom>
              <a:avLst/>
              <a:gdLst>
                <a:gd name="connsiteX0" fmla="*/ 0 w 13089"/>
                <a:gd name="connsiteY0" fmla="*/ 0 h 39268"/>
                <a:gd name="connsiteX1" fmla="*/ 13090 w 13089"/>
                <a:gd name="connsiteY1" fmla="*/ 0 h 39268"/>
                <a:gd name="connsiteX2" fmla="*/ 13090 w 13089"/>
                <a:gd name="connsiteY2" fmla="*/ 39269 h 39268"/>
                <a:gd name="connsiteX3" fmla="*/ 0 w 13089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39268">
                  <a:moveTo>
                    <a:pt x="0" y="0"/>
                  </a:moveTo>
                  <a:lnTo>
                    <a:pt x="13090" y="0"/>
                  </a:lnTo>
                  <a:lnTo>
                    <a:pt x="13090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49" name="Dowolny kształt: kształt 1048">
              <a:extLst>
                <a:ext uri="{FF2B5EF4-FFF2-40B4-BE49-F238E27FC236}">
                  <a16:creationId xmlns:a16="http://schemas.microsoft.com/office/drawing/2014/main" id="{DDFC190D-437E-5A1C-993F-83FC17084054}"/>
                </a:ext>
              </a:extLst>
            </p:cNvPr>
            <p:cNvSpPr/>
            <p:nvPr/>
          </p:nvSpPr>
          <p:spPr>
            <a:xfrm>
              <a:off x="6957569" y="7543977"/>
              <a:ext cx="87137" cy="113421"/>
            </a:xfrm>
            <a:custGeom>
              <a:avLst/>
              <a:gdLst>
                <a:gd name="connsiteX0" fmla="*/ 87137 w 87137"/>
                <a:gd name="connsiteY0" fmla="*/ 12631 h 113421"/>
                <a:gd name="connsiteX1" fmla="*/ 83662 w 87137"/>
                <a:gd name="connsiteY1" fmla="*/ 0 h 113421"/>
                <a:gd name="connsiteX2" fmla="*/ 0 w 87137"/>
                <a:gd name="connsiteY2" fmla="*/ 113421 h 113421"/>
                <a:gd name="connsiteX3" fmla="*/ 13090 w 87137"/>
                <a:gd name="connsiteY3" fmla="*/ 113421 h 113421"/>
                <a:gd name="connsiteX4" fmla="*/ 87131 w 87137"/>
                <a:gd name="connsiteY4" fmla="*/ 12631 h 11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37" h="113421">
                  <a:moveTo>
                    <a:pt x="87137" y="12631"/>
                  </a:moveTo>
                  <a:cubicBezTo>
                    <a:pt x="85998" y="8442"/>
                    <a:pt x="84827" y="4254"/>
                    <a:pt x="83662" y="0"/>
                  </a:cubicBezTo>
                  <a:cubicBezTo>
                    <a:pt x="34537" y="13875"/>
                    <a:pt x="0" y="59164"/>
                    <a:pt x="0" y="113421"/>
                  </a:cubicBezTo>
                  <a:lnTo>
                    <a:pt x="13090" y="113421"/>
                  </a:lnTo>
                  <a:cubicBezTo>
                    <a:pt x="13090" y="65121"/>
                    <a:pt x="43549" y="25001"/>
                    <a:pt x="87131" y="1263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0" name="Dowolny kształt: kształt 1049">
              <a:extLst>
                <a:ext uri="{FF2B5EF4-FFF2-40B4-BE49-F238E27FC236}">
                  <a16:creationId xmlns:a16="http://schemas.microsoft.com/office/drawing/2014/main" id="{8DCCFC74-6C21-1B16-3718-6867F1713954}"/>
                </a:ext>
              </a:extLst>
            </p:cNvPr>
            <p:cNvSpPr/>
            <p:nvPr/>
          </p:nvSpPr>
          <p:spPr>
            <a:xfrm>
              <a:off x="7088464" y="7539592"/>
              <a:ext cx="104716" cy="117806"/>
            </a:xfrm>
            <a:custGeom>
              <a:avLst/>
              <a:gdLst>
                <a:gd name="connsiteX0" fmla="*/ 91627 w 104716"/>
                <a:gd name="connsiteY0" fmla="*/ 117806 h 117806"/>
                <a:gd name="connsiteX1" fmla="*/ 104717 w 104716"/>
                <a:gd name="connsiteY1" fmla="*/ 117806 h 117806"/>
                <a:gd name="connsiteX2" fmla="*/ 0 w 104716"/>
                <a:gd name="connsiteY2" fmla="*/ 0 h 117806"/>
                <a:gd name="connsiteX3" fmla="*/ 0 w 104716"/>
                <a:gd name="connsiteY3" fmla="*/ 13090 h 117806"/>
                <a:gd name="connsiteX4" fmla="*/ 91627 w 104716"/>
                <a:gd name="connsiteY4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17806">
                  <a:moveTo>
                    <a:pt x="91627" y="117806"/>
                  </a:moveTo>
                  <a:lnTo>
                    <a:pt x="104717" y="117806"/>
                  </a:lnTo>
                  <a:cubicBezTo>
                    <a:pt x="104717" y="55762"/>
                    <a:pt x="60880" y="5040"/>
                    <a:pt x="0" y="0"/>
                  </a:cubicBezTo>
                  <a:lnTo>
                    <a:pt x="0" y="13090"/>
                  </a:lnTo>
                  <a:cubicBezTo>
                    <a:pt x="54152" y="17606"/>
                    <a:pt x="91627" y="62634"/>
                    <a:pt x="91627" y="11780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1" name="Dowolny kształt: kształt 1050">
              <a:extLst>
                <a:ext uri="{FF2B5EF4-FFF2-40B4-BE49-F238E27FC236}">
                  <a16:creationId xmlns:a16="http://schemas.microsoft.com/office/drawing/2014/main" id="{F365B434-A717-3470-AAA0-A9B1A2B05906}"/>
                </a:ext>
              </a:extLst>
            </p:cNvPr>
            <p:cNvSpPr/>
            <p:nvPr/>
          </p:nvSpPr>
          <p:spPr>
            <a:xfrm>
              <a:off x="7133074" y="7620224"/>
              <a:ext cx="20844" cy="233517"/>
            </a:xfrm>
            <a:custGeom>
              <a:avLst/>
              <a:gdLst>
                <a:gd name="connsiteX0" fmla="*/ 0 w 20844"/>
                <a:gd name="connsiteY0" fmla="*/ 6218 h 233517"/>
                <a:gd name="connsiteX1" fmla="*/ 7755 w 20844"/>
                <a:gd name="connsiteY1" fmla="*/ 37174 h 233517"/>
                <a:gd name="connsiteX2" fmla="*/ 7755 w 20844"/>
                <a:gd name="connsiteY2" fmla="*/ 233518 h 233517"/>
                <a:gd name="connsiteX3" fmla="*/ 20845 w 20844"/>
                <a:gd name="connsiteY3" fmla="*/ 233518 h 233517"/>
                <a:gd name="connsiteX4" fmla="*/ 20845 w 20844"/>
                <a:gd name="connsiteY4" fmla="*/ 37174 h 233517"/>
                <a:gd name="connsiteX5" fmla="*/ 11532 w 20844"/>
                <a:gd name="connsiteY5" fmla="*/ 0 h 233517"/>
                <a:gd name="connsiteX6" fmla="*/ 0 w 20844"/>
                <a:gd name="connsiteY6" fmla="*/ 6218 h 23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44" h="233517">
                  <a:moveTo>
                    <a:pt x="0" y="6218"/>
                  </a:moveTo>
                  <a:cubicBezTo>
                    <a:pt x="5065" y="15642"/>
                    <a:pt x="7749" y="26375"/>
                    <a:pt x="7755" y="37174"/>
                  </a:cubicBezTo>
                  <a:lnTo>
                    <a:pt x="7755" y="233518"/>
                  </a:lnTo>
                  <a:lnTo>
                    <a:pt x="20845" y="233518"/>
                  </a:lnTo>
                  <a:lnTo>
                    <a:pt x="20845" y="37174"/>
                  </a:lnTo>
                  <a:cubicBezTo>
                    <a:pt x="20845" y="24216"/>
                    <a:pt x="17619" y="11322"/>
                    <a:pt x="11532" y="0"/>
                  </a:cubicBezTo>
                  <a:lnTo>
                    <a:pt x="0" y="621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2" name="Dowolny kształt: kształt 1051">
              <a:extLst>
                <a:ext uri="{FF2B5EF4-FFF2-40B4-BE49-F238E27FC236}">
                  <a16:creationId xmlns:a16="http://schemas.microsoft.com/office/drawing/2014/main" id="{71D69AD9-0C78-8809-D79D-B00BE9C58A7A}"/>
                </a:ext>
              </a:extLst>
            </p:cNvPr>
            <p:cNvSpPr/>
            <p:nvPr/>
          </p:nvSpPr>
          <p:spPr>
            <a:xfrm>
              <a:off x="6996837" y="7578800"/>
              <a:ext cx="92530" cy="91688"/>
            </a:xfrm>
            <a:custGeom>
              <a:avLst/>
              <a:gdLst>
                <a:gd name="connsiteX0" fmla="*/ 90010 w 92530"/>
                <a:gd name="connsiteY0" fmla="*/ 14198 h 91688"/>
                <a:gd name="connsiteX1" fmla="*/ 92530 w 92530"/>
                <a:gd name="connsiteY1" fmla="*/ 1370 h 91688"/>
                <a:gd name="connsiteX2" fmla="*/ 10943 w 92530"/>
                <a:gd name="connsiteY2" fmla="*/ 38610 h 91688"/>
                <a:gd name="connsiteX3" fmla="*/ 0 w 92530"/>
                <a:gd name="connsiteY3" fmla="*/ 78599 h 91688"/>
                <a:gd name="connsiteX4" fmla="*/ 0 w 92530"/>
                <a:gd name="connsiteY4" fmla="*/ 91688 h 91688"/>
                <a:gd name="connsiteX5" fmla="*/ 13090 w 92530"/>
                <a:gd name="connsiteY5" fmla="*/ 91688 h 91688"/>
                <a:gd name="connsiteX6" fmla="*/ 13090 w 92530"/>
                <a:gd name="connsiteY6" fmla="*/ 78599 h 91688"/>
                <a:gd name="connsiteX7" fmla="*/ 22220 w 92530"/>
                <a:gd name="connsiteY7" fmla="*/ 45285 h 91688"/>
                <a:gd name="connsiteX8" fmla="*/ 90004 w 92530"/>
                <a:gd name="connsiteY8" fmla="*/ 14198 h 9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530" h="91688">
                  <a:moveTo>
                    <a:pt x="90010" y="14198"/>
                  </a:moveTo>
                  <a:lnTo>
                    <a:pt x="92530" y="1370"/>
                  </a:lnTo>
                  <a:cubicBezTo>
                    <a:pt x="61076" y="-4847"/>
                    <a:pt x="27527" y="10533"/>
                    <a:pt x="10943" y="38610"/>
                  </a:cubicBezTo>
                  <a:cubicBezTo>
                    <a:pt x="3842" y="50718"/>
                    <a:pt x="0" y="64200"/>
                    <a:pt x="0" y="78599"/>
                  </a:cubicBezTo>
                  <a:lnTo>
                    <a:pt x="0" y="91688"/>
                  </a:lnTo>
                  <a:lnTo>
                    <a:pt x="13090" y="91688"/>
                  </a:lnTo>
                  <a:lnTo>
                    <a:pt x="13090" y="78599"/>
                  </a:lnTo>
                  <a:cubicBezTo>
                    <a:pt x="13090" y="66556"/>
                    <a:pt x="16323" y="55300"/>
                    <a:pt x="22220" y="45285"/>
                  </a:cubicBezTo>
                  <a:cubicBezTo>
                    <a:pt x="36029" y="21855"/>
                    <a:pt x="63903" y="9093"/>
                    <a:pt x="90004" y="1419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3" name="Dowolny kształt: kształt 1052">
              <a:extLst>
                <a:ext uri="{FF2B5EF4-FFF2-40B4-BE49-F238E27FC236}">
                  <a16:creationId xmlns:a16="http://schemas.microsoft.com/office/drawing/2014/main" id="{2D690C24-94E5-D1B4-6F9A-CDD1901BA60A}"/>
                </a:ext>
              </a:extLst>
            </p:cNvPr>
            <p:cNvSpPr/>
            <p:nvPr/>
          </p:nvSpPr>
          <p:spPr>
            <a:xfrm>
              <a:off x="7036106" y="7618064"/>
              <a:ext cx="78537" cy="157140"/>
            </a:xfrm>
            <a:custGeom>
              <a:avLst/>
              <a:gdLst>
                <a:gd name="connsiteX0" fmla="*/ 39269 w 78537"/>
                <a:gd name="connsiteY0" fmla="*/ 0 h 157140"/>
                <a:gd name="connsiteX1" fmla="*/ 0 w 78537"/>
                <a:gd name="connsiteY1" fmla="*/ 39334 h 157140"/>
                <a:gd name="connsiteX2" fmla="*/ 0 w 78537"/>
                <a:gd name="connsiteY2" fmla="*/ 157140 h 157140"/>
                <a:gd name="connsiteX3" fmla="*/ 13090 w 78537"/>
                <a:gd name="connsiteY3" fmla="*/ 157140 h 157140"/>
                <a:gd name="connsiteX4" fmla="*/ 13090 w 78537"/>
                <a:gd name="connsiteY4" fmla="*/ 39334 h 157140"/>
                <a:gd name="connsiteX5" fmla="*/ 39269 w 78537"/>
                <a:gd name="connsiteY5" fmla="*/ 13090 h 157140"/>
                <a:gd name="connsiteX6" fmla="*/ 65448 w 78537"/>
                <a:gd name="connsiteY6" fmla="*/ 39334 h 157140"/>
                <a:gd name="connsiteX7" fmla="*/ 78537 w 78537"/>
                <a:gd name="connsiteY7" fmla="*/ 39334 h 157140"/>
                <a:gd name="connsiteX8" fmla="*/ 39269 w 78537"/>
                <a:gd name="connsiteY8" fmla="*/ 0 h 15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157140">
                  <a:moveTo>
                    <a:pt x="39269" y="0"/>
                  </a:moveTo>
                  <a:cubicBezTo>
                    <a:pt x="17619" y="0"/>
                    <a:pt x="0" y="17671"/>
                    <a:pt x="0" y="39334"/>
                  </a:cubicBezTo>
                  <a:lnTo>
                    <a:pt x="0" y="157140"/>
                  </a:lnTo>
                  <a:lnTo>
                    <a:pt x="13090" y="157140"/>
                  </a:lnTo>
                  <a:lnTo>
                    <a:pt x="13090" y="39334"/>
                  </a:lnTo>
                  <a:cubicBezTo>
                    <a:pt x="13090" y="24870"/>
                    <a:pt x="24831" y="13090"/>
                    <a:pt x="39269" y="13090"/>
                  </a:cubicBezTo>
                  <a:cubicBezTo>
                    <a:pt x="53707" y="13090"/>
                    <a:pt x="65448" y="24935"/>
                    <a:pt x="65448" y="39334"/>
                  </a:cubicBezTo>
                  <a:lnTo>
                    <a:pt x="78537" y="39334"/>
                  </a:lnTo>
                  <a:cubicBezTo>
                    <a:pt x="78537" y="17671"/>
                    <a:pt x="60919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54" name="Grafika 52">
            <a:extLst>
              <a:ext uri="{FF2B5EF4-FFF2-40B4-BE49-F238E27FC236}">
                <a16:creationId xmlns:a16="http://schemas.microsoft.com/office/drawing/2014/main" id="{0D0084AE-CC01-7C64-2AAF-F895414DAD46}"/>
              </a:ext>
            </a:extLst>
          </p:cNvPr>
          <p:cNvGrpSpPr/>
          <p:nvPr userDrawn="1"/>
        </p:nvGrpSpPr>
        <p:grpSpPr>
          <a:xfrm>
            <a:off x="20718197" y="8587791"/>
            <a:ext cx="453989" cy="495243"/>
            <a:chOff x="7271718" y="7539592"/>
            <a:chExt cx="287970" cy="314149"/>
          </a:xfrm>
          <a:solidFill>
            <a:srgbClr val="212E39"/>
          </a:solidFill>
        </p:grpSpPr>
        <p:sp>
          <p:nvSpPr>
            <p:cNvPr id="1055" name="Dowolny kształt: kształt 1054">
              <a:extLst>
                <a:ext uri="{FF2B5EF4-FFF2-40B4-BE49-F238E27FC236}">
                  <a16:creationId xmlns:a16="http://schemas.microsoft.com/office/drawing/2014/main" id="{2BAE3864-316F-25B1-212B-11379B6273D7}"/>
                </a:ext>
              </a:extLst>
            </p:cNvPr>
            <p:cNvSpPr/>
            <p:nvPr/>
          </p:nvSpPr>
          <p:spPr>
            <a:xfrm>
              <a:off x="7271718" y="7709757"/>
              <a:ext cx="26179" cy="143985"/>
            </a:xfrm>
            <a:custGeom>
              <a:avLst/>
              <a:gdLst>
                <a:gd name="connsiteX0" fmla="*/ 0 w 26179"/>
                <a:gd name="connsiteY0" fmla="*/ 0 h 143985"/>
                <a:gd name="connsiteX1" fmla="*/ 26179 w 26179"/>
                <a:gd name="connsiteY1" fmla="*/ 0 h 143985"/>
                <a:gd name="connsiteX2" fmla="*/ 26179 w 26179"/>
                <a:gd name="connsiteY2" fmla="*/ 143985 h 143985"/>
                <a:gd name="connsiteX3" fmla="*/ 0 w 26179"/>
                <a:gd name="connsiteY3" fmla="*/ 143985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43985">
                  <a:moveTo>
                    <a:pt x="0" y="0"/>
                  </a:moveTo>
                  <a:lnTo>
                    <a:pt x="26179" y="0"/>
                  </a:lnTo>
                  <a:lnTo>
                    <a:pt x="26179" y="143985"/>
                  </a:lnTo>
                  <a:lnTo>
                    <a:pt x="0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6" name="Dowolny kształt: kształt 1055">
              <a:extLst>
                <a:ext uri="{FF2B5EF4-FFF2-40B4-BE49-F238E27FC236}">
                  <a16:creationId xmlns:a16="http://schemas.microsoft.com/office/drawing/2014/main" id="{479EE3C5-A426-89CE-2F89-2972924CB02D}"/>
                </a:ext>
              </a:extLst>
            </p:cNvPr>
            <p:cNvSpPr/>
            <p:nvPr/>
          </p:nvSpPr>
          <p:spPr>
            <a:xfrm>
              <a:off x="7533510" y="7775204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7" name="Dowolny kształt: kształt 1056">
              <a:extLst>
                <a:ext uri="{FF2B5EF4-FFF2-40B4-BE49-F238E27FC236}">
                  <a16:creationId xmlns:a16="http://schemas.microsoft.com/office/drawing/2014/main" id="{FCDEC856-38AA-3DED-4C2B-B43768695CE6}"/>
                </a:ext>
              </a:extLst>
            </p:cNvPr>
            <p:cNvSpPr/>
            <p:nvPr/>
          </p:nvSpPr>
          <p:spPr>
            <a:xfrm>
              <a:off x="7481151" y="7722846"/>
              <a:ext cx="26179" cy="104716"/>
            </a:xfrm>
            <a:custGeom>
              <a:avLst/>
              <a:gdLst>
                <a:gd name="connsiteX0" fmla="*/ 0 w 26179"/>
                <a:gd name="connsiteY0" fmla="*/ 0 h 104716"/>
                <a:gd name="connsiteX1" fmla="*/ 26179 w 26179"/>
                <a:gd name="connsiteY1" fmla="*/ 0 h 104716"/>
                <a:gd name="connsiteX2" fmla="*/ 26179 w 26179"/>
                <a:gd name="connsiteY2" fmla="*/ 104717 h 104716"/>
                <a:gd name="connsiteX3" fmla="*/ 0 w 26179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04716">
                  <a:moveTo>
                    <a:pt x="0" y="0"/>
                  </a:moveTo>
                  <a:lnTo>
                    <a:pt x="26179" y="0"/>
                  </a:lnTo>
                  <a:lnTo>
                    <a:pt x="26179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8" name="Dowolny kształt: kształt 1057">
              <a:extLst>
                <a:ext uri="{FF2B5EF4-FFF2-40B4-BE49-F238E27FC236}">
                  <a16:creationId xmlns:a16="http://schemas.microsoft.com/office/drawing/2014/main" id="{D6B634AD-3127-4056-8F5C-7342228A659A}"/>
                </a:ext>
              </a:extLst>
            </p:cNvPr>
            <p:cNvSpPr/>
            <p:nvPr/>
          </p:nvSpPr>
          <p:spPr>
            <a:xfrm>
              <a:off x="7428793" y="7801384"/>
              <a:ext cx="26179" cy="52358"/>
            </a:xfrm>
            <a:custGeom>
              <a:avLst/>
              <a:gdLst>
                <a:gd name="connsiteX0" fmla="*/ 0 w 26179"/>
                <a:gd name="connsiteY0" fmla="*/ 0 h 52358"/>
                <a:gd name="connsiteX1" fmla="*/ 26179 w 26179"/>
                <a:gd name="connsiteY1" fmla="*/ 0 h 52358"/>
                <a:gd name="connsiteX2" fmla="*/ 26179 w 26179"/>
                <a:gd name="connsiteY2" fmla="*/ 52358 h 52358"/>
                <a:gd name="connsiteX3" fmla="*/ 0 w 2617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52358">
                  <a:moveTo>
                    <a:pt x="0" y="0"/>
                  </a:moveTo>
                  <a:lnTo>
                    <a:pt x="26179" y="0"/>
                  </a:lnTo>
                  <a:lnTo>
                    <a:pt x="26179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59" name="Dowolny kształt: kształt 1058">
              <a:extLst>
                <a:ext uri="{FF2B5EF4-FFF2-40B4-BE49-F238E27FC236}">
                  <a16:creationId xmlns:a16="http://schemas.microsoft.com/office/drawing/2014/main" id="{5778D47E-F1C2-DF3F-5366-F79264725228}"/>
                </a:ext>
              </a:extLst>
            </p:cNvPr>
            <p:cNvSpPr/>
            <p:nvPr/>
          </p:nvSpPr>
          <p:spPr>
            <a:xfrm>
              <a:off x="7376435" y="7735936"/>
              <a:ext cx="26179" cy="117806"/>
            </a:xfrm>
            <a:custGeom>
              <a:avLst/>
              <a:gdLst>
                <a:gd name="connsiteX0" fmla="*/ 0 w 26179"/>
                <a:gd name="connsiteY0" fmla="*/ 0 h 117806"/>
                <a:gd name="connsiteX1" fmla="*/ 26179 w 26179"/>
                <a:gd name="connsiteY1" fmla="*/ 0 h 117806"/>
                <a:gd name="connsiteX2" fmla="*/ 26179 w 26179"/>
                <a:gd name="connsiteY2" fmla="*/ 117806 h 117806"/>
                <a:gd name="connsiteX3" fmla="*/ 0 w 2617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17806">
                  <a:moveTo>
                    <a:pt x="0" y="0"/>
                  </a:moveTo>
                  <a:lnTo>
                    <a:pt x="26179" y="0"/>
                  </a:lnTo>
                  <a:lnTo>
                    <a:pt x="26179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0" name="Dowolny kształt: kształt 1059">
              <a:extLst>
                <a:ext uri="{FF2B5EF4-FFF2-40B4-BE49-F238E27FC236}">
                  <a16:creationId xmlns:a16="http://schemas.microsoft.com/office/drawing/2014/main" id="{EF8675BB-0940-D378-462D-D16E7CD147A1}"/>
                </a:ext>
              </a:extLst>
            </p:cNvPr>
            <p:cNvSpPr/>
            <p:nvPr/>
          </p:nvSpPr>
          <p:spPr>
            <a:xfrm>
              <a:off x="7376435" y="7657398"/>
              <a:ext cx="78537" cy="117806"/>
            </a:xfrm>
            <a:custGeom>
              <a:avLst/>
              <a:gdLst>
                <a:gd name="connsiteX0" fmla="*/ 39269 w 78537"/>
                <a:gd name="connsiteY0" fmla="*/ 0 h 117806"/>
                <a:gd name="connsiteX1" fmla="*/ 0 w 78537"/>
                <a:gd name="connsiteY1" fmla="*/ 39269 h 117806"/>
                <a:gd name="connsiteX2" fmla="*/ 0 w 78537"/>
                <a:gd name="connsiteY2" fmla="*/ 52358 h 117806"/>
                <a:gd name="connsiteX3" fmla="*/ 26179 w 78537"/>
                <a:gd name="connsiteY3" fmla="*/ 52358 h 117806"/>
                <a:gd name="connsiteX4" fmla="*/ 26179 w 78537"/>
                <a:gd name="connsiteY4" fmla="*/ 39269 h 117806"/>
                <a:gd name="connsiteX5" fmla="*/ 39269 w 78537"/>
                <a:gd name="connsiteY5" fmla="*/ 26179 h 117806"/>
                <a:gd name="connsiteX6" fmla="*/ 52358 w 78537"/>
                <a:gd name="connsiteY6" fmla="*/ 39269 h 117806"/>
                <a:gd name="connsiteX7" fmla="*/ 52358 w 78537"/>
                <a:gd name="connsiteY7" fmla="*/ 117806 h 117806"/>
                <a:gd name="connsiteX8" fmla="*/ 78537 w 78537"/>
                <a:gd name="connsiteY8" fmla="*/ 117806 h 117806"/>
                <a:gd name="connsiteX9" fmla="*/ 78537 w 78537"/>
                <a:gd name="connsiteY9" fmla="*/ 39269 h 117806"/>
                <a:gd name="connsiteX10" fmla="*/ 39269 w 78537"/>
                <a:gd name="connsiteY10" fmla="*/ 0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37" h="117806">
                  <a:moveTo>
                    <a:pt x="39269" y="0"/>
                  </a:moveTo>
                  <a:cubicBezTo>
                    <a:pt x="17579" y="0"/>
                    <a:pt x="0" y="17606"/>
                    <a:pt x="0" y="39269"/>
                  </a:cubicBezTo>
                  <a:lnTo>
                    <a:pt x="0" y="52358"/>
                  </a:lnTo>
                  <a:lnTo>
                    <a:pt x="26179" y="52358"/>
                  </a:lnTo>
                  <a:lnTo>
                    <a:pt x="26179" y="39269"/>
                  </a:lnTo>
                  <a:cubicBezTo>
                    <a:pt x="26179" y="32069"/>
                    <a:pt x="32050" y="26179"/>
                    <a:pt x="39269" y="26179"/>
                  </a:cubicBezTo>
                  <a:cubicBezTo>
                    <a:pt x="46487" y="26179"/>
                    <a:pt x="52358" y="32069"/>
                    <a:pt x="52358" y="39269"/>
                  </a:cubicBezTo>
                  <a:lnTo>
                    <a:pt x="52358" y="117806"/>
                  </a:lnTo>
                  <a:lnTo>
                    <a:pt x="78537" y="117806"/>
                  </a:lnTo>
                  <a:lnTo>
                    <a:pt x="78537" y="39269"/>
                  </a:lnTo>
                  <a:cubicBezTo>
                    <a:pt x="78537" y="17606"/>
                    <a:pt x="60958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1" name="Dowolny kształt: kształt 1060">
              <a:extLst>
                <a:ext uri="{FF2B5EF4-FFF2-40B4-BE49-F238E27FC236}">
                  <a16:creationId xmlns:a16="http://schemas.microsoft.com/office/drawing/2014/main" id="{985FDB71-9F89-C300-C39C-2442153ECFA5}"/>
                </a:ext>
              </a:extLst>
            </p:cNvPr>
            <p:cNvSpPr/>
            <p:nvPr/>
          </p:nvSpPr>
          <p:spPr>
            <a:xfrm>
              <a:off x="7271725" y="7551569"/>
              <a:ext cx="96869" cy="132008"/>
            </a:xfrm>
            <a:custGeom>
              <a:avLst/>
              <a:gdLst>
                <a:gd name="connsiteX0" fmla="*/ 96863 w 96869"/>
                <a:gd name="connsiteY0" fmla="*/ 24019 h 132008"/>
                <a:gd name="connsiteX1" fmla="*/ 86385 w 96869"/>
                <a:gd name="connsiteY1" fmla="*/ 0 h 132008"/>
                <a:gd name="connsiteX2" fmla="*/ 0 w 96869"/>
                <a:gd name="connsiteY2" fmla="*/ 132008 h 132008"/>
                <a:gd name="connsiteX3" fmla="*/ 26179 w 96869"/>
                <a:gd name="connsiteY3" fmla="*/ 132008 h 132008"/>
                <a:gd name="connsiteX4" fmla="*/ 96870 w 96869"/>
                <a:gd name="connsiteY4" fmla="*/ 24019 h 1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69" h="132008">
                  <a:moveTo>
                    <a:pt x="96863" y="24019"/>
                  </a:moveTo>
                  <a:lnTo>
                    <a:pt x="86385" y="0"/>
                  </a:lnTo>
                  <a:cubicBezTo>
                    <a:pt x="33909" y="22907"/>
                    <a:pt x="0" y="74742"/>
                    <a:pt x="0" y="132008"/>
                  </a:cubicBezTo>
                  <a:lnTo>
                    <a:pt x="26179" y="132008"/>
                  </a:lnTo>
                  <a:cubicBezTo>
                    <a:pt x="26179" y="85148"/>
                    <a:pt x="53929" y="42803"/>
                    <a:pt x="96870" y="2401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2" name="Dowolny kształt: kształt 1061">
              <a:extLst>
                <a:ext uri="{FF2B5EF4-FFF2-40B4-BE49-F238E27FC236}">
                  <a16:creationId xmlns:a16="http://schemas.microsoft.com/office/drawing/2014/main" id="{A96B5438-F3A2-731D-7D36-0C499C97D651}"/>
                </a:ext>
              </a:extLst>
            </p:cNvPr>
            <p:cNvSpPr/>
            <p:nvPr/>
          </p:nvSpPr>
          <p:spPr>
            <a:xfrm>
              <a:off x="7415704" y="7539592"/>
              <a:ext cx="143985" cy="209433"/>
            </a:xfrm>
            <a:custGeom>
              <a:avLst/>
              <a:gdLst>
                <a:gd name="connsiteX0" fmla="*/ 101811 w 143985"/>
                <a:gd name="connsiteY0" fmla="*/ 42149 h 209433"/>
                <a:gd name="connsiteX1" fmla="*/ 0 w 143985"/>
                <a:gd name="connsiteY1" fmla="*/ 0 h 209433"/>
                <a:gd name="connsiteX2" fmla="*/ 0 w 143985"/>
                <a:gd name="connsiteY2" fmla="*/ 26179 h 209433"/>
                <a:gd name="connsiteX3" fmla="*/ 117806 w 143985"/>
                <a:gd name="connsiteY3" fmla="*/ 143985 h 209433"/>
                <a:gd name="connsiteX4" fmla="*/ 117806 w 143985"/>
                <a:gd name="connsiteY4" fmla="*/ 209433 h 209433"/>
                <a:gd name="connsiteX5" fmla="*/ 143985 w 143985"/>
                <a:gd name="connsiteY5" fmla="*/ 209433 h 209433"/>
                <a:gd name="connsiteX6" fmla="*/ 143985 w 143985"/>
                <a:gd name="connsiteY6" fmla="*/ 143985 h 209433"/>
                <a:gd name="connsiteX7" fmla="*/ 101811 w 143985"/>
                <a:gd name="connsiteY7" fmla="*/ 4214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985" h="209433">
                  <a:moveTo>
                    <a:pt x="101811" y="42149"/>
                  </a:moveTo>
                  <a:cubicBezTo>
                    <a:pt x="74617" y="14988"/>
                    <a:pt x="38457" y="0"/>
                    <a:pt x="0" y="0"/>
                  </a:cubicBezTo>
                  <a:lnTo>
                    <a:pt x="0" y="26179"/>
                  </a:lnTo>
                  <a:cubicBezTo>
                    <a:pt x="64957" y="26179"/>
                    <a:pt x="117806" y="79061"/>
                    <a:pt x="117806" y="143985"/>
                  </a:cubicBez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43985"/>
                  </a:lnTo>
                  <a:cubicBezTo>
                    <a:pt x="143985" y="105502"/>
                    <a:pt x="129011" y="69375"/>
                    <a:pt x="101811" y="4214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3" name="Dowolny kształt: kształt 1062">
              <a:extLst>
                <a:ext uri="{FF2B5EF4-FFF2-40B4-BE49-F238E27FC236}">
                  <a16:creationId xmlns:a16="http://schemas.microsoft.com/office/drawing/2014/main" id="{47E3F552-3DEF-E471-A81A-74F02D09A73F}"/>
                </a:ext>
              </a:extLst>
            </p:cNvPr>
            <p:cNvSpPr/>
            <p:nvPr/>
          </p:nvSpPr>
          <p:spPr>
            <a:xfrm>
              <a:off x="7324083" y="7605040"/>
              <a:ext cx="122165" cy="196343"/>
            </a:xfrm>
            <a:custGeom>
              <a:avLst/>
              <a:gdLst>
                <a:gd name="connsiteX0" fmla="*/ 113441 w 122165"/>
                <a:gd name="connsiteY0" fmla="*/ 29910 h 196343"/>
                <a:gd name="connsiteX1" fmla="*/ 122165 w 122165"/>
                <a:gd name="connsiteY1" fmla="*/ 5236 h 196343"/>
                <a:gd name="connsiteX2" fmla="*/ 91627 w 122165"/>
                <a:gd name="connsiteY2" fmla="*/ 0 h 196343"/>
                <a:gd name="connsiteX3" fmla="*/ 0 w 122165"/>
                <a:gd name="connsiteY3" fmla="*/ 91627 h 196343"/>
                <a:gd name="connsiteX4" fmla="*/ 0 w 122165"/>
                <a:gd name="connsiteY4" fmla="*/ 196344 h 196343"/>
                <a:gd name="connsiteX5" fmla="*/ 26179 w 122165"/>
                <a:gd name="connsiteY5" fmla="*/ 196344 h 196343"/>
                <a:gd name="connsiteX6" fmla="*/ 26179 w 122165"/>
                <a:gd name="connsiteY6" fmla="*/ 91627 h 196343"/>
                <a:gd name="connsiteX7" fmla="*/ 91627 w 122165"/>
                <a:gd name="connsiteY7" fmla="*/ 26179 h 196343"/>
                <a:gd name="connsiteX8" fmla="*/ 113448 w 122165"/>
                <a:gd name="connsiteY8" fmla="*/ 2991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165" h="196343">
                  <a:moveTo>
                    <a:pt x="113441" y="29910"/>
                  </a:moveTo>
                  <a:lnTo>
                    <a:pt x="122165" y="5236"/>
                  </a:lnTo>
                  <a:cubicBezTo>
                    <a:pt x="112368" y="1767"/>
                    <a:pt x="102092" y="0"/>
                    <a:pt x="91627" y="0"/>
                  </a:cubicBezTo>
                  <a:cubicBezTo>
                    <a:pt x="41101" y="0"/>
                    <a:pt x="0" y="41101"/>
                    <a:pt x="0" y="91627"/>
                  </a:cubicBezTo>
                  <a:lnTo>
                    <a:pt x="0" y="196344"/>
                  </a:lnTo>
                  <a:lnTo>
                    <a:pt x="26179" y="196344"/>
                  </a:lnTo>
                  <a:lnTo>
                    <a:pt x="26179" y="91627"/>
                  </a:lnTo>
                  <a:cubicBezTo>
                    <a:pt x="26179" y="55565"/>
                    <a:pt x="55539" y="26179"/>
                    <a:pt x="91627" y="26179"/>
                  </a:cubicBezTo>
                  <a:cubicBezTo>
                    <a:pt x="99121" y="26179"/>
                    <a:pt x="106458" y="27423"/>
                    <a:pt x="113448" y="2991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4" name="Dowolny kształt: kształt 1063">
              <a:extLst>
                <a:ext uri="{FF2B5EF4-FFF2-40B4-BE49-F238E27FC236}">
                  <a16:creationId xmlns:a16="http://schemas.microsoft.com/office/drawing/2014/main" id="{23AC3588-52E6-08E9-51CC-B3009DD3D606}"/>
                </a:ext>
              </a:extLst>
            </p:cNvPr>
            <p:cNvSpPr/>
            <p:nvPr/>
          </p:nvSpPr>
          <p:spPr>
            <a:xfrm>
              <a:off x="7472408" y="7650853"/>
              <a:ext cx="34929" cy="45813"/>
            </a:xfrm>
            <a:custGeom>
              <a:avLst/>
              <a:gdLst>
                <a:gd name="connsiteX0" fmla="*/ 0 w 34929"/>
                <a:gd name="connsiteY0" fmla="*/ 13090 h 45813"/>
                <a:gd name="connsiteX1" fmla="*/ 8750 w 34929"/>
                <a:gd name="connsiteY1" fmla="*/ 45813 h 45813"/>
                <a:gd name="connsiteX2" fmla="*/ 34929 w 34929"/>
                <a:gd name="connsiteY2" fmla="*/ 45813 h 45813"/>
                <a:gd name="connsiteX3" fmla="*/ 22665 w 34929"/>
                <a:gd name="connsiteY3" fmla="*/ 0 h 45813"/>
                <a:gd name="connsiteX4" fmla="*/ 6 w 34929"/>
                <a:gd name="connsiteY4" fmla="*/ 13090 h 4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9" h="45813">
                  <a:moveTo>
                    <a:pt x="0" y="13090"/>
                  </a:moveTo>
                  <a:cubicBezTo>
                    <a:pt x="5720" y="22972"/>
                    <a:pt x="8750" y="34295"/>
                    <a:pt x="8750" y="45813"/>
                  </a:cubicBezTo>
                  <a:lnTo>
                    <a:pt x="34929" y="45813"/>
                  </a:lnTo>
                  <a:cubicBezTo>
                    <a:pt x="34929" y="29714"/>
                    <a:pt x="30688" y="13875"/>
                    <a:pt x="22665" y="0"/>
                  </a:cubicBezTo>
                  <a:lnTo>
                    <a:pt x="6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65" name="Grafika 52">
            <a:extLst>
              <a:ext uri="{FF2B5EF4-FFF2-40B4-BE49-F238E27FC236}">
                <a16:creationId xmlns:a16="http://schemas.microsoft.com/office/drawing/2014/main" id="{67D67EDE-8B43-75D7-4DF6-2DDB1CD56E1C}"/>
              </a:ext>
            </a:extLst>
          </p:cNvPr>
          <p:cNvGrpSpPr/>
          <p:nvPr userDrawn="1"/>
        </p:nvGrpSpPr>
        <p:grpSpPr>
          <a:xfrm>
            <a:off x="25340637" y="9124344"/>
            <a:ext cx="330174" cy="495205"/>
            <a:chOff x="10203782" y="7879945"/>
            <a:chExt cx="209433" cy="314125"/>
          </a:xfrm>
          <a:solidFill>
            <a:srgbClr val="212E39"/>
          </a:solidFill>
        </p:grpSpPr>
        <p:sp>
          <p:nvSpPr>
            <p:cNvPr id="1066" name="Dowolny kształt: kształt 1065">
              <a:extLst>
                <a:ext uri="{FF2B5EF4-FFF2-40B4-BE49-F238E27FC236}">
                  <a16:creationId xmlns:a16="http://schemas.microsoft.com/office/drawing/2014/main" id="{98A646BE-EE65-1FE8-DEF4-698208515D0D}"/>
                </a:ext>
              </a:extLst>
            </p:cNvPr>
            <p:cNvSpPr/>
            <p:nvPr/>
          </p:nvSpPr>
          <p:spPr>
            <a:xfrm>
              <a:off x="10256009" y="8091972"/>
              <a:ext cx="108970" cy="49740"/>
            </a:xfrm>
            <a:custGeom>
              <a:avLst/>
              <a:gdLst>
                <a:gd name="connsiteX0" fmla="*/ 0 w 108970"/>
                <a:gd name="connsiteY0" fmla="*/ 10864 h 49740"/>
                <a:gd name="connsiteX1" fmla="*/ 105110 w 108970"/>
                <a:gd name="connsiteY1" fmla="*/ 49740 h 49740"/>
                <a:gd name="connsiteX2" fmla="*/ 108971 w 108970"/>
                <a:gd name="connsiteY2" fmla="*/ 37633 h 49740"/>
                <a:gd name="connsiteX3" fmla="*/ 4778 w 108970"/>
                <a:gd name="connsiteY3" fmla="*/ 0 h 49740"/>
                <a:gd name="connsiteX4" fmla="*/ 0 w 108970"/>
                <a:gd name="connsiteY4" fmla="*/ 10864 h 4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70" h="49740">
                  <a:moveTo>
                    <a:pt x="0" y="10864"/>
                  </a:moveTo>
                  <a:lnTo>
                    <a:pt x="105110" y="49740"/>
                  </a:lnTo>
                  <a:lnTo>
                    <a:pt x="108971" y="37633"/>
                  </a:lnTo>
                  <a:lnTo>
                    <a:pt x="4778" y="0"/>
                  </a:lnTo>
                  <a:lnTo>
                    <a:pt x="0" y="108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7" name="Dowolny kształt: kształt 1066">
              <a:extLst>
                <a:ext uri="{FF2B5EF4-FFF2-40B4-BE49-F238E27FC236}">
                  <a16:creationId xmlns:a16="http://schemas.microsoft.com/office/drawing/2014/main" id="{4EF09F1B-EC0B-58F4-98CA-372F4097F8D6}"/>
                </a:ext>
              </a:extLst>
            </p:cNvPr>
            <p:cNvSpPr/>
            <p:nvPr/>
          </p:nvSpPr>
          <p:spPr>
            <a:xfrm>
              <a:off x="10270016" y="8057088"/>
              <a:ext cx="30891" cy="32330"/>
            </a:xfrm>
            <a:custGeom>
              <a:avLst/>
              <a:gdLst>
                <a:gd name="connsiteX0" fmla="*/ 0 w 30891"/>
                <a:gd name="connsiteY0" fmla="*/ 21598 h 32330"/>
                <a:gd name="connsiteX1" fmla="*/ 5301 w 30891"/>
                <a:gd name="connsiteY1" fmla="*/ 28862 h 32330"/>
                <a:gd name="connsiteX2" fmla="*/ 13286 w 30891"/>
                <a:gd name="connsiteY2" fmla="*/ 22121 h 32330"/>
                <a:gd name="connsiteX3" fmla="*/ 15707 w 30891"/>
                <a:gd name="connsiteY3" fmla="*/ 32331 h 32330"/>
                <a:gd name="connsiteX4" fmla="*/ 24281 w 30891"/>
                <a:gd name="connsiteY4" fmla="*/ 29713 h 32330"/>
                <a:gd name="connsiteX5" fmla="*/ 20354 w 30891"/>
                <a:gd name="connsiteY5" fmla="*/ 19962 h 32330"/>
                <a:gd name="connsiteX6" fmla="*/ 30892 w 30891"/>
                <a:gd name="connsiteY6" fmla="*/ 20877 h 32330"/>
                <a:gd name="connsiteX7" fmla="*/ 30892 w 30891"/>
                <a:gd name="connsiteY7" fmla="*/ 11715 h 32330"/>
                <a:gd name="connsiteX8" fmla="*/ 20550 w 30891"/>
                <a:gd name="connsiteY8" fmla="*/ 12500 h 32330"/>
                <a:gd name="connsiteX9" fmla="*/ 24477 w 30891"/>
                <a:gd name="connsiteY9" fmla="*/ 2814 h 32330"/>
                <a:gd name="connsiteX10" fmla="*/ 15969 w 30891"/>
                <a:gd name="connsiteY10" fmla="*/ 0 h 32330"/>
                <a:gd name="connsiteX11" fmla="*/ 13351 w 30891"/>
                <a:gd name="connsiteY11" fmla="*/ 10079 h 32330"/>
                <a:gd name="connsiteX12" fmla="*/ 5497 w 30891"/>
                <a:gd name="connsiteY12" fmla="*/ 3272 h 32330"/>
                <a:gd name="connsiteX13" fmla="*/ 0 w 30891"/>
                <a:gd name="connsiteY13" fmla="*/ 10603 h 32330"/>
                <a:gd name="connsiteX14" fmla="*/ 8966 w 30891"/>
                <a:gd name="connsiteY14" fmla="*/ 16231 h 32330"/>
                <a:gd name="connsiteX15" fmla="*/ 0 w 30891"/>
                <a:gd name="connsiteY15" fmla="*/ 21598 h 3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330">
                  <a:moveTo>
                    <a:pt x="0" y="21598"/>
                  </a:moveTo>
                  <a:lnTo>
                    <a:pt x="5301" y="28862"/>
                  </a:lnTo>
                  <a:lnTo>
                    <a:pt x="13286" y="22121"/>
                  </a:lnTo>
                  <a:lnTo>
                    <a:pt x="15707" y="32331"/>
                  </a:lnTo>
                  <a:lnTo>
                    <a:pt x="24281" y="29713"/>
                  </a:lnTo>
                  <a:lnTo>
                    <a:pt x="20354" y="19962"/>
                  </a:lnTo>
                  <a:lnTo>
                    <a:pt x="30892" y="20877"/>
                  </a:lnTo>
                  <a:lnTo>
                    <a:pt x="30892" y="11715"/>
                  </a:lnTo>
                  <a:lnTo>
                    <a:pt x="20550" y="12500"/>
                  </a:lnTo>
                  <a:lnTo>
                    <a:pt x="24477" y="2814"/>
                  </a:lnTo>
                  <a:lnTo>
                    <a:pt x="15969" y="0"/>
                  </a:lnTo>
                  <a:lnTo>
                    <a:pt x="13351" y="10079"/>
                  </a:lnTo>
                  <a:lnTo>
                    <a:pt x="5497" y="3272"/>
                  </a:lnTo>
                  <a:lnTo>
                    <a:pt x="0" y="10603"/>
                  </a:lnTo>
                  <a:lnTo>
                    <a:pt x="8966" y="16231"/>
                  </a:lnTo>
                  <a:lnTo>
                    <a:pt x="0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8" name="Dowolny kształt: kształt 1067">
              <a:extLst>
                <a:ext uri="{FF2B5EF4-FFF2-40B4-BE49-F238E27FC236}">
                  <a16:creationId xmlns:a16="http://schemas.microsoft.com/office/drawing/2014/main" id="{5E8D7D50-522E-1CD8-EF74-634A54FA7976}"/>
                </a:ext>
              </a:extLst>
            </p:cNvPr>
            <p:cNvSpPr/>
            <p:nvPr/>
          </p:nvSpPr>
          <p:spPr>
            <a:xfrm>
              <a:off x="10306863" y="8069327"/>
              <a:ext cx="30891" cy="32265"/>
            </a:xfrm>
            <a:custGeom>
              <a:avLst/>
              <a:gdLst>
                <a:gd name="connsiteX0" fmla="*/ 65 w 30891"/>
                <a:gd name="connsiteY0" fmla="*/ 21598 h 32265"/>
                <a:gd name="connsiteX1" fmla="*/ 5301 w 30891"/>
                <a:gd name="connsiteY1" fmla="*/ 28797 h 32265"/>
                <a:gd name="connsiteX2" fmla="*/ 13286 w 30891"/>
                <a:gd name="connsiteY2" fmla="*/ 22121 h 32265"/>
                <a:gd name="connsiteX3" fmla="*/ 15707 w 30891"/>
                <a:gd name="connsiteY3" fmla="*/ 32266 h 32265"/>
                <a:gd name="connsiteX4" fmla="*/ 24281 w 30891"/>
                <a:gd name="connsiteY4" fmla="*/ 29648 h 32265"/>
                <a:gd name="connsiteX5" fmla="*/ 20354 w 30891"/>
                <a:gd name="connsiteY5" fmla="*/ 19962 h 32265"/>
                <a:gd name="connsiteX6" fmla="*/ 30892 w 30891"/>
                <a:gd name="connsiteY6" fmla="*/ 20812 h 32265"/>
                <a:gd name="connsiteX7" fmla="*/ 30892 w 30891"/>
                <a:gd name="connsiteY7" fmla="*/ 11650 h 32265"/>
                <a:gd name="connsiteX8" fmla="*/ 20551 w 30891"/>
                <a:gd name="connsiteY8" fmla="*/ 12435 h 32265"/>
                <a:gd name="connsiteX9" fmla="*/ 24478 w 30891"/>
                <a:gd name="connsiteY9" fmla="*/ 2814 h 32265"/>
                <a:gd name="connsiteX10" fmla="*/ 15970 w 30891"/>
                <a:gd name="connsiteY10" fmla="*/ 0 h 32265"/>
                <a:gd name="connsiteX11" fmla="*/ 13352 w 30891"/>
                <a:gd name="connsiteY11" fmla="*/ 10079 h 32265"/>
                <a:gd name="connsiteX12" fmla="*/ 5498 w 30891"/>
                <a:gd name="connsiteY12" fmla="*/ 3207 h 32265"/>
                <a:gd name="connsiteX13" fmla="*/ 0 w 30891"/>
                <a:gd name="connsiteY13" fmla="*/ 10537 h 32265"/>
                <a:gd name="connsiteX14" fmla="*/ 8966 w 30891"/>
                <a:gd name="connsiteY14" fmla="*/ 16165 h 32265"/>
                <a:gd name="connsiteX15" fmla="*/ 65 w 30891"/>
                <a:gd name="connsiteY15" fmla="*/ 21598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265">
                  <a:moveTo>
                    <a:pt x="65" y="21598"/>
                  </a:moveTo>
                  <a:lnTo>
                    <a:pt x="5301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81" y="29648"/>
                  </a:lnTo>
                  <a:lnTo>
                    <a:pt x="20354" y="19962"/>
                  </a:lnTo>
                  <a:lnTo>
                    <a:pt x="30892" y="20812"/>
                  </a:lnTo>
                  <a:lnTo>
                    <a:pt x="30892" y="11650"/>
                  </a:lnTo>
                  <a:lnTo>
                    <a:pt x="20551" y="12435"/>
                  </a:lnTo>
                  <a:lnTo>
                    <a:pt x="24478" y="2814"/>
                  </a:lnTo>
                  <a:lnTo>
                    <a:pt x="15970" y="0"/>
                  </a:lnTo>
                  <a:lnTo>
                    <a:pt x="13352" y="10079"/>
                  </a:lnTo>
                  <a:lnTo>
                    <a:pt x="5498" y="3207"/>
                  </a:lnTo>
                  <a:lnTo>
                    <a:pt x="0" y="10537"/>
                  </a:lnTo>
                  <a:lnTo>
                    <a:pt x="8966" y="16165"/>
                  </a:lnTo>
                  <a:lnTo>
                    <a:pt x="65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69" name="Dowolny kształt: kształt 1068">
              <a:extLst>
                <a:ext uri="{FF2B5EF4-FFF2-40B4-BE49-F238E27FC236}">
                  <a16:creationId xmlns:a16="http://schemas.microsoft.com/office/drawing/2014/main" id="{9495AD6A-EC08-3A24-63F8-22615436C810}"/>
                </a:ext>
              </a:extLst>
            </p:cNvPr>
            <p:cNvSpPr/>
            <p:nvPr/>
          </p:nvSpPr>
          <p:spPr>
            <a:xfrm>
              <a:off x="10343710" y="8081631"/>
              <a:ext cx="30826" cy="32265"/>
            </a:xfrm>
            <a:custGeom>
              <a:avLst/>
              <a:gdLst>
                <a:gd name="connsiteX0" fmla="*/ 30826 w 30826"/>
                <a:gd name="connsiteY0" fmla="*/ 20812 h 32265"/>
                <a:gd name="connsiteX1" fmla="*/ 30826 w 30826"/>
                <a:gd name="connsiteY1" fmla="*/ 11715 h 32265"/>
                <a:gd name="connsiteX2" fmla="*/ 20485 w 30826"/>
                <a:gd name="connsiteY2" fmla="*/ 12435 h 32265"/>
                <a:gd name="connsiteX3" fmla="*/ 24412 w 30826"/>
                <a:gd name="connsiteY3" fmla="*/ 2814 h 32265"/>
                <a:gd name="connsiteX4" fmla="*/ 15904 w 30826"/>
                <a:gd name="connsiteY4" fmla="*/ 0 h 32265"/>
                <a:gd name="connsiteX5" fmla="*/ 13286 w 30826"/>
                <a:gd name="connsiteY5" fmla="*/ 10079 h 32265"/>
                <a:gd name="connsiteX6" fmla="*/ 5498 w 30826"/>
                <a:gd name="connsiteY6" fmla="*/ 3272 h 32265"/>
                <a:gd name="connsiteX7" fmla="*/ 0 w 30826"/>
                <a:gd name="connsiteY7" fmla="*/ 10537 h 32265"/>
                <a:gd name="connsiteX8" fmla="*/ 8966 w 30826"/>
                <a:gd name="connsiteY8" fmla="*/ 16166 h 32265"/>
                <a:gd name="connsiteX9" fmla="*/ 0 w 30826"/>
                <a:gd name="connsiteY9" fmla="*/ 21598 h 32265"/>
                <a:gd name="connsiteX10" fmla="*/ 5236 w 30826"/>
                <a:gd name="connsiteY10" fmla="*/ 28797 h 32265"/>
                <a:gd name="connsiteX11" fmla="*/ 13286 w 30826"/>
                <a:gd name="connsiteY11" fmla="*/ 22121 h 32265"/>
                <a:gd name="connsiteX12" fmla="*/ 15707 w 30826"/>
                <a:gd name="connsiteY12" fmla="*/ 32266 h 32265"/>
                <a:gd name="connsiteX13" fmla="*/ 24216 w 30826"/>
                <a:gd name="connsiteY13" fmla="*/ 29648 h 32265"/>
                <a:gd name="connsiteX14" fmla="*/ 20289 w 30826"/>
                <a:gd name="connsiteY14" fmla="*/ 19962 h 32265"/>
                <a:gd name="connsiteX15" fmla="*/ 30826 w 30826"/>
                <a:gd name="connsiteY15" fmla="*/ 20812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26" h="32265">
                  <a:moveTo>
                    <a:pt x="30826" y="20812"/>
                  </a:moveTo>
                  <a:lnTo>
                    <a:pt x="30826" y="11715"/>
                  </a:lnTo>
                  <a:lnTo>
                    <a:pt x="20485" y="12435"/>
                  </a:lnTo>
                  <a:lnTo>
                    <a:pt x="24412" y="2814"/>
                  </a:lnTo>
                  <a:lnTo>
                    <a:pt x="15904" y="0"/>
                  </a:lnTo>
                  <a:lnTo>
                    <a:pt x="13286" y="10079"/>
                  </a:lnTo>
                  <a:lnTo>
                    <a:pt x="5498" y="3272"/>
                  </a:lnTo>
                  <a:lnTo>
                    <a:pt x="0" y="10537"/>
                  </a:lnTo>
                  <a:lnTo>
                    <a:pt x="8966" y="16166"/>
                  </a:lnTo>
                  <a:lnTo>
                    <a:pt x="0" y="21598"/>
                  </a:lnTo>
                  <a:lnTo>
                    <a:pt x="5236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16" y="29648"/>
                  </a:lnTo>
                  <a:lnTo>
                    <a:pt x="20289" y="19962"/>
                  </a:lnTo>
                  <a:lnTo>
                    <a:pt x="30826" y="208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70" name="Dowolny kształt: kształt 1069">
              <a:extLst>
                <a:ext uri="{FF2B5EF4-FFF2-40B4-BE49-F238E27FC236}">
                  <a16:creationId xmlns:a16="http://schemas.microsoft.com/office/drawing/2014/main" id="{37A14E1C-C1ED-0FE7-4C24-D996D6A5472B}"/>
                </a:ext>
              </a:extLst>
            </p:cNvPr>
            <p:cNvSpPr/>
            <p:nvPr/>
          </p:nvSpPr>
          <p:spPr>
            <a:xfrm>
              <a:off x="10203782" y="7879945"/>
              <a:ext cx="209433" cy="314125"/>
            </a:xfrm>
            <a:custGeom>
              <a:avLst/>
              <a:gdLst>
                <a:gd name="connsiteX0" fmla="*/ 85344 w 209433"/>
                <a:gd name="connsiteY0" fmla="*/ 158163 h 314125"/>
                <a:gd name="connsiteX1" fmla="*/ 85672 w 209433"/>
                <a:gd name="connsiteY1" fmla="*/ 157574 h 314125"/>
                <a:gd name="connsiteX2" fmla="*/ 117806 w 209433"/>
                <a:gd name="connsiteY2" fmla="*/ 91472 h 314125"/>
                <a:gd name="connsiteX3" fmla="*/ 52358 w 209433"/>
                <a:gd name="connsiteY3" fmla="*/ 130740 h 314125"/>
                <a:gd name="connsiteX4" fmla="*/ 65448 w 209433"/>
                <a:gd name="connsiteY4" fmla="*/ 143830 h 314125"/>
                <a:gd name="connsiteX5" fmla="*/ 60604 w 209433"/>
                <a:gd name="connsiteY5" fmla="*/ 150506 h 314125"/>
                <a:gd name="connsiteX6" fmla="*/ 39269 w 209433"/>
                <a:gd name="connsiteY6" fmla="*/ 143961 h 314125"/>
                <a:gd name="connsiteX7" fmla="*/ 35604 w 209433"/>
                <a:gd name="connsiteY7" fmla="*/ 155022 h 314125"/>
                <a:gd name="connsiteX8" fmla="*/ 35342 w 209433"/>
                <a:gd name="connsiteY8" fmla="*/ 154891 h 314125"/>
                <a:gd name="connsiteX9" fmla="*/ 25263 w 209433"/>
                <a:gd name="connsiteY9" fmla="*/ 143175 h 314125"/>
                <a:gd name="connsiteX10" fmla="*/ 26375 w 209433"/>
                <a:gd name="connsiteY10" fmla="*/ 127730 h 314125"/>
                <a:gd name="connsiteX11" fmla="*/ 62372 w 209433"/>
                <a:gd name="connsiteY11" fmla="*/ 56326 h 314125"/>
                <a:gd name="connsiteX12" fmla="*/ 88420 w 209433"/>
                <a:gd name="connsiteY12" fmla="*/ 40815 h 314125"/>
                <a:gd name="connsiteX13" fmla="*/ 75920 w 209433"/>
                <a:gd name="connsiteY13" fmla="*/ 2986 h 314125"/>
                <a:gd name="connsiteX14" fmla="*/ 67346 w 209433"/>
                <a:gd name="connsiteY14" fmla="*/ 303 h 314125"/>
                <a:gd name="connsiteX15" fmla="*/ 38091 w 209433"/>
                <a:gd name="connsiteY15" fmla="*/ 15487 h 314125"/>
                <a:gd name="connsiteX16" fmla="*/ 41167 w 209433"/>
                <a:gd name="connsiteY16" fmla="*/ 45658 h 314125"/>
                <a:gd name="connsiteX17" fmla="*/ 5171 w 209433"/>
                <a:gd name="connsiteY17" fmla="*/ 117062 h 314125"/>
                <a:gd name="connsiteX18" fmla="*/ 2749 w 209433"/>
                <a:gd name="connsiteY18" fmla="*/ 150637 h 314125"/>
                <a:gd name="connsiteX19" fmla="*/ 24674 w 209433"/>
                <a:gd name="connsiteY19" fmla="*/ 176161 h 314125"/>
                <a:gd name="connsiteX20" fmla="*/ 26572 w 209433"/>
                <a:gd name="connsiteY20" fmla="*/ 177077 h 314125"/>
                <a:gd name="connsiteX21" fmla="*/ 28012 w 209433"/>
                <a:gd name="connsiteY21" fmla="*/ 177797 h 314125"/>
                <a:gd name="connsiteX22" fmla="*/ 0 w 209433"/>
                <a:gd name="connsiteY22" fmla="*/ 261767 h 314125"/>
                <a:gd name="connsiteX23" fmla="*/ 170164 w 209433"/>
                <a:gd name="connsiteY23" fmla="*/ 314125 h 314125"/>
                <a:gd name="connsiteX24" fmla="*/ 209433 w 209433"/>
                <a:gd name="connsiteY24" fmla="*/ 196319 h 314125"/>
                <a:gd name="connsiteX25" fmla="*/ 85344 w 209433"/>
                <a:gd name="connsiteY25" fmla="*/ 158163 h 314125"/>
                <a:gd name="connsiteX26" fmla="*/ 50984 w 209433"/>
                <a:gd name="connsiteY26" fmla="*/ 26286 h 314125"/>
                <a:gd name="connsiteX27" fmla="*/ 64793 w 209433"/>
                <a:gd name="connsiteY27" fmla="*/ 16010 h 314125"/>
                <a:gd name="connsiteX28" fmla="*/ 75134 w 209433"/>
                <a:gd name="connsiteY28" fmla="*/ 29885 h 314125"/>
                <a:gd name="connsiteX29" fmla="*/ 61259 w 209433"/>
                <a:gd name="connsiteY29" fmla="*/ 40161 h 314125"/>
                <a:gd name="connsiteX30" fmla="*/ 50984 w 209433"/>
                <a:gd name="connsiteY30" fmla="*/ 26286 h 314125"/>
                <a:gd name="connsiteX31" fmla="*/ 161787 w 209433"/>
                <a:gd name="connsiteY31" fmla="*/ 297828 h 314125"/>
                <a:gd name="connsiteX32" fmla="*/ 16689 w 209433"/>
                <a:gd name="connsiteY32" fmla="*/ 253194 h 314125"/>
                <a:gd name="connsiteX33" fmla="*/ 40578 w 209433"/>
                <a:gd name="connsiteY33" fmla="*/ 181397 h 314125"/>
                <a:gd name="connsiteX34" fmla="*/ 77097 w 209433"/>
                <a:gd name="connsiteY34" fmla="*/ 169289 h 314125"/>
                <a:gd name="connsiteX35" fmla="*/ 192809 w 209433"/>
                <a:gd name="connsiteY35" fmla="*/ 204893 h 314125"/>
                <a:gd name="connsiteX36" fmla="*/ 161787 w 209433"/>
                <a:gd name="connsiteY36" fmla="*/ 297828 h 31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9433" h="314125">
                  <a:moveTo>
                    <a:pt x="85344" y="158163"/>
                  </a:moveTo>
                  <a:cubicBezTo>
                    <a:pt x="85475" y="157967"/>
                    <a:pt x="85540" y="157770"/>
                    <a:pt x="85672" y="157574"/>
                  </a:cubicBezTo>
                  <a:lnTo>
                    <a:pt x="117806" y="91472"/>
                  </a:lnTo>
                  <a:lnTo>
                    <a:pt x="52358" y="130740"/>
                  </a:lnTo>
                  <a:lnTo>
                    <a:pt x="65448" y="143830"/>
                  </a:lnTo>
                  <a:cubicBezTo>
                    <a:pt x="64270" y="146186"/>
                    <a:pt x="62634" y="148477"/>
                    <a:pt x="60604" y="150506"/>
                  </a:cubicBezTo>
                  <a:lnTo>
                    <a:pt x="39269" y="143961"/>
                  </a:lnTo>
                  <a:lnTo>
                    <a:pt x="35604" y="155022"/>
                  </a:lnTo>
                  <a:lnTo>
                    <a:pt x="35342" y="154891"/>
                  </a:lnTo>
                  <a:cubicBezTo>
                    <a:pt x="30564" y="152469"/>
                    <a:pt x="26965" y="148346"/>
                    <a:pt x="25263" y="143175"/>
                  </a:cubicBezTo>
                  <a:cubicBezTo>
                    <a:pt x="23561" y="138005"/>
                    <a:pt x="23954" y="132573"/>
                    <a:pt x="26375" y="127730"/>
                  </a:cubicBezTo>
                  <a:lnTo>
                    <a:pt x="62372" y="56326"/>
                  </a:lnTo>
                  <a:cubicBezTo>
                    <a:pt x="73236" y="56653"/>
                    <a:pt x="83446" y="50698"/>
                    <a:pt x="88420" y="40815"/>
                  </a:cubicBezTo>
                  <a:cubicBezTo>
                    <a:pt x="95358" y="26940"/>
                    <a:pt x="89795" y="9989"/>
                    <a:pt x="75920" y="2986"/>
                  </a:cubicBezTo>
                  <a:cubicBezTo>
                    <a:pt x="73236" y="1612"/>
                    <a:pt x="70356" y="761"/>
                    <a:pt x="67346" y="303"/>
                  </a:cubicBezTo>
                  <a:cubicBezTo>
                    <a:pt x="55303" y="-1464"/>
                    <a:pt x="43588" y="4622"/>
                    <a:pt x="38091" y="15487"/>
                  </a:cubicBezTo>
                  <a:cubicBezTo>
                    <a:pt x="33116" y="25369"/>
                    <a:pt x="34491" y="37150"/>
                    <a:pt x="41167" y="45658"/>
                  </a:cubicBezTo>
                  <a:lnTo>
                    <a:pt x="5171" y="117062"/>
                  </a:lnTo>
                  <a:cubicBezTo>
                    <a:pt x="-65" y="127534"/>
                    <a:pt x="-982" y="139445"/>
                    <a:pt x="2749" y="150637"/>
                  </a:cubicBezTo>
                  <a:cubicBezTo>
                    <a:pt x="6414" y="161828"/>
                    <a:pt x="14202" y="170860"/>
                    <a:pt x="24674" y="176161"/>
                  </a:cubicBezTo>
                  <a:lnTo>
                    <a:pt x="26572" y="177077"/>
                  </a:lnTo>
                  <a:cubicBezTo>
                    <a:pt x="27030" y="177339"/>
                    <a:pt x="27488" y="177535"/>
                    <a:pt x="28012" y="177797"/>
                  </a:cubicBezTo>
                  <a:lnTo>
                    <a:pt x="0" y="261767"/>
                  </a:lnTo>
                  <a:lnTo>
                    <a:pt x="170164" y="314125"/>
                  </a:lnTo>
                  <a:lnTo>
                    <a:pt x="209433" y="196319"/>
                  </a:lnTo>
                  <a:lnTo>
                    <a:pt x="85344" y="158163"/>
                  </a:lnTo>
                  <a:close/>
                  <a:moveTo>
                    <a:pt x="50984" y="26286"/>
                  </a:moveTo>
                  <a:cubicBezTo>
                    <a:pt x="51966" y="19610"/>
                    <a:pt x="58118" y="15029"/>
                    <a:pt x="64793" y="16010"/>
                  </a:cubicBezTo>
                  <a:cubicBezTo>
                    <a:pt x="71469" y="16992"/>
                    <a:pt x="76116" y="23210"/>
                    <a:pt x="75134" y="29885"/>
                  </a:cubicBezTo>
                  <a:cubicBezTo>
                    <a:pt x="74152" y="36495"/>
                    <a:pt x="67935" y="41142"/>
                    <a:pt x="61259" y="40161"/>
                  </a:cubicBezTo>
                  <a:cubicBezTo>
                    <a:pt x="54584" y="39179"/>
                    <a:pt x="50002" y="32962"/>
                    <a:pt x="50984" y="26286"/>
                  </a:cubicBezTo>
                  <a:close/>
                  <a:moveTo>
                    <a:pt x="161787" y="297828"/>
                  </a:moveTo>
                  <a:lnTo>
                    <a:pt x="16689" y="253194"/>
                  </a:lnTo>
                  <a:lnTo>
                    <a:pt x="40578" y="181397"/>
                  </a:lnTo>
                  <a:cubicBezTo>
                    <a:pt x="54257" y="183164"/>
                    <a:pt x="67608" y="178517"/>
                    <a:pt x="77097" y="169289"/>
                  </a:cubicBezTo>
                  <a:lnTo>
                    <a:pt x="192809" y="204893"/>
                  </a:lnTo>
                  <a:lnTo>
                    <a:pt x="161787" y="29782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071" name="Dowolny kształt: kształt 1070">
            <a:extLst>
              <a:ext uri="{FF2B5EF4-FFF2-40B4-BE49-F238E27FC236}">
                <a16:creationId xmlns:a16="http://schemas.microsoft.com/office/drawing/2014/main" id="{ADF429EF-F9E2-E63F-4183-43C137DE6427}"/>
              </a:ext>
            </a:extLst>
          </p:cNvPr>
          <p:cNvSpPr/>
          <p:nvPr userDrawn="1"/>
        </p:nvSpPr>
        <p:spPr>
          <a:xfrm>
            <a:off x="20697562" y="189279"/>
            <a:ext cx="495260" cy="288891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40192 w 314149"/>
              <a:gd name="connsiteY15" fmla="*/ 157075 h 183253"/>
              <a:gd name="connsiteX16" fmla="*/ 26179 w 314149"/>
              <a:gd name="connsiteY16" fmla="*/ 136059 h 183253"/>
              <a:gd name="connsiteX17" fmla="*/ 26179 w 314149"/>
              <a:gd name="connsiteY17" fmla="*/ 99553 h 183253"/>
              <a:gd name="connsiteX18" fmla="*/ 40192 w 314149"/>
              <a:gd name="connsiteY18" fmla="*/ 78537 h 183253"/>
              <a:gd name="connsiteX19" fmla="*/ 68537 w 314149"/>
              <a:gd name="connsiteY19" fmla="*/ 78537 h 183253"/>
              <a:gd name="connsiteX20" fmla="*/ 75775 w 314149"/>
              <a:gd name="connsiteY20" fmla="*/ 64067 h 183253"/>
              <a:gd name="connsiteX21" fmla="*/ 94716 w 314149"/>
              <a:gd name="connsiteY21" fmla="*/ 26179 h 183253"/>
              <a:gd name="connsiteX22" fmla="*/ 140896 w 314149"/>
              <a:gd name="connsiteY22" fmla="*/ 26179 h 183253"/>
              <a:gd name="connsiteX23" fmla="*/ 146747 w 314149"/>
              <a:gd name="connsiteY23" fmla="*/ 37888 h 183253"/>
              <a:gd name="connsiteX24" fmla="*/ 153986 w 314149"/>
              <a:gd name="connsiteY24" fmla="*/ 52358 h 183253"/>
              <a:gd name="connsiteX25" fmla="*/ 221600 w 314149"/>
              <a:gd name="connsiteY25" fmla="*/ 52358 h 183253"/>
              <a:gd name="connsiteX26" fmla="*/ 240004 w 314149"/>
              <a:gd name="connsiteY26" fmla="*/ 79971 h 183253"/>
              <a:gd name="connsiteX27" fmla="*/ 243989 w 314149"/>
              <a:gd name="connsiteY27" fmla="*/ 85946 h 183253"/>
              <a:gd name="connsiteX28" fmla="*/ 182233 w 314149"/>
              <a:gd name="connsiteY28" fmla="*/ 157075 h 183253"/>
              <a:gd name="connsiteX29" fmla="*/ 40185 w 314149"/>
              <a:gd name="connsiteY29" fmla="*/ 157075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40192" y="157075"/>
                </a:move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lnTo>
                  <a:pt x="40185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072" name="Grafika 52">
            <a:extLst>
              <a:ext uri="{FF2B5EF4-FFF2-40B4-BE49-F238E27FC236}">
                <a16:creationId xmlns:a16="http://schemas.microsoft.com/office/drawing/2014/main" id="{8344D608-A66A-5B02-E1F4-35FAC1CEA3E0}"/>
              </a:ext>
            </a:extLst>
          </p:cNvPr>
          <p:cNvGrpSpPr/>
          <p:nvPr userDrawn="1"/>
        </p:nvGrpSpPr>
        <p:grpSpPr>
          <a:xfrm>
            <a:off x="21770627" y="189279"/>
            <a:ext cx="495260" cy="474609"/>
            <a:chOff x="7939286" y="2212137"/>
            <a:chExt cx="314149" cy="301060"/>
          </a:xfrm>
          <a:solidFill>
            <a:srgbClr val="212E39"/>
          </a:solidFill>
        </p:grpSpPr>
        <p:sp>
          <p:nvSpPr>
            <p:cNvPr id="1073" name="Dowolny kształt: kształt 1072">
              <a:extLst>
                <a:ext uri="{FF2B5EF4-FFF2-40B4-BE49-F238E27FC236}">
                  <a16:creationId xmlns:a16="http://schemas.microsoft.com/office/drawing/2014/main" id="{5AB85AE1-8AB9-14F8-C6C3-B075AE90A81A}"/>
                </a:ext>
              </a:extLst>
            </p:cNvPr>
            <p:cNvSpPr/>
            <p:nvPr/>
          </p:nvSpPr>
          <p:spPr>
            <a:xfrm>
              <a:off x="7978555" y="2341586"/>
              <a:ext cx="235612" cy="171610"/>
            </a:xfrm>
            <a:custGeom>
              <a:avLst/>
              <a:gdLst>
                <a:gd name="connsiteX0" fmla="*/ 222523 w 235612"/>
                <a:gd name="connsiteY0" fmla="*/ 119253 h 171610"/>
                <a:gd name="connsiteX1" fmla="*/ 222234 w 235612"/>
                <a:gd name="connsiteY1" fmla="*/ 0 h 171610"/>
                <a:gd name="connsiteX2" fmla="*/ 13770 w 235612"/>
                <a:gd name="connsiteY2" fmla="*/ 0 h 171610"/>
                <a:gd name="connsiteX3" fmla="*/ 13090 w 235612"/>
                <a:gd name="connsiteY3" fmla="*/ 119253 h 171610"/>
                <a:gd name="connsiteX4" fmla="*/ 26179 w 235612"/>
                <a:gd name="connsiteY4" fmla="*/ 132342 h 171610"/>
                <a:gd name="connsiteX5" fmla="*/ 0 w 235612"/>
                <a:gd name="connsiteY5" fmla="*/ 145432 h 171610"/>
                <a:gd name="connsiteX6" fmla="*/ 0 w 235612"/>
                <a:gd name="connsiteY6" fmla="*/ 171611 h 171610"/>
                <a:gd name="connsiteX7" fmla="*/ 235612 w 235612"/>
                <a:gd name="connsiteY7" fmla="*/ 171611 h 171610"/>
                <a:gd name="connsiteX8" fmla="*/ 235612 w 235612"/>
                <a:gd name="connsiteY8" fmla="*/ 145432 h 171610"/>
                <a:gd name="connsiteX9" fmla="*/ 209433 w 235612"/>
                <a:gd name="connsiteY9" fmla="*/ 132342 h 171610"/>
                <a:gd name="connsiteX10" fmla="*/ 222523 w 235612"/>
                <a:gd name="connsiteY10" fmla="*/ 119253 h 171610"/>
                <a:gd name="connsiteX11" fmla="*/ 143985 w 235612"/>
                <a:gd name="connsiteY11" fmla="*/ 145432 h 171610"/>
                <a:gd name="connsiteX12" fmla="*/ 91627 w 235612"/>
                <a:gd name="connsiteY12" fmla="*/ 145432 h 171610"/>
                <a:gd name="connsiteX13" fmla="*/ 91627 w 235612"/>
                <a:gd name="connsiteY13" fmla="*/ 132342 h 171610"/>
                <a:gd name="connsiteX14" fmla="*/ 143985 w 235612"/>
                <a:gd name="connsiteY14" fmla="*/ 132342 h 171610"/>
                <a:gd name="connsiteX15" fmla="*/ 143985 w 235612"/>
                <a:gd name="connsiteY15" fmla="*/ 145432 h 171610"/>
                <a:gd name="connsiteX16" fmla="*/ 196344 w 235612"/>
                <a:gd name="connsiteY16" fmla="*/ 119253 h 171610"/>
                <a:gd name="connsiteX17" fmla="*/ 130896 w 235612"/>
                <a:gd name="connsiteY17" fmla="*/ 119253 h 171610"/>
                <a:gd name="connsiteX18" fmla="*/ 39269 w 235612"/>
                <a:gd name="connsiteY18" fmla="*/ 27626 h 171610"/>
                <a:gd name="connsiteX19" fmla="*/ 196344 w 235612"/>
                <a:gd name="connsiteY19" fmla="*/ 27626 h 171610"/>
                <a:gd name="connsiteX20" fmla="*/ 196344 w 235612"/>
                <a:gd name="connsiteY20" fmla="*/ 119253 h 17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5612" h="171610">
                  <a:moveTo>
                    <a:pt x="222523" y="119253"/>
                  </a:moveTo>
                  <a:lnTo>
                    <a:pt x="222234" y="0"/>
                  </a:lnTo>
                  <a:lnTo>
                    <a:pt x="13770" y="0"/>
                  </a:lnTo>
                  <a:lnTo>
                    <a:pt x="13090" y="119253"/>
                  </a:lnTo>
                  <a:lnTo>
                    <a:pt x="26179" y="132342"/>
                  </a:lnTo>
                  <a:lnTo>
                    <a:pt x="0" y="145432"/>
                  </a:lnTo>
                  <a:lnTo>
                    <a:pt x="0" y="171611"/>
                  </a:lnTo>
                  <a:lnTo>
                    <a:pt x="235612" y="171611"/>
                  </a:lnTo>
                  <a:lnTo>
                    <a:pt x="235612" y="145432"/>
                  </a:lnTo>
                  <a:lnTo>
                    <a:pt x="209433" y="132342"/>
                  </a:lnTo>
                  <a:lnTo>
                    <a:pt x="222523" y="119253"/>
                  </a:lnTo>
                  <a:close/>
                  <a:moveTo>
                    <a:pt x="143985" y="145432"/>
                  </a:moveTo>
                  <a:lnTo>
                    <a:pt x="91627" y="145432"/>
                  </a:lnTo>
                  <a:lnTo>
                    <a:pt x="91627" y="132342"/>
                  </a:lnTo>
                  <a:lnTo>
                    <a:pt x="143985" y="132342"/>
                  </a:lnTo>
                  <a:lnTo>
                    <a:pt x="143985" y="145432"/>
                  </a:lnTo>
                  <a:close/>
                  <a:moveTo>
                    <a:pt x="196344" y="119253"/>
                  </a:moveTo>
                  <a:lnTo>
                    <a:pt x="130896" y="119253"/>
                  </a:lnTo>
                  <a:lnTo>
                    <a:pt x="39269" y="27626"/>
                  </a:lnTo>
                  <a:lnTo>
                    <a:pt x="196344" y="27626"/>
                  </a:lnTo>
                  <a:lnTo>
                    <a:pt x="196344" y="1192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74" name="Dowolny kształt: kształt 1073">
              <a:extLst>
                <a:ext uri="{FF2B5EF4-FFF2-40B4-BE49-F238E27FC236}">
                  <a16:creationId xmlns:a16="http://schemas.microsoft.com/office/drawing/2014/main" id="{AC512D3A-8F73-7104-FAF6-0DAEB4F791C1}"/>
                </a:ext>
              </a:extLst>
            </p:cNvPr>
            <p:cNvSpPr/>
            <p:nvPr/>
          </p:nvSpPr>
          <p:spPr>
            <a:xfrm>
              <a:off x="7939286" y="2212137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39269 w 314149"/>
                <a:gd name="connsiteY11" fmla="*/ 183254 h 183253"/>
                <a:gd name="connsiteX12" fmla="*/ 39269 w 314149"/>
                <a:gd name="connsiteY12" fmla="*/ 157075 h 183253"/>
                <a:gd name="connsiteX13" fmla="*/ 26179 w 314149"/>
                <a:gd name="connsiteY13" fmla="*/ 136059 h 183253"/>
                <a:gd name="connsiteX14" fmla="*/ 26179 w 314149"/>
                <a:gd name="connsiteY14" fmla="*/ 99553 h 183253"/>
                <a:gd name="connsiteX15" fmla="*/ 40192 w 314149"/>
                <a:gd name="connsiteY15" fmla="*/ 78537 h 183253"/>
                <a:gd name="connsiteX16" fmla="*/ 52358 w 314149"/>
                <a:gd name="connsiteY16" fmla="*/ 78537 h 183253"/>
                <a:gd name="connsiteX17" fmla="*/ 68537 w 314149"/>
                <a:gd name="connsiteY17" fmla="*/ 78537 h 183253"/>
                <a:gd name="connsiteX18" fmla="*/ 75776 w 314149"/>
                <a:gd name="connsiteY18" fmla="*/ 64067 h 183253"/>
                <a:gd name="connsiteX19" fmla="*/ 94716 w 314149"/>
                <a:gd name="connsiteY19" fmla="*/ 26179 h 183253"/>
                <a:gd name="connsiteX20" fmla="*/ 140896 w 314149"/>
                <a:gd name="connsiteY20" fmla="*/ 26179 h 183253"/>
                <a:gd name="connsiteX21" fmla="*/ 146747 w 314149"/>
                <a:gd name="connsiteY21" fmla="*/ 37888 h 183253"/>
                <a:gd name="connsiteX22" fmla="*/ 153986 w 314149"/>
                <a:gd name="connsiteY22" fmla="*/ 52358 h 183253"/>
                <a:gd name="connsiteX23" fmla="*/ 170164 w 314149"/>
                <a:gd name="connsiteY23" fmla="*/ 52358 h 183253"/>
                <a:gd name="connsiteX24" fmla="*/ 221600 w 314149"/>
                <a:gd name="connsiteY24" fmla="*/ 52358 h 183253"/>
                <a:gd name="connsiteX25" fmla="*/ 240010 w 314149"/>
                <a:gd name="connsiteY25" fmla="*/ 79971 h 183253"/>
                <a:gd name="connsiteX26" fmla="*/ 247779 w 314149"/>
                <a:gd name="connsiteY26" fmla="*/ 91627 h 183253"/>
                <a:gd name="connsiteX27" fmla="*/ 261791 w 314149"/>
                <a:gd name="connsiteY27" fmla="*/ 91627 h 183253"/>
                <a:gd name="connsiteX28" fmla="*/ 277126 w 314149"/>
                <a:gd name="connsiteY28" fmla="*/ 91627 h 183253"/>
                <a:gd name="connsiteX29" fmla="*/ 287971 w 314149"/>
                <a:gd name="connsiteY29" fmla="*/ 102472 h 183253"/>
                <a:gd name="connsiteX30" fmla="*/ 287971 w 314149"/>
                <a:gd name="connsiteY30" fmla="*/ 146230 h 183253"/>
                <a:gd name="connsiteX31" fmla="*/ 277126 w 314149"/>
                <a:gd name="connsiteY31" fmla="*/ 157075 h 183253"/>
                <a:gd name="connsiteX32" fmla="*/ 274881 w 314149"/>
                <a:gd name="connsiteY32" fmla="*/ 157075 h 183253"/>
                <a:gd name="connsiteX33" fmla="*/ 274881 w 314149"/>
                <a:gd name="connsiteY33" fmla="*/ 183254 h 183253"/>
                <a:gd name="connsiteX34" fmla="*/ 287971 w 314149"/>
                <a:gd name="connsiteY34" fmla="*/ 183254 h 183253"/>
                <a:gd name="connsiteX35" fmla="*/ 314150 w 314149"/>
                <a:gd name="connsiteY35" fmla="*/ 157075 h 183253"/>
                <a:gd name="connsiteX36" fmla="*/ 314150 w 314149"/>
                <a:gd name="connsiteY36" fmla="*/ 91627 h 183253"/>
                <a:gd name="connsiteX37" fmla="*/ 287971 w 314149"/>
                <a:gd name="connsiteY37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39269" y="183254"/>
                  </a:lnTo>
                  <a:lnTo>
                    <a:pt x="39269" y="157075"/>
                  </a:lnTo>
                  <a:lnTo>
                    <a:pt x="26179" y="136059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6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74881" y="157075"/>
                  </a:lnTo>
                  <a:lnTo>
                    <a:pt x="27488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75" name="Grafika 52">
            <a:extLst>
              <a:ext uri="{FF2B5EF4-FFF2-40B4-BE49-F238E27FC236}">
                <a16:creationId xmlns:a16="http://schemas.microsoft.com/office/drawing/2014/main" id="{8DFF2E1D-A954-28B3-8D0D-F3203D9F2380}"/>
              </a:ext>
            </a:extLst>
          </p:cNvPr>
          <p:cNvGrpSpPr/>
          <p:nvPr userDrawn="1"/>
        </p:nvGrpSpPr>
        <p:grpSpPr>
          <a:xfrm>
            <a:off x="21234095" y="725794"/>
            <a:ext cx="495260" cy="453973"/>
            <a:chOff x="7598958" y="2552466"/>
            <a:chExt cx="314149" cy="287970"/>
          </a:xfrm>
          <a:solidFill>
            <a:srgbClr val="212E39"/>
          </a:solidFill>
        </p:grpSpPr>
        <p:sp>
          <p:nvSpPr>
            <p:cNvPr id="1076" name="Dowolny kształt: kształt 1075">
              <a:extLst>
                <a:ext uri="{FF2B5EF4-FFF2-40B4-BE49-F238E27FC236}">
                  <a16:creationId xmlns:a16="http://schemas.microsoft.com/office/drawing/2014/main" id="{14C31DB9-E9C4-816B-39E7-01BC49FB3685}"/>
                </a:ext>
              </a:extLst>
            </p:cNvPr>
            <p:cNvSpPr/>
            <p:nvPr/>
          </p:nvSpPr>
          <p:spPr>
            <a:xfrm>
              <a:off x="7690585" y="2670272"/>
              <a:ext cx="143985" cy="170164"/>
            </a:xfrm>
            <a:custGeom>
              <a:avLst/>
              <a:gdLst>
                <a:gd name="connsiteX0" fmla="*/ 0 w 143985"/>
                <a:gd name="connsiteY0" fmla="*/ 52358 h 170164"/>
                <a:gd name="connsiteX1" fmla="*/ 0 w 143985"/>
                <a:gd name="connsiteY1" fmla="*/ 170164 h 170164"/>
                <a:gd name="connsiteX2" fmla="*/ 143985 w 143985"/>
                <a:gd name="connsiteY2" fmla="*/ 170164 h 170164"/>
                <a:gd name="connsiteX3" fmla="*/ 143985 w 143985"/>
                <a:gd name="connsiteY3" fmla="*/ 0 h 170164"/>
                <a:gd name="connsiteX4" fmla="*/ 0 w 143985"/>
                <a:gd name="connsiteY4" fmla="*/ 0 h 170164"/>
                <a:gd name="connsiteX5" fmla="*/ 0 w 143985"/>
                <a:gd name="connsiteY5" fmla="*/ 52358 h 170164"/>
                <a:gd name="connsiteX6" fmla="*/ 130896 w 143985"/>
                <a:gd name="connsiteY6" fmla="*/ 157075 h 170164"/>
                <a:gd name="connsiteX7" fmla="*/ 13090 w 143985"/>
                <a:gd name="connsiteY7" fmla="*/ 157075 h 170164"/>
                <a:gd name="connsiteX8" fmla="*/ 13090 w 143985"/>
                <a:gd name="connsiteY8" fmla="*/ 117806 h 170164"/>
                <a:gd name="connsiteX9" fmla="*/ 130896 w 143985"/>
                <a:gd name="connsiteY9" fmla="*/ 117806 h 170164"/>
                <a:gd name="connsiteX10" fmla="*/ 130896 w 143985"/>
                <a:gd name="connsiteY10" fmla="*/ 157075 h 170164"/>
                <a:gd name="connsiteX11" fmla="*/ 130896 w 143985"/>
                <a:gd name="connsiteY11" fmla="*/ 104717 h 170164"/>
                <a:gd name="connsiteX12" fmla="*/ 13090 w 143985"/>
                <a:gd name="connsiteY12" fmla="*/ 104717 h 170164"/>
                <a:gd name="connsiteX13" fmla="*/ 13090 w 143985"/>
                <a:gd name="connsiteY13" fmla="*/ 65448 h 170164"/>
                <a:gd name="connsiteX14" fmla="*/ 130896 w 143985"/>
                <a:gd name="connsiteY14" fmla="*/ 65448 h 170164"/>
                <a:gd name="connsiteX15" fmla="*/ 130896 w 143985"/>
                <a:gd name="connsiteY15" fmla="*/ 104717 h 170164"/>
                <a:gd name="connsiteX16" fmla="*/ 13090 w 143985"/>
                <a:gd name="connsiteY16" fmla="*/ 13090 h 170164"/>
                <a:gd name="connsiteX17" fmla="*/ 130896 w 143985"/>
                <a:gd name="connsiteY17" fmla="*/ 13090 h 170164"/>
                <a:gd name="connsiteX18" fmla="*/ 130896 w 143985"/>
                <a:gd name="connsiteY18" fmla="*/ 52358 h 170164"/>
                <a:gd name="connsiteX19" fmla="*/ 13090 w 143985"/>
                <a:gd name="connsiteY19" fmla="*/ 52358 h 170164"/>
                <a:gd name="connsiteX20" fmla="*/ 13090 w 143985"/>
                <a:gd name="connsiteY20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3985" h="170164">
                  <a:moveTo>
                    <a:pt x="0" y="52358"/>
                  </a:moveTo>
                  <a:lnTo>
                    <a:pt x="0" y="170164"/>
                  </a:lnTo>
                  <a:lnTo>
                    <a:pt x="143985" y="170164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52358"/>
                  </a:lnTo>
                  <a:close/>
                  <a:moveTo>
                    <a:pt x="130896" y="157075"/>
                  </a:moveTo>
                  <a:lnTo>
                    <a:pt x="13090" y="157075"/>
                  </a:lnTo>
                  <a:lnTo>
                    <a:pt x="13090" y="117806"/>
                  </a:lnTo>
                  <a:lnTo>
                    <a:pt x="130896" y="117806"/>
                  </a:lnTo>
                  <a:lnTo>
                    <a:pt x="130896" y="157075"/>
                  </a:lnTo>
                  <a:close/>
                  <a:moveTo>
                    <a:pt x="130896" y="104717"/>
                  </a:moveTo>
                  <a:lnTo>
                    <a:pt x="13090" y="104717"/>
                  </a:lnTo>
                  <a:lnTo>
                    <a:pt x="13090" y="65448"/>
                  </a:lnTo>
                  <a:lnTo>
                    <a:pt x="130896" y="65448"/>
                  </a:lnTo>
                  <a:lnTo>
                    <a:pt x="130896" y="104717"/>
                  </a:lnTo>
                  <a:close/>
                  <a:moveTo>
                    <a:pt x="13090" y="13090"/>
                  </a:moveTo>
                  <a:lnTo>
                    <a:pt x="130896" y="13090"/>
                  </a:lnTo>
                  <a:lnTo>
                    <a:pt x="130896" y="52358"/>
                  </a:lnTo>
                  <a:lnTo>
                    <a:pt x="13090" y="52358"/>
                  </a:lnTo>
                  <a:lnTo>
                    <a:pt x="1309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77" name="Dowolny kształt: kształt 1076">
              <a:extLst>
                <a:ext uri="{FF2B5EF4-FFF2-40B4-BE49-F238E27FC236}">
                  <a16:creationId xmlns:a16="http://schemas.microsoft.com/office/drawing/2014/main" id="{8CFF28FC-A2EB-7494-3AEF-1339991C0EAB}"/>
                </a:ext>
              </a:extLst>
            </p:cNvPr>
            <p:cNvSpPr/>
            <p:nvPr/>
          </p:nvSpPr>
          <p:spPr>
            <a:xfrm>
              <a:off x="7756032" y="2696451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78" name="Dowolny kształt: kształt 1077">
              <a:extLst>
                <a:ext uri="{FF2B5EF4-FFF2-40B4-BE49-F238E27FC236}">
                  <a16:creationId xmlns:a16="http://schemas.microsoft.com/office/drawing/2014/main" id="{3E13D69A-BDE7-F5A0-1C25-E4D93F1053DC}"/>
                </a:ext>
              </a:extLst>
            </p:cNvPr>
            <p:cNvSpPr/>
            <p:nvPr/>
          </p:nvSpPr>
          <p:spPr>
            <a:xfrm>
              <a:off x="7716764" y="2696451"/>
              <a:ext cx="15111" cy="13089"/>
            </a:xfrm>
            <a:custGeom>
              <a:avLst/>
              <a:gdLst>
                <a:gd name="connsiteX0" fmla="*/ 3776 w 15111"/>
                <a:gd name="connsiteY0" fmla="*/ 0 h 13089"/>
                <a:gd name="connsiteX1" fmla="*/ 0 w 15111"/>
                <a:gd name="connsiteY1" fmla="*/ 6545 h 13089"/>
                <a:gd name="connsiteX2" fmla="*/ 3776 w 15111"/>
                <a:gd name="connsiteY2" fmla="*/ 13090 h 13089"/>
                <a:gd name="connsiteX3" fmla="*/ 11335 w 15111"/>
                <a:gd name="connsiteY3" fmla="*/ 13090 h 13089"/>
                <a:gd name="connsiteX4" fmla="*/ 15112 w 15111"/>
                <a:gd name="connsiteY4" fmla="*/ 6545 h 13089"/>
                <a:gd name="connsiteX5" fmla="*/ 11335 w 15111"/>
                <a:gd name="connsiteY5" fmla="*/ 0 h 13089"/>
                <a:gd name="connsiteX6" fmla="*/ 3776 w 15111"/>
                <a:gd name="connsiteY6" fmla="*/ 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3776" y="0"/>
                  </a:move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79" name="Dowolny kształt: kształt 1078">
              <a:extLst>
                <a:ext uri="{FF2B5EF4-FFF2-40B4-BE49-F238E27FC236}">
                  <a16:creationId xmlns:a16="http://schemas.microsoft.com/office/drawing/2014/main" id="{3419A35B-8224-3951-79F8-2662C4A980E8}"/>
                </a:ext>
              </a:extLst>
            </p:cNvPr>
            <p:cNvSpPr/>
            <p:nvPr/>
          </p:nvSpPr>
          <p:spPr>
            <a:xfrm>
              <a:off x="7756032" y="2748809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80" name="Dowolny kształt: kształt 1079">
              <a:extLst>
                <a:ext uri="{FF2B5EF4-FFF2-40B4-BE49-F238E27FC236}">
                  <a16:creationId xmlns:a16="http://schemas.microsoft.com/office/drawing/2014/main" id="{7435C5C2-4D4F-4000-1B72-1BC27D5F2A44}"/>
                </a:ext>
              </a:extLst>
            </p:cNvPr>
            <p:cNvSpPr/>
            <p:nvPr/>
          </p:nvSpPr>
          <p:spPr>
            <a:xfrm>
              <a:off x="7716764" y="2748809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81" name="Dowolny kształt: kształt 1080">
              <a:extLst>
                <a:ext uri="{FF2B5EF4-FFF2-40B4-BE49-F238E27FC236}">
                  <a16:creationId xmlns:a16="http://schemas.microsoft.com/office/drawing/2014/main" id="{C76E7165-175A-7BA8-4975-40D1DA48A25B}"/>
                </a:ext>
              </a:extLst>
            </p:cNvPr>
            <p:cNvSpPr/>
            <p:nvPr/>
          </p:nvSpPr>
          <p:spPr>
            <a:xfrm>
              <a:off x="7756032" y="2801168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82" name="Dowolny kształt: kształt 1081">
              <a:extLst>
                <a:ext uri="{FF2B5EF4-FFF2-40B4-BE49-F238E27FC236}">
                  <a16:creationId xmlns:a16="http://schemas.microsoft.com/office/drawing/2014/main" id="{DDE65C12-23F5-5FC1-C537-1DFD807DA9D1}"/>
                </a:ext>
              </a:extLst>
            </p:cNvPr>
            <p:cNvSpPr/>
            <p:nvPr/>
          </p:nvSpPr>
          <p:spPr>
            <a:xfrm>
              <a:off x="7716764" y="2801168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83" name="Dowolny kształt: kształt 1082">
              <a:extLst>
                <a:ext uri="{FF2B5EF4-FFF2-40B4-BE49-F238E27FC236}">
                  <a16:creationId xmlns:a16="http://schemas.microsoft.com/office/drawing/2014/main" id="{CC7156BA-41AF-122F-9F19-FB247D175C74}"/>
                </a:ext>
              </a:extLst>
            </p:cNvPr>
            <p:cNvSpPr/>
            <p:nvPr/>
          </p:nvSpPr>
          <p:spPr>
            <a:xfrm>
              <a:off x="7598958" y="2552466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78537 w 314149"/>
                <a:gd name="connsiteY11" fmla="*/ 183254 h 183253"/>
                <a:gd name="connsiteX12" fmla="*/ 78537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0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48702 w 314149"/>
                <a:gd name="connsiteY33" fmla="*/ 157075 h 183253"/>
                <a:gd name="connsiteX34" fmla="*/ 248702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48702" y="157075"/>
                  </a:lnTo>
                  <a:lnTo>
                    <a:pt x="248702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84" name="Grupa 1083">
            <a:extLst>
              <a:ext uri="{FF2B5EF4-FFF2-40B4-BE49-F238E27FC236}">
                <a16:creationId xmlns:a16="http://schemas.microsoft.com/office/drawing/2014/main" id="{0412B53A-19E5-3639-A6F2-FD993D7163A3}"/>
              </a:ext>
            </a:extLst>
          </p:cNvPr>
          <p:cNvGrpSpPr/>
          <p:nvPr userDrawn="1"/>
        </p:nvGrpSpPr>
        <p:grpSpPr>
          <a:xfrm>
            <a:off x="20161029" y="725794"/>
            <a:ext cx="495260" cy="453973"/>
            <a:chOff x="6918300" y="2552466"/>
            <a:chExt cx="314149" cy="287970"/>
          </a:xfrm>
        </p:grpSpPr>
        <p:sp>
          <p:nvSpPr>
            <p:cNvPr id="1085" name="Dowolny kształt: kształt 1084">
              <a:extLst>
                <a:ext uri="{FF2B5EF4-FFF2-40B4-BE49-F238E27FC236}">
                  <a16:creationId xmlns:a16="http://schemas.microsoft.com/office/drawing/2014/main" id="{AC62BC7D-D40D-286F-6DB1-6B56FAC76B9C}"/>
                </a:ext>
              </a:extLst>
            </p:cNvPr>
            <p:cNvSpPr/>
            <p:nvPr/>
          </p:nvSpPr>
          <p:spPr>
            <a:xfrm>
              <a:off x="7075375" y="2722630"/>
              <a:ext cx="130895" cy="117806"/>
            </a:xfrm>
            <a:custGeom>
              <a:avLst/>
              <a:gdLst>
                <a:gd name="connsiteX0" fmla="*/ 91627 w 130895"/>
                <a:gd name="connsiteY0" fmla="*/ 39269 h 117806"/>
                <a:gd name="connsiteX1" fmla="*/ 78537 w 130895"/>
                <a:gd name="connsiteY1" fmla="*/ 26179 h 117806"/>
                <a:gd name="connsiteX2" fmla="*/ 104717 w 130895"/>
                <a:gd name="connsiteY2" fmla="*/ 0 h 117806"/>
                <a:gd name="connsiteX3" fmla="*/ 65448 w 130895"/>
                <a:gd name="connsiteY3" fmla="*/ 0 h 117806"/>
                <a:gd name="connsiteX4" fmla="*/ 39269 w 130895"/>
                <a:gd name="connsiteY4" fmla="*/ 26179 h 117806"/>
                <a:gd name="connsiteX5" fmla="*/ 79257 w 130895"/>
                <a:gd name="connsiteY5" fmla="*/ 64532 h 117806"/>
                <a:gd name="connsiteX6" fmla="*/ 65448 w 130895"/>
                <a:gd name="connsiteY6" fmla="*/ 78537 h 117806"/>
                <a:gd name="connsiteX7" fmla="*/ 39269 w 130895"/>
                <a:gd name="connsiteY7" fmla="*/ 52358 h 117806"/>
                <a:gd name="connsiteX8" fmla="*/ 0 w 130895"/>
                <a:gd name="connsiteY8" fmla="*/ 52358 h 117806"/>
                <a:gd name="connsiteX9" fmla="*/ 65448 w 130895"/>
                <a:gd name="connsiteY9" fmla="*/ 117806 h 117806"/>
                <a:gd name="connsiteX10" fmla="*/ 130896 w 130895"/>
                <a:gd name="connsiteY10" fmla="*/ 39269 h 117806"/>
                <a:gd name="connsiteX11" fmla="*/ 91627 w 130895"/>
                <a:gd name="connsiteY11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895" h="117806">
                  <a:moveTo>
                    <a:pt x="91627" y="39269"/>
                  </a:moveTo>
                  <a:lnTo>
                    <a:pt x="78537" y="26179"/>
                  </a:lnTo>
                  <a:lnTo>
                    <a:pt x="104717" y="0"/>
                  </a:lnTo>
                  <a:lnTo>
                    <a:pt x="65448" y="0"/>
                  </a:lnTo>
                  <a:lnTo>
                    <a:pt x="39269" y="26179"/>
                  </a:lnTo>
                  <a:lnTo>
                    <a:pt x="79257" y="64532"/>
                  </a:lnTo>
                  <a:lnTo>
                    <a:pt x="65448" y="78537"/>
                  </a:lnTo>
                  <a:lnTo>
                    <a:pt x="39269" y="52358"/>
                  </a:lnTo>
                  <a:lnTo>
                    <a:pt x="0" y="52358"/>
                  </a:lnTo>
                  <a:lnTo>
                    <a:pt x="65448" y="117806"/>
                  </a:lnTo>
                  <a:lnTo>
                    <a:pt x="130896" y="39269"/>
                  </a:lnTo>
                  <a:lnTo>
                    <a:pt x="9162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86" name="Dowolny kształt: kształt 1085">
              <a:extLst>
                <a:ext uri="{FF2B5EF4-FFF2-40B4-BE49-F238E27FC236}">
                  <a16:creationId xmlns:a16="http://schemas.microsoft.com/office/drawing/2014/main" id="{E423E2BB-D43F-7387-78B7-C4DC852834E9}"/>
                </a:ext>
              </a:extLst>
            </p:cNvPr>
            <p:cNvSpPr/>
            <p:nvPr/>
          </p:nvSpPr>
          <p:spPr>
            <a:xfrm>
              <a:off x="6918300" y="2552466"/>
              <a:ext cx="314149" cy="183253"/>
            </a:xfrm>
            <a:custGeom>
              <a:avLst/>
              <a:gdLst>
                <a:gd name="connsiteX0" fmla="*/ 196344 w 314149"/>
                <a:gd name="connsiteY0" fmla="*/ 183254 h 183253"/>
                <a:gd name="connsiteX1" fmla="*/ 222523 w 314149"/>
                <a:gd name="connsiteY1" fmla="*/ 157075 h 183253"/>
                <a:gd name="connsiteX2" fmla="*/ 261791 w 314149"/>
                <a:gd name="connsiteY2" fmla="*/ 157075 h 183253"/>
                <a:gd name="connsiteX3" fmla="*/ 287971 w 314149"/>
                <a:gd name="connsiteY3" fmla="*/ 183254 h 183253"/>
                <a:gd name="connsiteX4" fmla="*/ 314150 w 314149"/>
                <a:gd name="connsiteY4" fmla="*/ 157075 h 183253"/>
                <a:gd name="connsiteX5" fmla="*/ 314150 w 314149"/>
                <a:gd name="connsiteY5" fmla="*/ 91627 h 183253"/>
                <a:gd name="connsiteX6" fmla="*/ 287971 w 314149"/>
                <a:gd name="connsiteY6" fmla="*/ 65448 h 183253"/>
                <a:gd name="connsiteX7" fmla="*/ 261791 w 314149"/>
                <a:gd name="connsiteY7" fmla="*/ 65448 h 183253"/>
                <a:gd name="connsiteX8" fmla="*/ 235612 w 314149"/>
                <a:gd name="connsiteY8" fmla="*/ 26179 h 183253"/>
                <a:gd name="connsiteX9" fmla="*/ 170164 w 314149"/>
                <a:gd name="connsiteY9" fmla="*/ 26179 h 183253"/>
                <a:gd name="connsiteX10" fmla="*/ 157075 w 314149"/>
                <a:gd name="connsiteY10" fmla="*/ 0 h 183253"/>
                <a:gd name="connsiteX11" fmla="*/ 78537 w 314149"/>
                <a:gd name="connsiteY11" fmla="*/ 0 h 183253"/>
                <a:gd name="connsiteX12" fmla="*/ 52358 w 314149"/>
                <a:gd name="connsiteY12" fmla="*/ 52358 h 183253"/>
                <a:gd name="connsiteX13" fmla="*/ 26179 w 314149"/>
                <a:gd name="connsiteY13" fmla="*/ 52358 h 183253"/>
                <a:gd name="connsiteX14" fmla="*/ 0 w 314149"/>
                <a:gd name="connsiteY14" fmla="*/ 91627 h 183253"/>
                <a:gd name="connsiteX15" fmla="*/ 0 w 314149"/>
                <a:gd name="connsiteY15" fmla="*/ 143985 h 183253"/>
                <a:gd name="connsiteX16" fmla="*/ 26179 w 314149"/>
                <a:gd name="connsiteY16" fmla="*/ 183254 h 183253"/>
                <a:gd name="connsiteX17" fmla="*/ 196344 w 314149"/>
                <a:gd name="connsiteY17" fmla="*/ 183254 h 183253"/>
                <a:gd name="connsiteX18" fmla="*/ 243996 w 314149"/>
                <a:gd name="connsiteY18" fmla="*/ 85946 h 183253"/>
                <a:gd name="connsiteX19" fmla="*/ 182240 w 314149"/>
                <a:gd name="connsiteY19" fmla="*/ 157075 h 183253"/>
                <a:gd name="connsiteX20" fmla="*/ 40192 w 314149"/>
                <a:gd name="connsiteY20" fmla="*/ 157075 h 183253"/>
                <a:gd name="connsiteX21" fmla="*/ 26179 w 314149"/>
                <a:gd name="connsiteY21" fmla="*/ 136060 h 183253"/>
                <a:gd name="connsiteX22" fmla="*/ 26179 w 314149"/>
                <a:gd name="connsiteY22" fmla="*/ 99553 h 183253"/>
                <a:gd name="connsiteX23" fmla="*/ 40192 w 314149"/>
                <a:gd name="connsiteY23" fmla="*/ 78537 h 183253"/>
                <a:gd name="connsiteX24" fmla="*/ 68537 w 314149"/>
                <a:gd name="connsiteY24" fmla="*/ 78537 h 183253"/>
                <a:gd name="connsiteX25" fmla="*/ 75775 w 314149"/>
                <a:gd name="connsiteY25" fmla="*/ 64067 h 183253"/>
                <a:gd name="connsiteX26" fmla="*/ 94716 w 314149"/>
                <a:gd name="connsiteY26" fmla="*/ 26179 h 183253"/>
                <a:gd name="connsiteX27" fmla="*/ 140896 w 314149"/>
                <a:gd name="connsiteY27" fmla="*/ 26179 h 183253"/>
                <a:gd name="connsiteX28" fmla="*/ 146747 w 314149"/>
                <a:gd name="connsiteY28" fmla="*/ 37888 h 183253"/>
                <a:gd name="connsiteX29" fmla="*/ 153986 w 314149"/>
                <a:gd name="connsiteY29" fmla="*/ 52358 h 183253"/>
                <a:gd name="connsiteX30" fmla="*/ 221600 w 314149"/>
                <a:gd name="connsiteY30" fmla="*/ 52358 h 183253"/>
                <a:gd name="connsiteX31" fmla="*/ 243989 w 314149"/>
                <a:gd name="connsiteY31" fmla="*/ 85946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4149" h="183253">
                  <a:moveTo>
                    <a:pt x="196344" y="183254"/>
                  </a:moveTo>
                  <a:lnTo>
                    <a:pt x="222523" y="157075"/>
                  </a:lnTo>
                  <a:lnTo>
                    <a:pt x="261791" y="157075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196344" y="183254"/>
                  </a:lnTo>
                  <a:close/>
                  <a:moveTo>
                    <a:pt x="243996" y="85946"/>
                  </a:moveTo>
                  <a:lnTo>
                    <a:pt x="182240" y="157075"/>
                  </a:lnTo>
                  <a:lnTo>
                    <a:pt x="40192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221600" y="52358"/>
                  </a:lnTo>
                  <a:lnTo>
                    <a:pt x="243989" y="859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087" name="Dowolny kształt: kształt 1086">
            <a:extLst>
              <a:ext uri="{FF2B5EF4-FFF2-40B4-BE49-F238E27FC236}">
                <a16:creationId xmlns:a16="http://schemas.microsoft.com/office/drawing/2014/main" id="{10535500-8620-E76B-9D7B-B9DA372135D6}"/>
              </a:ext>
            </a:extLst>
          </p:cNvPr>
          <p:cNvSpPr/>
          <p:nvPr userDrawn="1"/>
        </p:nvSpPr>
        <p:spPr>
          <a:xfrm>
            <a:off x="20697562" y="725794"/>
            <a:ext cx="495260" cy="474609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39269 w 314149"/>
              <a:gd name="connsiteY11" fmla="*/ 183254 h 301060"/>
              <a:gd name="connsiteX12" fmla="*/ 39269 w 314149"/>
              <a:gd name="connsiteY12" fmla="*/ 222523 h 301060"/>
              <a:gd name="connsiteX13" fmla="*/ 26179 w 314149"/>
              <a:gd name="connsiteY13" fmla="*/ 222523 h 301060"/>
              <a:gd name="connsiteX14" fmla="*/ 26179 w 314149"/>
              <a:gd name="connsiteY14" fmla="*/ 274881 h 301060"/>
              <a:gd name="connsiteX15" fmla="*/ 78537 w 314149"/>
              <a:gd name="connsiteY15" fmla="*/ 274881 h 301060"/>
              <a:gd name="connsiteX16" fmla="*/ 78537 w 314149"/>
              <a:gd name="connsiteY16" fmla="*/ 222523 h 301060"/>
              <a:gd name="connsiteX17" fmla="*/ 65448 w 314149"/>
              <a:gd name="connsiteY17" fmla="*/ 222523 h 301060"/>
              <a:gd name="connsiteX18" fmla="*/ 65448 w 314149"/>
              <a:gd name="connsiteY18" fmla="*/ 183254 h 301060"/>
              <a:gd name="connsiteX19" fmla="*/ 130896 w 314149"/>
              <a:gd name="connsiteY19" fmla="*/ 183254 h 301060"/>
              <a:gd name="connsiteX20" fmla="*/ 130896 w 314149"/>
              <a:gd name="connsiteY20" fmla="*/ 248702 h 301060"/>
              <a:gd name="connsiteX21" fmla="*/ 117806 w 314149"/>
              <a:gd name="connsiteY21" fmla="*/ 248702 h 301060"/>
              <a:gd name="connsiteX22" fmla="*/ 117806 w 314149"/>
              <a:gd name="connsiteY22" fmla="*/ 301060 h 301060"/>
              <a:gd name="connsiteX23" fmla="*/ 170164 w 314149"/>
              <a:gd name="connsiteY23" fmla="*/ 301060 h 301060"/>
              <a:gd name="connsiteX24" fmla="*/ 170164 w 314149"/>
              <a:gd name="connsiteY24" fmla="*/ 248702 h 301060"/>
              <a:gd name="connsiteX25" fmla="*/ 157075 w 314149"/>
              <a:gd name="connsiteY25" fmla="*/ 248702 h 301060"/>
              <a:gd name="connsiteX26" fmla="*/ 157075 w 314149"/>
              <a:gd name="connsiteY26" fmla="*/ 183254 h 301060"/>
              <a:gd name="connsiteX27" fmla="*/ 222523 w 314149"/>
              <a:gd name="connsiteY27" fmla="*/ 183254 h 301060"/>
              <a:gd name="connsiteX28" fmla="*/ 222523 w 314149"/>
              <a:gd name="connsiteY28" fmla="*/ 235612 h 301060"/>
              <a:gd name="connsiteX29" fmla="*/ 209433 w 314149"/>
              <a:gd name="connsiteY29" fmla="*/ 235612 h 301060"/>
              <a:gd name="connsiteX30" fmla="*/ 209433 w 314149"/>
              <a:gd name="connsiteY30" fmla="*/ 287971 h 301060"/>
              <a:gd name="connsiteX31" fmla="*/ 261791 w 314149"/>
              <a:gd name="connsiteY31" fmla="*/ 287971 h 301060"/>
              <a:gd name="connsiteX32" fmla="*/ 261791 w 314149"/>
              <a:gd name="connsiteY32" fmla="*/ 235612 h 301060"/>
              <a:gd name="connsiteX33" fmla="*/ 248702 w 314149"/>
              <a:gd name="connsiteY33" fmla="*/ 235612 h 301060"/>
              <a:gd name="connsiteX34" fmla="*/ 248702 w 314149"/>
              <a:gd name="connsiteY34" fmla="*/ 183254 h 301060"/>
              <a:gd name="connsiteX35" fmla="*/ 287971 w 314149"/>
              <a:gd name="connsiteY35" fmla="*/ 183254 h 301060"/>
              <a:gd name="connsiteX36" fmla="*/ 314150 w 314149"/>
              <a:gd name="connsiteY36" fmla="*/ 157075 h 301060"/>
              <a:gd name="connsiteX37" fmla="*/ 314150 w 314149"/>
              <a:gd name="connsiteY37" fmla="*/ 91627 h 301060"/>
              <a:gd name="connsiteX38" fmla="*/ 287971 w 314149"/>
              <a:gd name="connsiteY38" fmla="*/ 65448 h 301060"/>
              <a:gd name="connsiteX39" fmla="*/ 182240 w 314149"/>
              <a:gd name="connsiteY39" fmla="*/ 157075 h 301060"/>
              <a:gd name="connsiteX40" fmla="*/ 40192 w 314149"/>
              <a:gd name="connsiteY40" fmla="*/ 157075 h 301060"/>
              <a:gd name="connsiteX41" fmla="*/ 26179 w 314149"/>
              <a:gd name="connsiteY41" fmla="*/ 136060 h 301060"/>
              <a:gd name="connsiteX42" fmla="*/ 26179 w 314149"/>
              <a:gd name="connsiteY42" fmla="*/ 99553 h 301060"/>
              <a:gd name="connsiteX43" fmla="*/ 40192 w 314149"/>
              <a:gd name="connsiteY43" fmla="*/ 78537 h 301060"/>
              <a:gd name="connsiteX44" fmla="*/ 68537 w 314149"/>
              <a:gd name="connsiteY44" fmla="*/ 78537 h 301060"/>
              <a:gd name="connsiteX45" fmla="*/ 75775 w 314149"/>
              <a:gd name="connsiteY45" fmla="*/ 64067 h 301060"/>
              <a:gd name="connsiteX46" fmla="*/ 94716 w 314149"/>
              <a:gd name="connsiteY46" fmla="*/ 26179 h 301060"/>
              <a:gd name="connsiteX47" fmla="*/ 140896 w 314149"/>
              <a:gd name="connsiteY47" fmla="*/ 26179 h 301060"/>
              <a:gd name="connsiteX48" fmla="*/ 146747 w 314149"/>
              <a:gd name="connsiteY48" fmla="*/ 37888 h 301060"/>
              <a:gd name="connsiteX49" fmla="*/ 153986 w 314149"/>
              <a:gd name="connsiteY49" fmla="*/ 52358 h 301060"/>
              <a:gd name="connsiteX50" fmla="*/ 221600 w 314149"/>
              <a:gd name="connsiteY50" fmla="*/ 52358 h 301060"/>
              <a:gd name="connsiteX51" fmla="*/ 240004 w 314149"/>
              <a:gd name="connsiteY51" fmla="*/ 79971 h 301060"/>
              <a:gd name="connsiteX52" fmla="*/ 243989 w 314149"/>
              <a:gd name="connsiteY52" fmla="*/ 85946 h 301060"/>
              <a:gd name="connsiteX53" fmla="*/ 182233 w 314149"/>
              <a:gd name="connsiteY53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39269" y="183254"/>
                </a:lnTo>
                <a:lnTo>
                  <a:pt x="39269" y="222523"/>
                </a:lnTo>
                <a:lnTo>
                  <a:pt x="26179" y="222523"/>
                </a:lnTo>
                <a:lnTo>
                  <a:pt x="26179" y="274881"/>
                </a:lnTo>
                <a:lnTo>
                  <a:pt x="78537" y="274881"/>
                </a:lnTo>
                <a:lnTo>
                  <a:pt x="78537" y="222523"/>
                </a:lnTo>
                <a:lnTo>
                  <a:pt x="65448" y="222523"/>
                </a:lnTo>
                <a:lnTo>
                  <a:pt x="65448" y="183254"/>
                </a:lnTo>
                <a:lnTo>
                  <a:pt x="130896" y="183254"/>
                </a:lnTo>
                <a:lnTo>
                  <a:pt x="130896" y="248702"/>
                </a:lnTo>
                <a:lnTo>
                  <a:pt x="117806" y="248702"/>
                </a:lnTo>
                <a:lnTo>
                  <a:pt x="117806" y="301060"/>
                </a:lnTo>
                <a:lnTo>
                  <a:pt x="170164" y="301060"/>
                </a:lnTo>
                <a:lnTo>
                  <a:pt x="170164" y="248702"/>
                </a:lnTo>
                <a:lnTo>
                  <a:pt x="157075" y="248702"/>
                </a:lnTo>
                <a:lnTo>
                  <a:pt x="157075" y="183254"/>
                </a:lnTo>
                <a:lnTo>
                  <a:pt x="222523" y="183254"/>
                </a:lnTo>
                <a:lnTo>
                  <a:pt x="222523" y="235612"/>
                </a:lnTo>
                <a:lnTo>
                  <a:pt x="209433" y="235612"/>
                </a:lnTo>
                <a:lnTo>
                  <a:pt x="209433" y="287971"/>
                </a:lnTo>
                <a:lnTo>
                  <a:pt x="261791" y="287971"/>
                </a:lnTo>
                <a:lnTo>
                  <a:pt x="261791" y="235612"/>
                </a:lnTo>
                <a:lnTo>
                  <a:pt x="248702" y="235612"/>
                </a:lnTo>
                <a:lnTo>
                  <a:pt x="248702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182240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088" name="Dowolny kształt: kształt 1087">
            <a:extLst>
              <a:ext uri="{FF2B5EF4-FFF2-40B4-BE49-F238E27FC236}">
                <a16:creationId xmlns:a16="http://schemas.microsoft.com/office/drawing/2014/main" id="{11F974C2-D17C-521B-70B4-6ECC25C1AF44}"/>
              </a:ext>
            </a:extLst>
          </p:cNvPr>
          <p:cNvSpPr/>
          <p:nvPr userDrawn="1"/>
        </p:nvSpPr>
        <p:spPr>
          <a:xfrm>
            <a:off x="21234095" y="189279"/>
            <a:ext cx="495260" cy="288891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287971 w 314149"/>
              <a:gd name="connsiteY15" fmla="*/ 146230 h 183253"/>
              <a:gd name="connsiteX16" fmla="*/ 277126 w 314149"/>
              <a:gd name="connsiteY16" fmla="*/ 157075 h 183253"/>
              <a:gd name="connsiteX17" fmla="*/ 143828 w 314149"/>
              <a:gd name="connsiteY17" fmla="*/ 157075 h 183253"/>
              <a:gd name="connsiteX18" fmla="*/ 133055 w 314149"/>
              <a:gd name="connsiteY18" fmla="*/ 112898 h 183253"/>
              <a:gd name="connsiteX19" fmla="*/ 143979 w 314149"/>
              <a:gd name="connsiteY19" fmla="*/ 91627 h 183253"/>
              <a:gd name="connsiteX20" fmla="*/ 117800 w 314149"/>
              <a:gd name="connsiteY20" fmla="*/ 65448 h 183253"/>
              <a:gd name="connsiteX21" fmla="*/ 91621 w 314149"/>
              <a:gd name="connsiteY21" fmla="*/ 91627 h 183253"/>
              <a:gd name="connsiteX22" fmla="*/ 102040 w 314149"/>
              <a:gd name="connsiteY22" fmla="*/ 112524 h 183253"/>
              <a:gd name="connsiteX23" fmla="*/ 91771 w 314149"/>
              <a:gd name="connsiteY23" fmla="*/ 157075 h 183253"/>
              <a:gd name="connsiteX24" fmla="*/ 40185 w 314149"/>
              <a:gd name="connsiteY24" fmla="*/ 157075 h 183253"/>
              <a:gd name="connsiteX25" fmla="*/ 26173 w 314149"/>
              <a:gd name="connsiteY25" fmla="*/ 136059 h 183253"/>
              <a:gd name="connsiteX26" fmla="*/ 26173 w 314149"/>
              <a:gd name="connsiteY26" fmla="*/ 99553 h 183253"/>
              <a:gd name="connsiteX27" fmla="*/ 40185 w 314149"/>
              <a:gd name="connsiteY27" fmla="*/ 78537 h 183253"/>
              <a:gd name="connsiteX28" fmla="*/ 68530 w 314149"/>
              <a:gd name="connsiteY28" fmla="*/ 78537 h 183253"/>
              <a:gd name="connsiteX29" fmla="*/ 75769 w 314149"/>
              <a:gd name="connsiteY29" fmla="*/ 64067 h 183253"/>
              <a:gd name="connsiteX30" fmla="*/ 94710 w 314149"/>
              <a:gd name="connsiteY30" fmla="*/ 26179 h 183253"/>
              <a:gd name="connsiteX31" fmla="*/ 140890 w 314149"/>
              <a:gd name="connsiteY31" fmla="*/ 26179 h 183253"/>
              <a:gd name="connsiteX32" fmla="*/ 146741 w 314149"/>
              <a:gd name="connsiteY32" fmla="*/ 37888 h 183253"/>
              <a:gd name="connsiteX33" fmla="*/ 153979 w 314149"/>
              <a:gd name="connsiteY33" fmla="*/ 52358 h 183253"/>
              <a:gd name="connsiteX34" fmla="*/ 221593 w 314149"/>
              <a:gd name="connsiteY34" fmla="*/ 52358 h 183253"/>
              <a:gd name="connsiteX35" fmla="*/ 239997 w 314149"/>
              <a:gd name="connsiteY35" fmla="*/ 79971 h 183253"/>
              <a:gd name="connsiteX36" fmla="*/ 247773 w 314149"/>
              <a:gd name="connsiteY36" fmla="*/ 91627 h 183253"/>
              <a:gd name="connsiteX37" fmla="*/ 277119 w 314149"/>
              <a:gd name="connsiteY37" fmla="*/ 91627 h 183253"/>
              <a:gd name="connsiteX38" fmla="*/ 287964 w 314149"/>
              <a:gd name="connsiteY38" fmla="*/ 102472 h 183253"/>
              <a:gd name="connsiteX39" fmla="*/ 287964 w 314149"/>
              <a:gd name="connsiteY39" fmla="*/ 14623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143828" y="157075"/>
                </a:lnTo>
                <a:lnTo>
                  <a:pt x="133055" y="112898"/>
                </a:lnTo>
                <a:cubicBezTo>
                  <a:pt x="139666" y="108146"/>
                  <a:pt x="143979" y="100390"/>
                  <a:pt x="143979" y="91627"/>
                </a:cubicBezTo>
                <a:cubicBezTo>
                  <a:pt x="143979" y="77170"/>
                  <a:pt x="132257" y="65448"/>
                  <a:pt x="117800" y="65448"/>
                </a:cubicBezTo>
                <a:cubicBezTo>
                  <a:pt x="103342" y="65448"/>
                  <a:pt x="91621" y="77170"/>
                  <a:pt x="91621" y="91627"/>
                </a:cubicBezTo>
                <a:cubicBezTo>
                  <a:pt x="91621" y="100168"/>
                  <a:pt x="95711" y="107747"/>
                  <a:pt x="102040" y="112524"/>
                </a:cubicBezTo>
                <a:lnTo>
                  <a:pt x="91771" y="157075"/>
                </a:lnTo>
                <a:lnTo>
                  <a:pt x="40185" y="157075"/>
                </a:lnTo>
                <a:lnTo>
                  <a:pt x="26173" y="136059"/>
                </a:lnTo>
                <a:lnTo>
                  <a:pt x="26173" y="99553"/>
                </a:lnTo>
                <a:lnTo>
                  <a:pt x="40185" y="78537"/>
                </a:lnTo>
                <a:lnTo>
                  <a:pt x="68530" y="78537"/>
                </a:lnTo>
                <a:lnTo>
                  <a:pt x="75769" y="64067"/>
                </a:lnTo>
                <a:lnTo>
                  <a:pt x="94710" y="26179"/>
                </a:lnTo>
                <a:lnTo>
                  <a:pt x="140890" y="26179"/>
                </a:lnTo>
                <a:lnTo>
                  <a:pt x="146741" y="37888"/>
                </a:lnTo>
                <a:lnTo>
                  <a:pt x="153979" y="52358"/>
                </a:lnTo>
                <a:lnTo>
                  <a:pt x="221593" y="52358"/>
                </a:lnTo>
                <a:lnTo>
                  <a:pt x="239997" y="79971"/>
                </a:lnTo>
                <a:lnTo>
                  <a:pt x="247773" y="91627"/>
                </a:lnTo>
                <a:lnTo>
                  <a:pt x="277119" y="91627"/>
                </a:lnTo>
                <a:lnTo>
                  <a:pt x="287964" y="102472"/>
                </a:lnTo>
                <a:lnTo>
                  <a:pt x="287964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089" name="Dowolny kształt: kształt 1088">
            <a:extLst>
              <a:ext uri="{FF2B5EF4-FFF2-40B4-BE49-F238E27FC236}">
                <a16:creationId xmlns:a16="http://schemas.microsoft.com/office/drawing/2014/main" id="{6B76F1B6-3417-4731-3637-853BD915CE2F}"/>
              </a:ext>
            </a:extLst>
          </p:cNvPr>
          <p:cNvSpPr/>
          <p:nvPr userDrawn="1"/>
        </p:nvSpPr>
        <p:spPr>
          <a:xfrm>
            <a:off x="21770627" y="725794"/>
            <a:ext cx="495260" cy="474609"/>
          </a:xfrm>
          <a:custGeom>
            <a:avLst/>
            <a:gdLst>
              <a:gd name="connsiteX0" fmla="*/ 261791 w 314149"/>
              <a:gd name="connsiteY0" fmla="*/ 183254 h 301060"/>
              <a:gd name="connsiteX1" fmla="*/ 287971 w 314149"/>
              <a:gd name="connsiteY1" fmla="*/ 183254 h 301060"/>
              <a:gd name="connsiteX2" fmla="*/ 314150 w 314149"/>
              <a:gd name="connsiteY2" fmla="*/ 157075 h 301060"/>
              <a:gd name="connsiteX3" fmla="*/ 314150 w 314149"/>
              <a:gd name="connsiteY3" fmla="*/ 91627 h 301060"/>
              <a:gd name="connsiteX4" fmla="*/ 287971 w 314149"/>
              <a:gd name="connsiteY4" fmla="*/ 65448 h 301060"/>
              <a:gd name="connsiteX5" fmla="*/ 261791 w 314149"/>
              <a:gd name="connsiteY5" fmla="*/ 65448 h 301060"/>
              <a:gd name="connsiteX6" fmla="*/ 235612 w 314149"/>
              <a:gd name="connsiteY6" fmla="*/ 26179 h 301060"/>
              <a:gd name="connsiteX7" fmla="*/ 170164 w 314149"/>
              <a:gd name="connsiteY7" fmla="*/ 26179 h 301060"/>
              <a:gd name="connsiteX8" fmla="*/ 157075 w 314149"/>
              <a:gd name="connsiteY8" fmla="*/ 0 h 301060"/>
              <a:gd name="connsiteX9" fmla="*/ 78537 w 314149"/>
              <a:gd name="connsiteY9" fmla="*/ 0 h 301060"/>
              <a:gd name="connsiteX10" fmla="*/ 52358 w 314149"/>
              <a:gd name="connsiteY10" fmla="*/ 52358 h 301060"/>
              <a:gd name="connsiteX11" fmla="*/ 26179 w 314149"/>
              <a:gd name="connsiteY11" fmla="*/ 52358 h 301060"/>
              <a:gd name="connsiteX12" fmla="*/ 0 w 314149"/>
              <a:gd name="connsiteY12" fmla="*/ 91627 h 301060"/>
              <a:gd name="connsiteX13" fmla="*/ 0 w 314149"/>
              <a:gd name="connsiteY13" fmla="*/ 143985 h 301060"/>
              <a:gd name="connsiteX14" fmla="*/ 26179 w 314149"/>
              <a:gd name="connsiteY14" fmla="*/ 183254 h 301060"/>
              <a:gd name="connsiteX15" fmla="*/ 143985 w 314149"/>
              <a:gd name="connsiteY15" fmla="*/ 183254 h 301060"/>
              <a:gd name="connsiteX16" fmla="*/ 143985 w 314149"/>
              <a:gd name="connsiteY16" fmla="*/ 222523 h 301060"/>
              <a:gd name="connsiteX17" fmla="*/ 130896 w 314149"/>
              <a:gd name="connsiteY17" fmla="*/ 222523 h 301060"/>
              <a:gd name="connsiteX18" fmla="*/ 113441 w 314149"/>
              <a:gd name="connsiteY18" fmla="*/ 248702 h 301060"/>
              <a:gd name="connsiteX19" fmla="*/ 0 w 314149"/>
              <a:gd name="connsiteY19" fmla="*/ 248702 h 301060"/>
              <a:gd name="connsiteX20" fmla="*/ 0 w 314149"/>
              <a:gd name="connsiteY20" fmla="*/ 274881 h 301060"/>
              <a:gd name="connsiteX21" fmla="*/ 113441 w 314149"/>
              <a:gd name="connsiteY21" fmla="*/ 274881 h 301060"/>
              <a:gd name="connsiteX22" fmla="*/ 130896 w 314149"/>
              <a:gd name="connsiteY22" fmla="*/ 301060 h 301060"/>
              <a:gd name="connsiteX23" fmla="*/ 183254 w 314149"/>
              <a:gd name="connsiteY23" fmla="*/ 301060 h 301060"/>
              <a:gd name="connsiteX24" fmla="*/ 191978 w 314149"/>
              <a:gd name="connsiteY24" fmla="*/ 287971 h 301060"/>
              <a:gd name="connsiteX25" fmla="*/ 200703 w 314149"/>
              <a:gd name="connsiteY25" fmla="*/ 274881 h 301060"/>
              <a:gd name="connsiteX26" fmla="*/ 314143 w 314149"/>
              <a:gd name="connsiteY26" fmla="*/ 274881 h 301060"/>
              <a:gd name="connsiteX27" fmla="*/ 314143 w 314149"/>
              <a:gd name="connsiteY27" fmla="*/ 248702 h 301060"/>
              <a:gd name="connsiteX28" fmla="*/ 200703 w 314149"/>
              <a:gd name="connsiteY28" fmla="*/ 248702 h 301060"/>
              <a:gd name="connsiteX29" fmla="*/ 183248 w 314149"/>
              <a:gd name="connsiteY29" fmla="*/ 222523 h 301060"/>
              <a:gd name="connsiteX30" fmla="*/ 170158 w 314149"/>
              <a:gd name="connsiteY30" fmla="*/ 222523 h 301060"/>
              <a:gd name="connsiteX31" fmla="*/ 170158 w 314149"/>
              <a:gd name="connsiteY31" fmla="*/ 183254 h 301060"/>
              <a:gd name="connsiteX32" fmla="*/ 261785 w 314149"/>
              <a:gd name="connsiteY32" fmla="*/ 183254 h 301060"/>
              <a:gd name="connsiteX33" fmla="*/ 65448 w 314149"/>
              <a:gd name="connsiteY33" fmla="*/ 157075 h 301060"/>
              <a:gd name="connsiteX34" fmla="*/ 40192 w 314149"/>
              <a:gd name="connsiteY34" fmla="*/ 157075 h 301060"/>
              <a:gd name="connsiteX35" fmla="*/ 26179 w 314149"/>
              <a:gd name="connsiteY35" fmla="*/ 136060 h 301060"/>
              <a:gd name="connsiteX36" fmla="*/ 26179 w 314149"/>
              <a:gd name="connsiteY36" fmla="*/ 99553 h 301060"/>
              <a:gd name="connsiteX37" fmla="*/ 40192 w 314149"/>
              <a:gd name="connsiteY37" fmla="*/ 78537 h 301060"/>
              <a:gd name="connsiteX38" fmla="*/ 68537 w 314149"/>
              <a:gd name="connsiteY38" fmla="*/ 78537 h 301060"/>
              <a:gd name="connsiteX39" fmla="*/ 75776 w 314149"/>
              <a:gd name="connsiteY39" fmla="*/ 64067 h 301060"/>
              <a:gd name="connsiteX40" fmla="*/ 94716 w 314149"/>
              <a:gd name="connsiteY40" fmla="*/ 26179 h 301060"/>
              <a:gd name="connsiteX41" fmla="*/ 140896 w 314149"/>
              <a:gd name="connsiteY41" fmla="*/ 26179 h 301060"/>
              <a:gd name="connsiteX42" fmla="*/ 146747 w 314149"/>
              <a:gd name="connsiteY42" fmla="*/ 37888 h 301060"/>
              <a:gd name="connsiteX43" fmla="*/ 153986 w 314149"/>
              <a:gd name="connsiteY43" fmla="*/ 52358 h 301060"/>
              <a:gd name="connsiteX44" fmla="*/ 221600 w 314149"/>
              <a:gd name="connsiteY44" fmla="*/ 52358 h 301060"/>
              <a:gd name="connsiteX45" fmla="*/ 240004 w 314149"/>
              <a:gd name="connsiteY45" fmla="*/ 79971 h 301060"/>
              <a:gd name="connsiteX46" fmla="*/ 247779 w 314149"/>
              <a:gd name="connsiteY46" fmla="*/ 91627 h 301060"/>
              <a:gd name="connsiteX47" fmla="*/ 277126 w 314149"/>
              <a:gd name="connsiteY47" fmla="*/ 91627 h 301060"/>
              <a:gd name="connsiteX48" fmla="*/ 287971 w 314149"/>
              <a:gd name="connsiteY48" fmla="*/ 102472 h 301060"/>
              <a:gd name="connsiteX49" fmla="*/ 287971 w 314149"/>
              <a:gd name="connsiteY49" fmla="*/ 146230 h 301060"/>
              <a:gd name="connsiteX50" fmla="*/ 277126 w 314149"/>
              <a:gd name="connsiteY50" fmla="*/ 157075 h 301060"/>
              <a:gd name="connsiteX51" fmla="*/ 65448 w 314149"/>
              <a:gd name="connsiteY51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14149" h="301060">
                <a:moveTo>
                  <a:pt x="261791" y="183254"/>
                </a:move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22523"/>
                </a:lnTo>
                <a:lnTo>
                  <a:pt x="130896" y="222523"/>
                </a:lnTo>
                <a:lnTo>
                  <a:pt x="113441" y="248702"/>
                </a:lnTo>
                <a:lnTo>
                  <a:pt x="0" y="248702"/>
                </a:lnTo>
                <a:lnTo>
                  <a:pt x="0" y="274881"/>
                </a:lnTo>
                <a:lnTo>
                  <a:pt x="113441" y="274881"/>
                </a:lnTo>
                <a:lnTo>
                  <a:pt x="130896" y="301060"/>
                </a:lnTo>
                <a:lnTo>
                  <a:pt x="183254" y="301060"/>
                </a:lnTo>
                <a:lnTo>
                  <a:pt x="191978" y="287971"/>
                </a:lnTo>
                <a:lnTo>
                  <a:pt x="200703" y="274881"/>
                </a:lnTo>
                <a:lnTo>
                  <a:pt x="314143" y="274881"/>
                </a:lnTo>
                <a:lnTo>
                  <a:pt x="314143" y="248702"/>
                </a:lnTo>
                <a:lnTo>
                  <a:pt x="200703" y="248702"/>
                </a:lnTo>
                <a:lnTo>
                  <a:pt x="183248" y="222523"/>
                </a:lnTo>
                <a:lnTo>
                  <a:pt x="170158" y="222523"/>
                </a:lnTo>
                <a:lnTo>
                  <a:pt x="170158" y="183254"/>
                </a:lnTo>
                <a:lnTo>
                  <a:pt x="261785" y="183254"/>
                </a:lnTo>
                <a:close/>
                <a:moveTo>
                  <a:pt x="65448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6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65448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090" name="Dowolny kształt: kształt 1089">
            <a:extLst>
              <a:ext uri="{FF2B5EF4-FFF2-40B4-BE49-F238E27FC236}">
                <a16:creationId xmlns:a16="http://schemas.microsoft.com/office/drawing/2014/main" id="{04BEC7FB-D1B3-457B-E6E4-37C6CBB253B6}"/>
              </a:ext>
            </a:extLst>
          </p:cNvPr>
          <p:cNvSpPr/>
          <p:nvPr userDrawn="1"/>
        </p:nvSpPr>
        <p:spPr>
          <a:xfrm>
            <a:off x="20161029" y="1262308"/>
            <a:ext cx="495260" cy="474609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143985 w 314149"/>
              <a:gd name="connsiteY11" fmla="*/ 183254 h 301060"/>
              <a:gd name="connsiteX12" fmla="*/ 143985 w 314149"/>
              <a:gd name="connsiteY12" fmla="*/ 209433 h 301060"/>
              <a:gd name="connsiteX13" fmla="*/ 104717 w 314149"/>
              <a:gd name="connsiteY13" fmla="*/ 209433 h 301060"/>
              <a:gd name="connsiteX14" fmla="*/ 157075 w 314149"/>
              <a:gd name="connsiteY14" fmla="*/ 301060 h 301060"/>
              <a:gd name="connsiteX15" fmla="*/ 209433 w 314149"/>
              <a:gd name="connsiteY15" fmla="*/ 209433 h 301060"/>
              <a:gd name="connsiteX16" fmla="*/ 170164 w 314149"/>
              <a:gd name="connsiteY16" fmla="*/ 209433 h 301060"/>
              <a:gd name="connsiteX17" fmla="*/ 170164 w 314149"/>
              <a:gd name="connsiteY17" fmla="*/ 183254 h 301060"/>
              <a:gd name="connsiteX18" fmla="*/ 287971 w 314149"/>
              <a:gd name="connsiteY18" fmla="*/ 183254 h 301060"/>
              <a:gd name="connsiteX19" fmla="*/ 314150 w 314149"/>
              <a:gd name="connsiteY19" fmla="*/ 157075 h 301060"/>
              <a:gd name="connsiteX20" fmla="*/ 314150 w 314149"/>
              <a:gd name="connsiteY20" fmla="*/ 91627 h 301060"/>
              <a:gd name="connsiteX21" fmla="*/ 287971 w 314149"/>
              <a:gd name="connsiteY21" fmla="*/ 65448 h 301060"/>
              <a:gd name="connsiteX22" fmla="*/ 287971 w 314149"/>
              <a:gd name="connsiteY22" fmla="*/ 146230 h 301060"/>
              <a:gd name="connsiteX23" fmla="*/ 277126 w 314149"/>
              <a:gd name="connsiteY23" fmla="*/ 157075 h 301060"/>
              <a:gd name="connsiteX24" fmla="*/ 40192 w 314149"/>
              <a:gd name="connsiteY24" fmla="*/ 157075 h 301060"/>
              <a:gd name="connsiteX25" fmla="*/ 26179 w 314149"/>
              <a:gd name="connsiteY25" fmla="*/ 136060 h 301060"/>
              <a:gd name="connsiteX26" fmla="*/ 26179 w 314149"/>
              <a:gd name="connsiteY26" fmla="*/ 99553 h 301060"/>
              <a:gd name="connsiteX27" fmla="*/ 40192 w 314149"/>
              <a:gd name="connsiteY27" fmla="*/ 78537 h 301060"/>
              <a:gd name="connsiteX28" fmla="*/ 68537 w 314149"/>
              <a:gd name="connsiteY28" fmla="*/ 78537 h 301060"/>
              <a:gd name="connsiteX29" fmla="*/ 75775 w 314149"/>
              <a:gd name="connsiteY29" fmla="*/ 64067 h 301060"/>
              <a:gd name="connsiteX30" fmla="*/ 94716 w 314149"/>
              <a:gd name="connsiteY30" fmla="*/ 26179 h 301060"/>
              <a:gd name="connsiteX31" fmla="*/ 140896 w 314149"/>
              <a:gd name="connsiteY31" fmla="*/ 26179 h 301060"/>
              <a:gd name="connsiteX32" fmla="*/ 146747 w 314149"/>
              <a:gd name="connsiteY32" fmla="*/ 37888 h 301060"/>
              <a:gd name="connsiteX33" fmla="*/ 153986 w 314149"/>
              <a:gd name="connsiteY33" fmla="*/ 52358 h 301060"/>
              <a:gd name="connsiteX34" fmla="*/ 221600 w 314149"/>
              <a:gd name="connsiteY34" fmla="*/ 52358 h 301060"/>
              <a:gd name="connsiteX35" fmla="*/ 240004 w 314149"/>
              <a:gd name="connsiteY35" fmla="*/ 79971 h 301060"/>
              <a:gd name="connsiteX36" fmla="*/ 247779 w 314149"/>
              <a:gd name="connsiteY36" fmla="*/ 91627 h 301060"/>
              <a:gd name="connsiteX37" fmla="*/ 277126 w 314149"/>
              <a:gd name="connsiteY37" fmla="*/ 91627 h 301060"/>
              <a:gd name="connsiteX38" fmla="*/ 287971 w 314149"/>
              <a:gd name="connsiteY38" fmla="*/ 102472 h 301060"/>
              <a:gd name="connsiteX39" fmla="*/ 287971 w 314149"/>
              <a:gd name="connsiteY39" fmla="*/ 146230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09433"/>
                </a:lnTo>
                <a:lnTo>
                  <a:pt x="104717" y="209433"/>
                </a:lnTo>
                <a:lnTo>
                  <a:pt x="157075" y="301060"/>
                </a:lnTo>
                <a:lnTo>
                  <a:pt x="209433" y="209433"/>
                </a:lnTo>
                <a:lnTo>
                  <a:pt x="170164" y="209433"/>
                </a:lnTo>
                <a:lnTo>
                  <a:pt x="170164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091" name="Grafika 52">
            <a:extLst>
              <a:ext uri="{FF2B5EF4-FFF2-40B4-BE49-F238E27FC236}">
                <a16:creationId xmlns:a16="http://schemas.microsoft.com/office/drawing/2014/main" id="{1F9AEB2D-5F9D-808E-B375-8B878176F998}"/>
              </a:ext>
            </a:extLst>
          </p:cNvPr>
          <p:cNvGrpSpPr/>
          <p:nvPr userDrawn="1"/>
        </p:nvGrpSpPr>
        <p:grpSpPr>
          <a:xfrm>
            <a:off x="20697562" y="1262308"/>
            <a:ext cx="495260" cy="453973"/>
            <a:chOff x="7258629" y="2892795"/>
            <a:chExt cx="314149" cy="287970"/>
          </a:xfrm>
          <a:solidFill>
            <a:srgbClr val="212E39"/>
          </a:solidFill>
        </p:grpSpPr>
        <p:sp>
          <p:nvSpPr>
            <p:cNvPr id="1092" name="Dowolny kształt: kształt 1091">
              <a:extLst>
                <a:ext uri="{FF2B5EF4-FFF2-40B4-BE49-F238E27FC236}">
                  <a16:creationId xmlns:a16="http://schemas.microsoft.com/office/drawing/2014/main" id="{740E02D6-A5C1-EF3B-3854-2FF79D48EC9C}"/>
                </a:ext>
              </a:extLst>
            </p:cNvPr>
            <p:cNvSpPr/>
            <p:nvPr/>
          </p:nvSpPr>
          <p:spPr>
            <a:xfrm>
              <a:off x="7428793" y="3023690"/>
              <a:ext cx="78537" cy="157074"/>
            </a:xfrm>
            <a:custGeom>
              <a:avLst/>
              <a:gdLst>
                <a:gd name="connsiteX0" fmla="*/ 66947 w 78537"/>
                <a:gd name="connsiteY0" fmla="*/ 0 h 157074"/>
                <a:gd name="connsiteX1" fmla="*/ 43758 w 78537"/>
                <a:gd name="connsiteY1" fmla="*/ 0 h 157074"/>
                <a:gd name="connsiteX2" fmla="*/ 36199 w 78537"/>
                <a:gd name="connsiteY2" fmla="*/ 13090 h 157074"/>
                <a:gd name="connsiteX3" fmla="*/ 0 w 78537"/>
                <a:gd name="connsiteY3" fmla="*/ 13090 h 157074"/>
                <a:gd name="connsiteX4" fmla="*/ 0 w 78537"/>
                <a:gd name="connsiteY4" fmla="*/ 157075 h 157074"/>
                <a:gd name="connsiteX5" fmla="*/ 13090 w 78537"/>
                <a:gd name="connsiteY5" fmla="*/ 157075 h 157074"/>
                <a:gd name="connsiteX6" fmla="*/ 13090 w 78537"/>
                <a:gd name="connsiteY6" fmla="*/ 26179 h 157074"/>
                <a:gd name="connsiteX7" fmla="*/ 35682 w 78537"/>
                <a:gd name="connsiteY7" fmla="*/ 26179 h 157074"/>
                <a:gd name="connsiteX8" fmla="*/ 43758 w 78537"/>
                <a:gd name="connsiteY8" fmla="*/ 40159 h 157074"/>
                <a:gd name="connsiteX9" fmla="*/ 66947 w 78537"/>
                <a:gd name="connsiteY9" fmla="*/ 40159 h 157074"/>
                <a:gd name="connsiteX10" fmla="*/ 66947 w 78537"/>
                <a:gd name="connsiteY10" fmla="*/ 40159 h 157074"/>
                <a:gd name="connsiteX11" fmla="*/ 66947 w 78537"/>
                <a:gd name="connsiteY11" fmla="*/ 40159 h 157074"/>
                <a:gd name="connsiteX12" fmla="*/ 78537 w 78537"/>
                <a:gd name="connsiteY12" fmla="*/ 20080 h 157074"/>
                <a:gd name="connsiteX13" fmla="*/ 66947 w 78537"/>
                <a:gd name="connsiteY13" fmla="*/ 0 h 157074"/>
                <a:gd name="connsiteX14" fmla="*/ 66947 w 78537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537" h="157074">
                  <a:moveTo>
                    <a:pt x="66947" y="0"/>
                  </a:moveTo>
                  <a:lnTo>
                    <a:pt x="43758" y="0"/>
                  </a:lnTo>
                  <a:lnTo>
                    <a:pt x="36199" y="13090"/>
                  </a:lnTo>
                  <a:lnTo>
                    <a:pt x="0" y="13090"/>
                  </a:lnTo>
                  <a:lnTo>
                    <a:pt x="0" y="157075"/>
                  </a:lnTo>
                  <a:lnTo>
                    <a:pt x="13090" y="157075"/>
                  </a:lnTo>
                  <a:lnTo>
                    <a:pt x="13090" y="26179"/>
                  </a:lnTo>
                  <a:lnTo>
                    <a:pt x="35682" y="26179"/>
                  </a:lnTo>
                  <a:lnTo>
                    <a:pt x="43758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78537" y="20080"/>
                  </a:lnTo>
                  <a:lnTo>
                    <a:pt x="66947" y="0"/>
                  </a:lnTo>
                  <a:lnTo>
                    <a:pt x="6694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93" name="Dowolny kształt: kształt 1092">
              <a:extLst>
                <a:ext uri="{FF2B5EF4-FFF2-40B4-BE49-F238E27FC236}">
                  <a16:creationId xmlns:a16="http://schemas.microsoft.com/office/drawing/2014/main" id="{2A7045E4-ABFC-0CBC-9D1E-34F32B2F0ED5}"/>
                </a:ext>
              </a:extLst>
            </p:cNvPr>
            <p:cNvSpPr/>
            <p:nvPr/>
          </p:nvSpPr>
          <p:spPr>
            <a:xfrm>
              <a:off x="7324077" y="3010601"/>
              <a:ext cx="65447" cy="157074"/>
            </a:xfrm>
            <a:custGeom>
              <a:avLst/>
              <a:gdLst>
                <a:gd name="connsiteX0" fmla="*/ 38542 w 65447"/>
                <a:gd name="connsiteY0" fmla="*/ 7854 h 157074"/>
                <a:gd name="connsiteX1" fmla="*/ 34007 w 65447"/>
                <a:gd name="connsiteY1" fmla="*/ 0 h 157074"/>
                <a:gd name="connsiteX2" fmla="*/ 34007 w 65447"/>
                <a:gd name="connsiteY2" fmla="*/ 0 h 157074"/>
                <a:gd name="connsiteX3" fmla="*/ 11335 w 65447"/>
                <a:gd name="connsiteY3" fmla="*/ 0 h 157074"/>
                <a:gd name="connsiteX4" fmla="*/ 11335 w 65447"/>
                <a:gd name="connsiteY4" fmla="*/ 0 h 157074"/>
                <a:gd name="connsiteX5" fmla="*/ 0 w 65447"/>
                <a:gd name="connsiteY5" fmla="*/ 19634 h 157074"/>
                <a:gd name="connsiteX6" fmla="*/ 11335 w 65447"/>
                <a:gd name="connsiteY6" fmla="*/ 39269 h 157074"/>
                <a:gd name="connsiteX7" fmla="*/ 11335 w 65447"/>
                <a:gd name="connsiteY7" fmla="*/ 39269 h 157074"/>
                <a:gd name="connsiteX8" fmla="*/ 34007 w 65447"/>
                <a:gd name="connsiteY8" fmla="*/ 39269 h 157074"/>
                <a:gd name="connsiteX9" fmla="*/ 34007 w 65447"/>
                <a:gd name="connsiteY9" fmla="*/ 39269 h 157074"/>
                <a:gd name="connsiteX10" fmla="*/ 38542 w 65447"/>
                <a:gd name="connsiteY10" fmla="*/ 31415 h 157074"/>
                <a:gd name="connsiteX11" fmla="*/ 41566 w 65447"/>
                <a:gd name="connsiteY11" fmla="*/ 26179 h 157074"/>
                <a:gd name="connsiteX12" fmla="*/ 52358 w 65447"/>
                <a:gd name="connsiteY12" fmla="*/ 26179 h 157074"/>
                <a:gd name="connsiteX13" fmla="*/ 52358 w 65447"/>
                <a:gd name="connsiteY13" fmla="*/ 157075 h 157074"/>
                <a:gd name="connsiteX14" fmla="*/ 65448 w 65447"/>
                <a:gd name="connsiteY14" fmla="*/ 157075 h 157074"/>
                <a:gd name="connsiteX15" fmla="*/ 65448 w 65447"/>
                <a:gd name="connsiteY15" fmla="*/ 13090 h 157074"/>
                <a:gd name="connsiteX16" fmla="*/ 41566 w 65447"/>
                <a:gd name="connsiteY16" fmla="*/ 13090 h 157074"/>
                <a:gd name="connsiteX17" fmla="*/ 38542 w 65447"/>
                <a:gd name="connsiteY17" fmla="*/ 7854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447" h="157074">
                  <a:moveTo>
                    <a:pt x="38542" y="7854"/>
                  </a:moveTo>
                  <a:lnTo>
                    <a:pt x="34007" y="0"/>
                  </a:lnTo>
                  <a:lnTo>
                    <a:pt x="34007" y="0"/>
                  </a:lnTo>
                  <a:lnTo>
                    <a:pt x="11335" y="0"/>
                  </a:lnTo>
                  <a:lnTo>
                    <a:pt x="11335" y="0"/>
                  </a:lnTo>
                  <a:lnTo>
                    <a:pt x="0" y="19634"/>
                  </a:lnTo>
                  <a:lnTo>
                    <a:pt x="11335" y="39269"/>
                  </a:lnTo>
                  <a:lnTo>
                    <a:pt x="11335" y="39269"/>
                  </a:lnTo>
                  <a:lnTo>
                    <a:pt x="34007" y="39269"/>
                  </a:lnTo>
                  <a:lnTo>
                    <a:pt x="34007" y="39269"/>
                  </a:lnTo>
                  <a:lnTo>
                    <a:pt x="38542" y="31415"/>
                  </a:lnTo>
                  <a:lnTo>
                    <a:pt x="41566" y="26179"/>
                  </a:lnTo>
                  <a:lnTo>
                    <a:pt x="52358" y="26179"/>
                  </a:lnTo>
                  <a:lnTo>
                    <a:pt x="52358" y="157075"/>
                  </a:lnTo>
                  <a:lnTo>
                    <a:pt x="65448" y="157075"/>
                  </a:lnTo>
                  <a:lnTo>
                    <a:pt x="65448" y="13090"/>
                  </a:lnTo>
                  <a:lnTo>
                    <a:pt x="41566" y="13090"/>
                  </a:lnTo>
                  <a:lnTo>
                    <a:pt x="38542" y="78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94" name="Dowolny kształt: kształt 1093">
              <a:extLst>
                <a:ext uri="{FF2B5EF4-FFF2-40B4-BE49-F238E27FC236}">
                  <a16:creationId xmlns:a16="http://schemas.microsoft.com/office/drawing/2014/main" id="{B2822031-FFDD-7F0C-49EB-69CF1C7A8A95}"/>
                </a:ext>
              </a:extLst>
            </p:cNvPr>
            <p:cNvSpPr/>
            <p:nvPr/>
          </p:nvSpPr>
          <p:spPr>
            <a:xfrm>
              <a:off x="7402614" y="2958242"/>
              <a:ext cx="55538" cy="196343"/>
            </a:xfrm>
            <a:custGeom>
              <a:avLst/>
              <a:gdLst>
                <a:gd name="connsiteX0" fmla="*/ 39269 w 55538"/>
                <a:gd name="connsiteY0" fmla="*/ 39269 h 196343"/>
                <a:gd name="connsiteX1" fmla="*/ 44204 w 55538"/>
                <a:gd name="connsiteY1" fmla="*/ 39269 h 196343"/>
                <a:gd name="connsiteX2" fmla="*/ 44204 w 55538"/>
                <a:gd name="connsiteY2" fmla="*/ 39269 h 196343"/>
                <a:gd name="connsiteX3" fmla="*/ 47037 w 55538"/>
                <a:gd name="connsiteY3" fmla="*/ 34360 h 196343"/>
                <a:gd name="connsiteX4" fmla="*/ 55539 w 55538"/>
                <a:gd name="connsiteY4" fmla="*/ 19634 h 196343"/>
                <a:gd name="connsiteX5" fmla="*/ 47037 w 55538"/>
                <a:gd name="connsiteY5" fmla="*/ 4909 h 196343"/>
                <a:gd name="connsiteX6" fmla="*/ 44204 w 55538"/>
                <a:gd name="connsiteY6" fmla="*/ 0 h 196343"/>
                <a:gd name="connsiteX7" fmla="*/ 44204 w 55538"/>
                <a:gd name="connsiteY7" fmla="*/ 0 h 196343"/>
                <a:gd name="connsiteX8" fmla="*/ 21532 w 55538"/>
                <a:gd name="connsiteY8" fmla="*/ 0 h 196343"/>
                <a:gd name="connsiteX9" fmla="*/ 21532 w 55538"/>
                <a:gd name="connsiteY9" fmla="*/ 0 h 196343"/>
                <a:gd name="connsiteX10" fmla="*/ 17756 w 55538"/>
                <a:gd name="connsiteY10" fmla="*/ 6545 h 196343"/>
                <a:gd name="connsiteX11" fmla="*/ 10197 w 55538"/>
                <a:gd name="connsiteY11" fmla="*/ 19634 h 196343"/>
                <a:gd name="connsiteX12" fmla="*/ 17756 w 55538"/>
                <a:gd name="connsiteY12" fmla="*/ 32724 h 196343"/>
                <a:gd name="connsiteX13" fmla="*/ 21532 w 55538"/>
                <a:gd name="connsiteY13" fmla="*/ 39269 h 196343"/>
                <a:gd name="connsiteX14" fmla="*/ 21532 w 55538"/>
                <a:gd name="connsiteY14" fmla="*/ 39269 h 196343"/>
                <a:gd name="connsiteX15" fmla="*/ 26179 w 55538"/>
                <a:gd name="connsiteY15" fmla="*/ 39269 h 196343"/>
                <a:gd name="connsiteX16" fmla="*/ 26179 w 55538"/>
                <a:gd name="connsiteY16" fmla="*/ 52358 h 196343"/>
                <a:gd name="connsiteX17" fmla="*/ 0 w 55538"/>
                <a:gd name="connsiteY17" fmla="*/ 52358 h 196343"/>
                <a:gd name="connsiteX18" fmla="*/ 0 w 55538"/>
                <a:gd name="connsiteY18" fmla="*/ 196344 h 196343"/>
                <a:gd name="connsiteX19" fmla="*/ 13090 w 55538"/>
                <a:gd name="connsiteY19" fmla="*/ 196344 h 196343"/>
                <a:gd name="connsiteX20" fmla="*/ 13090 w 55538"/>
                <a:gd name="connsiteY20" fmla="*/ 65448 h 196343"/>
                <a:gd name="connsiteX21" fmla="*/ 39269 w 55538"/>
                <a:gd name="connsiteY21" fmla="*/ 65448 h 196343"/>
                <a:gd name="connsiteX22" fmla="*/ 39269 w 55538"/>
                <a:gd name="connsiteY22" fmla="*/ 39269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538" h="196343">
                  <a:moveTo>
                    <a:pt x="39269" y="39269"/>
                  </a:moveTo>
                  <a:lnTo>
                    <a:pt x="44204" y="39269"/>
                  </a:lnTo>
                  <a:lnTo>
                    <a:pt x="44204" y="39269"/>
                  </a:lnTo>
                  <a:lnTo>
                    <a:pt x="47037" y="34360"/>
                  </a:lnTo>
                  <a:lnTo>
                    <a:pt x="55539" y="19634"/>
                  </a:lnTo>
                  <a:lnTo>
                    <a:pt x="47037" y="4909"/>
                  </a:lnTo>
                  <a:lnTo>
                    <a:pt x="44204" y="0"/>
                  </a:lnTo>
                  <a:lnTo>
                    <a:pt x="44204" y="0"/>
                  </a:lnTo>
                  <a:lnTo>
                    <a:pt x="21532" y="0"/>
                  </a:lnTo>
                  <a:lnTo>
                    <a:pt x="21532" y="0"/>
                  </a:lnTo>
                  <a:lnTo>
                    <a:pt x="17756" y="6545"/>
                  </a:lnTo>
                  <a:lnTo>
                    <a:pt x="10197" y="19634"/>
                  </a:lnTo>
                  <a:lnTo>
                    <a:pt x="17756" y="32724"/>
                  </a:lnTo>
                  <a:lnTo>
                    <a:pt x="21532" y="39269"/>
                  </a:lnTo>
                  <a:lnTo>
                    <a:pt x="21532" y="39269"/>
                  </a:lnTo>
                  <a:lnTo>
                    <a:pt x="26179" y="39269"/>
                  </a:lnTo>
                  <a:lnTo>
                    <a:pt x="26179" y="52358"/>
                  </a:lnTo>
                  <a:lnTo>
                    <a:pt x="0" y="52358"/>
                  </a:lnTo>
                  <a:lnTo>
                    <a:pt x="0" y="196344"/>
                  </a:lnTo>
                  <a:lnTo>
                    <a:pt x="13090" y="196344"/>
                  </a:lnTo>
                  <a:lnTo>
                    <a:pt x="13090" y="65448"/>
                  </a:lnTo>
                  <a:lnTo>
                    <a:pt x="39269" y="65448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95" name="Dowolny kształt: kształt 1094">
              <a:extLst>
                <a:ext uri="{FF2B5EF4-FFF2-40B4-BE49-F238E27FC236}">
                  <a16:creationId xmlns:a16="http://schemas.microsoft.com/office/drawing/2014/main" id="{C620BE39-53A7-67E2-F9B2-919B8F7CDEEB}"/>
                </a:ext>
              </a:extLst>
            </p:cNvPr>
            <p:cNvSpPr/>
            <p:nvPr/>
          </p:nvSpPr>
          <p:spPr>
            <a:xfrm>
              <a:off x="7258629" y="2892795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52358 w 314149"/>
                <a:gd name="connsiteY11" fmla="*/ 183254 h 183253"/>
                <a:gd name="connsiteX12" fmla="*/ 52358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1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61791 w 314149"/>
                <a:gd name="connsiteY33" fmla="*/ 157075 h 183253"/>
                <a:gd name="connsiteX34" fmla="*/ 261791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52358" y="183254"/>
                  </a:lnTo>
                  <a:lnTo>
                    <a:pt x="52358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1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61791" y="157075"/>
                  </a:lnTo>
                  <a:lnTo>
                    <a:pt x="26179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096" name="Grupa 1095">
            <a:extLst>
              <a:ext uri="{FF2B5EF4-FFF2-40B4-BE49-F238E27FC236}">
                <a16:creationId xmlns:a16="http://schemas.microsoft.com/office/drawing/2014/main" id="{781BD4DA-CE63-8DEF-0394-7389FB7FEAD7}"/>
              </a:ext>
            </a:extLst>
          </p:cNvPr>
          <p:cNvGrpSpPr/>
          <p:nvPr userDrawn="1"/>
        </p:nvGrpSpPr>
        <p:grpSpPr>
          <a:xfrm>
            <a:off x="13598815" y="-1523439"/>
            <a:ext cx="495260" cy="165080"/>
            <a:chOff x="2755816" y="1125703"/>
            <a:chExt cx="314149" cy="104716"/>
          </a:xfrm>
        </p:grpSpPr>
        <p:sp>
          <p:nvSpPr>
            <p:cNvPr id="1097" name="Dowolny kształt: kształt 1096">
              <a:extLst>
                <a:ext uri="{FF2B5EF4-FFF2-40B4-BE49-F238E27FC236}">
                  <a16:creationId xmlns:a16="http://schemas.microsoft.com/office/drawing/2014/main" id="{DAB447D3-5FCC-DEE5-B994-3E84EE6DF704}"/>
                </a:ext>
              </a:extLst>
            </p:cNvPr>
            <p:cNvSpPr/>
            <p:nvPr/>
          </p:nvSpPr>
          <p:spPr>
            <a:xfrm>
              <a:off x="2795085" y="1217330"/>
              <a:ext cx="235612" cy="13089"/>
            </a:xfrm>
            <a:custGeom>
              <a:avLst/>
              <a:gdLst>
                <a:gd name="connsiteX0" fmla="*/ 0 w 235612"/>
                <a:gd name="connsiteY0" fmla="*/ 0 h 13089"/>
                <a:gd name="connsiteX1" fmla="*/ 235612 w 235612"/>
                <a:gd name="connsiteY1" fmla="*/ 0 h 13089"/>
                <a:gd name="connsiteX2" fmla="*/ 235612 w 235612"/>
                <a:gd name="connsiteY2" fmla="*/ 13090 h 13089"/>
                <a:gd name="connsiteX3" fmla="*/ 0 w 235612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612" h="13089">
                  <a:moveTo>
                    <a:pt x="0" y="0"/>
                  </a:moveTo>
                  <a:lnTo>
                    <a:pt x="235612" y="0"/>
                  </a:lnTo>
                  <a:lnTo>
                    <a:pt x="235612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98" name="Dowolny kształt: kształt 1097">
              <a:extLst>
                <a:ext uri="{FF2B5EF4-FFF2-40B4-BE49-F238E27FC236}">
                  <a16:creationId xmlns:a16="http://schemas.microsoft.com/office/drawing/2014/main" id="{2FF81976-D1A1-944A-30C2-C587437C731A}"/>
                </a:ext>
              </a:extLst>
            </p:cNvPr>
            <p:cNvSpPr/>
            <p:nvPr/>
          </p:nvSpPr>
          <p:spPr>
            <a:xfrm>
              <a:off x="2755816" y="1125703"/>
              <a:ext cx="314149" cy="91626"/>
            </a:xfrm>
            <a:custGeom>
              <a:avLst/>
              <a:gdLst>
                <a:gd name="connsiteX0" fmla="*/ 301060 w 314149"/>
                <a:gd name="connsiteY0" fmla="*/ 0 h 91626"/>
                <a:gd name="connsiteX1" fmla="*/ 13090 w 314149"/>
                <a:gd name="connsiteY1" fmla="*/ 0 h 91626"/>
                <a:gd name="connsiteX2" fmla="*/ 0 w 314149"/>
                <a:gd name="connsiteY2" fmla="*/ 13090 h 91626"/>
                <a:gd name="connsiteX3" fmla="*/ 0 w 314149"/>
                <a:gd name="connsiteY3" fmla="*/ 78537 h 91626"/>
                <a:gd name="connsiteX4" fmla="*/ 13090 w 314149"/>
                <a:gd name="connsiteY4" fmla="*/ 91627 h 91626"/>
                <a:gd name="connsiteX5" fmla="*/ 301060 w 314149"/>
                <a:gd name="connsiteY5" fmla="*/ 91627 h 91626"/>
                <a:gd name="connsiteX6" fmla="*/ 314150 w 314149"/>
                <a:gd name="connsiteY6" fmla="*/ 78537 h 91626"/>
                <a:gd name="connsiteX7" fmla="*/ 314150 w 314149"/>
                <a:gd name="connsiteY7" fmla="*/ 13090 h 91626"/>
                <a:gd name="connsiteX8" fmla="*/ 301060 w 314149"/>
                <a:gd name="connsiteY8" fmla="*/ 0 h 91626"/>
                <a:gd name="connsiteX9" fmla="*/ 39269 w 314149"/>
                <a:gd name="connsiteY9" fmla="*/ 65448 h 91626"/>
                <a:gd name="connsiteX10" fmla="*/ 26179 w 314149"/>
                <a:gd name="connsiteY10" fmla="*/ 65448 h 91626"/>
                <a:gd name="connsiteX11" fmla="*/ 26179 w 314149"/>
                <a:gd name="connsiteY11" fmla="*/ 52358 h 91626"/>
                <a:gd name="connsiteX12" fmla="*/ 39269 w 314149"/>
                <a:gd name="connsiteY12" fmla="*/ 52358 h 91626"/>
                <a:gd name="connsiteX13" fmla="*/ 39269 w 314149"/>
                <a:gd name="connsiteY13" fmla="*/ 65448 h 91626"/>
                <a:gd name="connsiteX14" fmla="*/ 39269 w 314149"/>
                <a:gd name="connsiteY14" fmla="*/ 39269 h 91626"/>
                <a:gd name="connsiteX15" fmla="*/ 26179 w 314149"/>
                <a:gd name="connsiteY15" fmla="*/ 39269 h 91626"/>
                <a:gd name="connsiteX16" fmla="*/ 26179 w 314149"/>
                <a:gd name="connsiteY16" fmla="*/ 26179 h 91626"/>
                <a:gd name="connsiteX17" fmla="*/ 39269 w 314149"/>
                <a:gd name="connsiteY17" fmla="*/ 26179 h 91626"/>
                <a:gd name="connsiteX18" fmla="*/ 39269 w 314149"/>
                <a:gd name="connsiteY18" fmla="*/ 39269 h 91626"/>
                <a:gd name="connsiteX19" fmla="*/ 65448 w 314149"/>
                <a:gd name="connsiteY19" fmla="*/ 65448 h 91626"/>
                <a:gd name="connsiteX20" fmla="*/ 52358 w 314149"/>
                <a:gd name="connsiteY20" fmla="*/ 65448 h 91626"/>
                <a:gd name="connsiteX21" fmla="*/ 52358 w 314149"/>
                <a:gd name="connsiteY21" fmla="*/ 52358 h 91626"/>
                <a:gd name="connsiteX22" fmla="*/ 65448 w 314149"/>
                <a:gd name="connsiteY22" fmla="*/ 52358 h 91626"/>
                <a:gd name="connsiteX23" fmla="*/ 65448 w 314149"/>
                <a:gd name="connsiteY23" fmla="*/ 65448 h 91626"/>
                <a:gd name="connsiteX24" fmla="*/ 65448 w 314149"/>
                <a:gd name="connsiteY24" fmla="*/ 39269 h 91626"/>
                <a:gd name="connsiteX25" fmla="*/ 52358 w 314149"/>
                <a:gd name="connsiteY25" fmla="*/ 39269 h 91626"/>
                <a:gd name="connsiteX26" fmla="*/ 52358 w 314149"/>
                <a:gd name="connsiteY26" fmla="*/ 26179 h 91626"/>
                <a:gd name="connsiteX27" fmla="*/ 65448 w 314149"/>
                <a:gd name="connsiteY27" fmla="*/ 26179 h 91626"/>
                <a:gd name="connsiteX28" fmla="*/ 65448 w 314149"/>
                <a:gd name="connsiteY28" fmla="*/ 39269 h 91626"/>
                <a:gd name="connsiteX29" fmla="*/ 91627 w 314149"/>
                <a:gd name="connsiteY29" fmla="*/ 65448 h 91626"/>
                <a:gd name="connsiteX30" fmla="*/ 78537 w 314149"/>
                <a:gd name="connsiteY30" fmla="*/ 65448 h 91626"/>
                <a:gd name="connsiteX31" fmla="*/ 78537 w 314149"/>
                <a:gd name="connsiteY31" fmla="*/ 52358 h 91626"/>
                <a:gd name="connsiteX32" fmla="*/ 91627 w 314149"/>
                <a:gd name="connsiteY32" fmla="*/ 52358 h 91626"/>
                <a:gd name="connsiteX33" fmla="*/ 91627 w 314149"/>
                <a:gd name="connsiteY33" fmla="*/ 65448 h 91626"/>
                <a:gd name="connsiteX34" fmla="*/ 91627 w 314149"/>
                <a:gd name="connsiteY34" fmla="*/ 39269 h 91626"/>
                <a:gd name="connsiteX35" fmla="*/ 78537 w 314149"/>
                <a:gd name="connsiteY35" fmla="*/ 39269 h 91626"/>
                <a:gd name="connsiteX36" fmla="*/ 78537 w 314149"/>
                <a:gd name="connsiteY36" fmla="*/ 26179 h 91626"/>
                <a:gd name="connsiteX37" fmla="*/ 91627 w 314149"/>
                <a:gd name="connsiteY37" fmla="*/ 26179 h 91626"/>
                <a:gd name="connsiteX38" fmla="*/ 91627 w 314149"/>
                <a:gd name="connsiteY38" fmla="*/ 39269 h 91626"/>
                <a:gd name="connsiteX39" fmla="*/ 117806 w 314149"/>
                <a:gd name="connsiteY39" fmla="*/ 65448 h 91626"/>
                <a:gd name="connsiteX40" fmla="*/ 104717 w 314149"/>
                <a:gd name="connsiteY40" fmla="*/ 65448 h 91626"/>
                <a:gd name="connsiteX41" fmla="*/ 104717 w 314149"/>
                <a:gd name="connsiteY41" fmla="*/ 52358 h 91626"/>
                <a:gd name="connsiteX42" fmla="*/ 117806 w 314149"/>
                <a:gd name="connsiteY42" fmla="*/ 52358 h 91626"/>
                <a:gd name="connsiteX43" fmla="*/ 117806 w 314149"/>
                <a:gd name="connsiteY43" fmla="*/ 65448 h 91626"/>
                <a:gd name="connsiteX44" fmla="*/ 117806 w 314149"/>
                <a:gd name="connsiteY44" fmla="*/ 39269 h 91626"/>
                <a:gd name="connsiteX45" fmla="*/ 104717 w 314149"/>
                <a:gd name="connsiteY45" fmla="*/ 39269 h 91626"/>
                <a:gd name="connsiteX46" fmla="*/ 104717 w 314149"/>
                <a:gd name="connsiteY46" fmla="*/ 26179 h 91626"/>
                <a:gd name="connsiteX47" fmla="*/ 117806 w 314149"/>
                <a:gd name="connsiteY47" fmla="*/ 26179 h 91626"/>
                <a:gd name="connsiteX48" fmla="*/ 117806 w 314149"/>
                <a:gd name="connsiteY48" fmla="*/ 39269 h 91626"/>
                <a:gd name="connsiteX49" fmla="*/ 143985 w 314149"/>
                <a:gd name="connsiteY49" fmla="*/ 65448 h 91626"/>
                <a:gd name="connsiteX50" fmla="*/ 130896 w 314149"/>
                <a:gd name="connsiteY50" fmla="*/ 65448 h 91626"/>
                <a:gd name="connsiteX51" fmla="*/ 130896 w 314149"/>
                <a:gd name="connsiteY51" fmla="*/ 52358 h 91626"/>
                <a:gd name="connsiteX52" fmla="*/ 143985 w 314149"/>
                <a:gd name="connsiteY52" fmla="*/ 52358 h 91626"/>
                <a:gd name="connsiteX53" fmla="*/ 143985 w 314149"/>
                <a:gd name="connsiteY53" fmla="*/ 65448 h 91626"/>
                <a:gd name="connsiteX54" fmla="*/ 143985 w 314149"/>
                <a:gd name="connsiteY54" fmla="*/ 39269 h 91626"/>
                <a:gd name="connsiteX55" fmla="*/ 130896 w 314149"/>
                <a:gd name="connsiteY55" fmla="*/ 39269 h 91626"/>
                <a:gd name="connsiteX56" fmla="*/ 130896 w 314149"/>
                <a:gd name="connsiteY56" fmla="*/ 26179 h 91626"/>
                <a:gd name="connsiteX57" fmla="*/ 143985 w 314149"/>
                <a:gd name="connsiteY57" fmla="*/ 26179 h 91626"/>
                <a:gd name="connsiteX58" fmla="*/ 143985 w 314149"/>
                <a:gd name="connsiteY58" fmla="*/ 39269 h 91626"/>
                <a:gd name="connsiteX59" fmla="*/ 170164 w 314149"/>
                <a:gd name="connsiteY59" fmla="*/ 65448 h 91626"/>
                <a:gd name="connsiteX60" fmla="*/ 157075 w 314149"/>
                <a:gd name="connsiteY60" fmla="*/ 65448 h 91626"/>
                <a:gd name="connsiteX61" fmla="*/ 157075 w 314149"/>
                <a:gd name="connsiteY61" fmla="*/ 52358 h 91626"/>
                <a:gd name="connsiteX62" fmla="*/ 170164 w 314149"/>
                <a:gd name="connsiteY62" fmla="*/ 52358 h 91626"/>
                <a:gd name="connsiteX63" fmla="*/ 170164 w 314149"/>
                <a:gd name="connsiteY63" fmla="*/ 65448 h 91626"/>
                <a:gd name="connsiteX64" fmla="*/ 170164 w 314149"/>
                <a:gd name="connsiteY64" fmla="*/ 39269 h 91626"/>
                <a:gd name="connsiteX65" fmla="*/ 157075 w 314149"/>
                <a:gd name="connsiteY65" fmla="*/ 39269 h 91626"/>
                <a:gd name="connsiteX66" fmla="*/ 157075 w 314149"/>
                <a:gd name="connsiteY66" fmla="*/ 26179 h 91626"/>
                <a:gd name="connsiteX67" fmla="*/ 170164 w 314149"/>
                <a:gd name="connsiteY67" fmla="*/ 26179 h 91626"/>
                <a:gd name="connsiteX68" fmla="*/ 170164 w 314149"/>
                <a:gd name="connsiteY68" fmla="*/ 39269 h 91626"/>
                <a:gd name="connsiteX69" fmla="*/ 196344 w 314149"/>
                <a:gd name="connsiteY69" fmla="*/ 65448 h 91626"/>
                <a:gd name="connsiteX70" fmla="*/ 183254 w 314149"/>
                <a:gd name="connsiteY70" fmla="*/ 65448 h 91626"/>
                <a:gd name="connsiteX71" fmla="*/ 183254 w 314149"/>
                <a:gd name="connsiteY71" fmla="*/ 52358 h 91626"/>
                <a:gd name="connsiteX72" fmla="*/ 196344 w 314149"/>
                <a:gd name="connsiteY72" fmla="*/ 52358 h 91626"/>
                <a:gd name="connsiteX73" fmla="*/ 196344 w 314149"/>
                <a:gd name="connsiteY73" fmla="*/ 65448 h 91626"/>
                <a:gd name="connsiteX74" fmla="*/ 196344 w 314149"/>
                <a:gd name="connsiteY74" fmla="*/ 39269 h 91626"/>
                <a:gd name="connsiteX75" fmla="*/ 183254 w 314149"/>
                <a:gd name="connsiteY75" fmla="*/ 39269 h 91626"/>
                <a:gd name="connsiteX76" fmla="*/ 183254 w 314149"/>
                <a:gd name="connsiteY76" fmla="*/ 26179 h 91626"/>
                <a:gd name="connsiteX77" fmla="*/ 196344 w 314149"/>
                <a:gd name="connsiteY77" fmla="*/ 26179 h 91626"/>
                <a:gd name="connsiteX78" fmla="*/ 196344 w 314149"/>
                <a:gd name="connsiteY78" fmla="*/ 39269 h 91626"/>
                <a:gd name="connsiteX79" fmla="*/ 222523 w 314149"/>
                <a:gd name="connsiteY79" fmla="*/ 65448 h 91626"/>
                <a:gd name="connsiteX80" fmla="*/ 209433 w 314149"/>
                <a:gd name="connsiteY80" fmla="*/ 65448 h 91626"/>
                <a:gd name="connsiteX81" fmla="*/ 209433 w 314149"/>
                <a:gd name="connsiteY81" fmla="*/ 52358 h 91626"/>
                <a:gd name="connsiteX82" fmla="*/ 222523 w 314149"/>
                <a:gd name="connsiteY82" fmla="*/ 52358 h 91626"/>
                <a:gd name="connsiteX83" fmla="*/ 222523 w 314149"/>
                <a:gd name="connsiteY83" fmla="*/ 65448 h 91626"/>
                <a:gd name="connsiteX84" fmla="*/ 222523 w 314149"/>
                <a:gd name="connsiteY84" fmla="*/ 39269 h 91626"/>
                <a:gd name="connsiteX85" fmla="*/ 209433 w 314149"/>
                <a:gd name="connsiteY85" fmla="*/ 39269 h 91626"/>
                <a:gd name="connsiteX86" fmla="*/ 209433 w 314149"/>
                <a:gd name="connsiteY86" fmla="*/ 26179 h 91626"/>
                <a:gd name="connsiteX87" fmla="*/ 222523 w 314149"/>
                <a:gd name="connsiteY87" fmla="*/ 26179 h 91626"/>
                <a:gd name="connsiteX88" fmla="*/ 222523 w 314149"/>
                <a:gd name="connsiteY88" fmla="*/ 39269 h 91626"/>
                <a:gd name="connsiteX89" fmla="*/ 248702 w 314149"/>
                <a:gd name="connsiteY89" fmla="*/ 65448 h 91626"/>
                <a:gd name="connsiteX90" fmla="*/ 235612 w 314149"/>
                <a:gd name="connsiteY90" fmla="*/ 65448 h 91626"/>
                <a:gd name="connsiteX91" fmla="*/ 235612 w 314149"/>
                <a:gd name="connsiteY91" fmla="*/ 52358 h 91626"/>
                <a:gd name="connsiteX92" fmla="*/ 248702 w 314149"/>
                <a:gd name="connsiteY92" fmla="*/ 52358 h 91626"/>
                <a:gd name="connsiteX93" fmla="*/ 248702 w 314149"/>
                <a:gd name="connsiteY93" fmla="*/ 65448 h 91626"/>
                <a:gd name="connsiteX94" fmla="*/ 248702 w 314149"/>
                <a:gd name="connsiteY94" fmla="*/ 39269 h 91626"/>
                <a:gd name="connsiteX95" fmla="*/ 235612 w 314149"/>
                <a:gd name="connsiteY95" fmla="*/ 39269 h 91626"/>
                <a:gd name="connsiteX96" fmla="*/ 235612 w 314149"/>
                <a:gd name="connsiteY96" fmla="*/ 26179 h 91626"/>
                <a:gd name="connsiteX97" fmla="*/ 248702 w 314149"/>
                <a:gd name="connsiteY97" fmla="*/ 26179 h 91626"/>
                <a:gd name="connsiteX98" fmla="*/ 248702 w 314149"/>
                <a:gd name="connsiteY98" fmla="*/ 39269 h 91626"/>
                <a:gd name="connsiteX99" fmla="*/ 281426 w 314149"/>
                <a:gd name="connsiteY99" fmla="*/ 65448 h 91626"/>
                <a:gd name="connsiteX100" fmla="*/ 261791 w 314149"/>
                <a:gd name="connsiteY100" fmla="*/ 45813 h 91626"/>
                <a:gd name="connsiteX101" fmla="*/ 281426 w 314149"/>
                <a:gd name="connsiteY101" fmla="*/ 26179 h 91626"/>
                <a:gd name="connsiteX102" fmla="*/ 301060 w 314149"/>
                <a:gd name="connsiteY102" fmla="*/ 45813 h 91626"/>
                <a:gd name="connsiteX103" fmla="*/ 281426 w 314149"/>
                <a:gd name="connsiteY103" fmla="*/ 65448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14149" h="91626">
                  <a:moveTo>
                    <a:pt x="301060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13090" y="91627"/>
                  </a:lnTo>
                  <a:lnTo>
                    <a:pt x="301060" y="91627"/>
                  </a:lnTo>
                  <a:lnTo>
                    <a:pt x="314150" y="78537"/>
                  </a:lnTo>
                  <a:lnTo>
                    <a:pt x="314150" y="13090"/>
                  </a:lnTo>
                  <a:lnTo>
                    <a:pt x="301060" y="0"/>
                  </a:lnTo>
                  <a:close/>
                  <a:moveTo>
                    <a:pt x="39269" y="65448"/>
                  </a:moveTo>
                  <a:lnTo>
                    <a:pt x="26179" y="65448"/>
                  </a:lnTo>
                  <a:lnTo>
                    <a:pt x="26179" y="52358"/>
                  </a:lnTo>
                  <a:lnTo>
                    <a:pt x="39269" y="52358"/>
                  </a:lnTo>
                  <a:lnTo>
                    <a:pt x="39269" y="65448"/>
                  </a:lnTo>
                  <a:close/>
                  <a:moveTo>
                    <a:pt x="39269" y="39269"/>
                  </a:moveTo>
                  <a:lnTo>
                    <a:pt x="26179" y="39269"/>
                  </a:lnTo>
                  <a:lnTo>
                    <a:pt x="26179" y="26179"/>
                  </a:lnTo>
                  <a:lnTo>
                    <a:pt x="39269" y="26179"/>
                  </a:lnTo>
                  <a:lnTo>
                    <a:pt x="39269" y="39269"/>
                  </a:lnTo>
                  <a:close/>
                  <a:moveTo>
                    <a:pt x="65448" y="65448"/>
                  </a:moveTo>
                  <a:lnTo>
                    <a:pt x="52358" y="65448"/>
                  </a:lnTo>
                  <a:lnTo>
                    <a:pt x="52358" y="52358"/>
                  </a:lnTo>
                  <a:lnTo>
                    <a:pt x="65448" y="52358"/>
                  </a:lnTo>
                  <a:lnTo>
                    <a:pt x="65448" y="65448"/>
                  </a:lnTo>
                  <a:close/>
                  <a:moveTo>
                    <a:pt x="65448" y="39269"/>
                  </a:moveTo>
                  <a:lnTo>
                    <a:pt x="52358" y="39269"/>
                  </a:lnTo>
                  <a:lnTo>
                    <a:pt x="52358" y="26179"/>
                  </a:lnTo>
                  <a:lnTo>
                    <a:pt x="65448" y="26179"/>
                  </a:lnTo>
                  <a:lnTo>
                    <a:pt x="65448" y="39269"/>
                  </a:lnTo>
                  <a:close/>
                  <a:moveTo>
                    <a:pt x="91627" y="65448"/>
                  </a:moveTo>
                  <a:lnTo>
                    <a:pt x="78537" y="65448"/>
                  </a:lnTo>
                  <a:lnTo>
                    <a:pt x="78537" y="52358"/>
                  </a:lnTo>
                  <a:lnTo>
                    <a:pt x="91627" y="52358"/>
                  </a:lnTo>
                  <a:lnTo>
                    <a:pt x="91627" y="65448"/>
                  </a:lnTo>
                  <a:close/>
                  <a:moveTo>
                    <a:pt x="91627" y="39269"/>
                  </a:moveTo>
                  <a:lnTo>
                    <a:pt x="78537" y="39269"/>
                  </a:lnTo>
                  <a:lnTo>
                    <a:pt x="78537" y="26179"/>
                  </a:lnTo>
                  <a:lnTo>
                    <a:pt x="91627" y="26179"/>
                  </a:lnTo>
                  <a:lnTo>
                    <a:pt x="91627" y="39269"/>
                  </a:lnTo>
                  <a:close/>
                  <a:moveTo>
                    <a:pt x="117806" y="65448"/>
                  </a:moveTo>
                  <a:lnTo>
                    <a:pt x="104717" y="65448"/>
                  </a:lnTo>
                  <a:lnTo>
                    <a:pt x="104717" y="52358"/>
                  </a:lnTo>
                  <a:lnTo>
                    <a:pt x="117806" y="52358"/>
                  </a:lnTo>
                  <a:lnTo>
                    <a:pt x="117806" y="65448"/>
                  </a:lnTo>
                  <a:close/>
                  <a:moveTo>
                    <a:pt x="117806" y="39269"/>
                  </a:moveTo>
                  <a:lnTo>
                    <a:pt x="104717" y="39269"/>
                  </a:lnTo>
                  <a:lnTo>
                    <a:pt x="104717" y="26179"/>
                  </a:lnTo>
                  <a:lnTo>
                    <a:pt x="117806" y="26179"/>
                  </a:lnTo>
                  <a:lnTo>
                    <a:pt x="117806" y="39269"/>
                  </a:lnTo>
                  <a:close/>
                  <a:moveTo>
                    <a:pt x="143985" y="65448"/>
                  </a:moveTo>
                  <a:lnTo>
                    <a:pt x="130896" y="65448"/>
                  </a:lnTo>
                  <a:lnTo>
                    <a:pt x="130896" y="52358"/>
                  </a:lnTo>
                  <a:lnTo>
                    <a:pt x="143985" y="52358"/>
                  </a:lnTo>
                  <a:lnTo>
                    <a:pt x="143985" y="65448"/>
                  </a:lnTo>
                  <a:close/>
                  <a:moveTo>
                    <a:pt x="143985" y="39269"/>
                  </a:moveTo>
                  <a:lnTo>
                    <a:pt x="130896" y="39269"/>
                  </a:lnTo>
                  <a:lnTo>
                    <a:pt x="130896" y="26179"/>
                  </a:lnTo>
                  <a:lnTo>
                    <a:pt x="143985" y="26179"/>
                  </a:lnTo>
                  <a:lnTo>
                    <a:pt x="143985" y="39269"/>
                  </a:lnTo>
                  <a:close/>
                  <a:moveTo>
                    <a:pt x="170164" y="65448"/>
                  </a:moveTo>
                  <a:lnTo>
                    <a:pt x="157075" y="65448"/>
                  </a:lnTo>
                  <a:lnTo>
                    <a:pt x="157075" y="52358"/>
                  </a:lnTo>
                  <a:lnTo>
                    <a:pt x="170164" y="52358"/>
                  </a:lnTo>
                  <a:lnTo>
                    <a:pt x="170164" y="65448"/>
                  </a:lnTo>
                  <a:close/>
                  <a:moveTo>
                    <a:pt x="170164" y="39269"/>
                  </a:moveTo>
                  <a:lnTo>
                    <a:pt x="157075" y="39269"/>
                  </a:lnTo>
                  <a:lnTo>
                    <a:pt x="157075" y="26179"/>
                  </a:lnTo>
                  <a:lnTo>
                    <a:pt x="170164" y="26179"/>
                  </a:lnTo>
                  <a:lnTo>
                    <a:pt x="170164" y="39269"/>
                  </a:lnTo>
                  <a:close/>
                  <a:moveTo>
                    <a:pt x="196344" y="65448"/>
                  </a:moveTo>
                  <a:lnTo>
                    <a:pt x="183254" y="65448"/>
                  </a:lnTo>
                  <a:lnTo>
                    <a:pt x="183254" y="52358"/>
                  </a:lnTo>
                  <a:lnTo>
                    <a:pt x="196344" y="52358"/>
                  </a:lnTo>
                  <a:lnTo>
                    <a:pt x="196344" y="65448"/>
                  </a:lnTo>
                  <a:close/>
                  <a:moveTo>
                    <a:pt x="196344" y="39269"/>
                  </a:moveTo>
                  <a:lnTo>
                    <a:pt x="183254" y="39269"/>
                  </a:lnTo>
                  <a:lnTo>
                    <a:pt x="183254" y="26179"/>
                  </a:lnTo>
                  <a:lnTo>
                    <a:pt x="196344" y="26179"/>
                  </a:lnTo>
                  <a:lnTo>
                    <a:pt x="196344" y="39269"/>
                  </a:lnTo>
                  <a:close/>
                  <a:moveTo>
                    <a:pt x="222523" y="65448"/>
                  </a:moveTo>
                  <a:lnTo>
                    <a:pt x="209433" y="65448"/>
                  </a:lnTo>
                  <a:lnTo>
                    <a:pt x="209433" y="52358"/>
                  </a:lnTo>
                  <a:lnTo>
                    <a:pt x="222523" y="52358"/>
                  </a:lnTo>
                  <a:lnTo>
                    <a:pt x="222523" y="65448"/>
                  </a:lnTo>
                  <a:close/>
                  <a:moveTo>
                    <a:pt x="222523" y="39269"/>
                  </a:moveTo>
                  <a:lnTo>
                    <a:pt x="209433" y="39269"/>
                  </a:lnTo>
                  <a:lnTo>
                    <a:pt x="209433" y="26179"/>
                  </a:lnTo>
                  <a:lnTo>
                    <a:pt x="222523" y="26179"/>
                  </a:lnTo>
                  <a:lnTo>
                    <a:pt x="222523" y="39269"/>
                  </a:lnTo>
                  <a:close/>
                  <a:moveTo>
                    <a:pt x="248702" y="65448"/>
                  </a:moveTo>
                  <a:lnTo>
                    <a:pt x="235612" y="65448"/>
                  </a:lnTo>
                  <a:lnTo>
                    <a:pt x="235612" y="52358"/>
                  </a:lnTo>
                  <a:lnTo>
                    <a:pt x="248702" y="52358"/>
                  </a:lnTo>
                  <a:lnTo>
                    <a:pt x="248702" y="65448"/>
                  </a:lnTo>
                  <a:close/>
                  <a:moveTo>
                    <a:pt x="248702" y="39269"/>
                  </a:moveTo>
                  <a:lnTo>
                    <a:pt x="235612" y="39269"/>
                  </a:lnTo>
                  <a:lnTo>
                    <a:pt x="235612" y="26179"/>
                  </a:lnTo>
                  <a:lnTo>
                    <a:pt x="248702" y="26179"/>
                  </a:lnTo>
                  <a:lnTo>
                    <a:pt x="248702" y="39269"/>
                  </a:lnTo>
                  <a:close/>
                  <a:moveTo>
                    <a:pt x="281426" y="65448"/>
                  </a:moveTo>
                  <a:cubicBezTo>
                    <a:pt x="270581" y="65448"/>
                    <a:pt x="261791" y="56658"/>
                    <a:pt x="261791" y="45813"/>
                  </a:cubicBezTo>
                  <a:cubicBezTo>
                    <a:pt x="261791" y="34969"/>
                    <a:pt x="270581" y="26179"/>
                    <a:pt x="281426" y="26179"/>
                  </a:cubicBezTo>
                  <a:cubicBezTo>
                    <a:pt x="292271" y="26179"/>
                    <a:pt x="301060" y="34969"/>
                    <a:pt x="301060" y="45813"/>
                  </a:cubicBezTo>
                  <a:cubicBezTo>
                    <a:pt x="301060" y="56658"/>
                    <a:pt x="292271" y="65448"/>
                    <a:pt x="281426" y="6544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099" name="Dowolny kształt: kształt 1098">
            <a:extLst>
              <a:ext uri="{FF2B5EF4-FFF2-40B4-BE49-F238E27FC236}">
                <a16:creationId xmlns:a16="http://schemas.microsoft.com/office/drawing/2014/main" id="{90E7710A-795B-0E3B-2EDE-EF9F625FF9D4}"/>
              </a:ext>
            </a:extLst>
          </p:cNvPr>
          <p:cNvSpPr/>
          <p:nvPr userDrawn="1"/>
        </p:nvSpPr>
        <p:spPr>
          <a:xfrm>
            <a:off x="13082918" y="189279"/>
            <a:ext cx="453989" cy="453973"/>
          </a:xfrm>
          <a:custGeom>
            <a:avLst/>
            <a:gdLst>
              <a:gd name="connsiteX0" fmla="*/ 261791 w 287970"/>
              <a:gd name="connsiteY0" fmla="*/ 287971 h 287970"/>
              <a:gd name="connsiteX1" fmla="*/ 222523 w 287970"/>
              <a:gd name="connsiteY1" fmla="*/ 274881 h 287970"/>
              <a:gd name="connsiteX2" fmla="*/ 170164 w 287970"/>
              <a:gd name="connsiteY2" fmla="*/ 274881 h 287970"/>
              <a:gd name="connsiteX3" fmla="*/ 117806 w 287970"/>
              <a:gd name="connsiteY3" fmla="*/ 261791 h 287970"/>
              <a:gd name="connsiteX4" fmla="*/ 104717 w 287970"/>
              <a:gd name="connsiteY4" fmla="*/ 248702 h 287970"/>
              <a:gd name="connsiteX5" fmla="*/ 12520 w 287970"/>
              <a:gd name="connsiteY5" fmla="*/ 212849 h 287970"/>
              <a:gd name="connsiteX6" fmla="*/ 12520 w 287970"/>
              <a:gd name="connsiteY6" fmla="*/ 170164 h 287970"/>
              <a:gd name="connsiteX7" fmla="*/ 0 w 287970"/>
              <a:gd name="connsiteY7" fmla="*/ 117806 h 287970"/>
              <a:gd name="connsiteX8" fmla="*/ 13090 w 287970"/>
              <a:gd name="connsiteY8" fmla="*/ 39269 h 287970"/>
              <a:gd name="connsiteX9" fmla="*/ 65448 w 287970"/>
              <a:gd name="connsiteY9" fmla="*/ 26179 h 287970"/>
              <a:gd name="connsiteX10" fmla="*/ 91627 w 287970"/>
              <a:gd name="connsiteY10" fmla="*/ 13090 h 287970"/>
              <a:gd name="connsiteX11" fmla="*/ 117806 w 287970"/>
              <a:gd name="connsiteY11" fmla="*/ 0 h 287970"/>
              <a:gd name="connsiteX12" fmla="*/ 157075 w 287970"/>
              <a:gd name="connsiteY12" fmla="*/ 0 h 287970"/>
              <a:gd name="connsiteX13" fmla="*/ 157075 w 287970"/>
              <a:gd name="connsiteY13" fmla="*/ 26179 h 287970"/>
              <a:gd name="connsiteX14" fmla="*/ 235612 w 287970"/>
              <a:gd name="connsiteY14" fmla="*/ 26179 h 287970"/>
              <a:gd name="connsiteX15" fmla="*/ 287971 w 287970"/>
              <a:gd name="connsiteY15" fmla="*/ 39269 h 287970"/>
              <a:gd name="connsiteX16" fmla="*/ 287971 w 287970"/>
              <a:gd name="connsiteY16" fmla="*/ 117806 h 287970"/>
              <a:gd name="connsiteX17" fmla="*/ 274881 w 287970"/>
              <a:gd name="connsiteY17" fmla="*/ 130896 h 287970"/>
              <a:gd name="connsiteX18" fmla="*/ 287971 w 287970"/>
              <a:gd name="connsiteY18" fmla="*/ 157075 h 287970"/>
              <a:gd name="connsiteX19" fmla="*/ 287971 w 287970"/>
              <a:gd name="connsiteY19" fmla="*/ 209433 h 287970"/>
              <a:gd name="connsiteX20" fmla="*/ 262930 w 287970"/>
              <a:gd name="connsiteY20" fmla="*/ 248702 h 287970"/>
              <a:gd name="connsiteX21" fmla="*/ 261791 w 287970"/>
              <a:gd name="connsiteY21" fmla="*/ 287971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970" h="287970">
                <a:moveTo>
                  <a:pt x="261791" y="287971"/>
                </a:moveTo>
                <a:lnTo>
                  <a:pt x="222523" y="274881"/>
                </a:lnTo>
                <a:lnTo>
                  <a:pt x="170164" y="274881"/>
                </a:lnTo>
                <a:lnTo>
                  <a:pt x="117806" y="261791"/>
                </a:lnTo>
                <a:lnTo>
                  <a:pt x="104717" y="248702"/>
                </a:lnTo>
                <a:lnTo>
                  <a:pt x="12520" y="212849"/>
                </a:lnTo>
                <a:lnTo>
                  <a:pt x="12520" y="170164"/>
                </a:lnTo>
                <a:lnTo>
                  <a:pt x="0" y="117806"/>
                </a:lnTo>
                <a:lnTo>
                  <a:pt x="13090" y="39269"/>
                </a:lnTo>
                <a:lnTo>
                  <a:pt x="65448" y="26179"/>
                </a:lnTo>
                <a:lnTo>
                  <a:pt x="91627" y="13090"/>
                </a:lnTo>
                <a:lnTo>
                  <a:pt x="117806" y="0"/>
                </a:lnTo>
                <a:lnTo>
                  <a:pt x="157075" y="0"/>
                </a:lnTo>
                <a:lnTo>
                  <a:pt x="157075" y="26179"/>
                </a:lnTo>
                <a:lnTo>
                  <a:pt x="235612" y="26179"/>
                </a:lnTo>
                <a:lnTo>
                  <a:pt x="287971" y="39269"/>
                </a:lnTo>
                <a:lnTo>
                  <a:pt x="287971" y="117806"/>
                </a:lnTo>
                <a:lnTo>
                  <a:pt x="274881" y="130896"/>
                </a:lnTo>
                <a:lnTo>
                  <a:pt x="287971" y="157075"/>
                </a:lnTo>
                <a:lnTo>
                  <a:pt x="287971" y="209433"/>
                </a:lnTo>
                <a:lnTo>
                  <a:pt x="262930" y="248702"/>
                </a:lnTo>
                <a:lnTo>
                  <a:pt x="261791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100" name="Dowolny kształt: kształt 1099">
            <a:extLst>
              <a:ext uri="{FF2B5EF4-FFF2-40B4-BE49-F238E27FC236}">
                <a16:creationId xmlns:a16="http://schemas.microsoft.com/office/drawing/2014/main" id="{1862ECF7-5BE8-904C-AC77-50204EA6BCD7}"/>
              </a:ext>
            </a:extLst>
          </p:cNvPr>
          <p:cNvSpPr/>
          <p:nvPr userDrawn="1"/>
        </p:nvSpPr>
        <p:spPr>
          <a:xfrm>
            <a:off x="14155985" y="189279"/>
            <a:ext cx="453989" cy="453973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38699 w 287970"/>
              <a:gd name="connsiteY22" fmla="*/ 194937 h 287970"/>
              <a:gd name="connsiteX23" fmla="*/ 38699 w 287970"/>
              <a:gd name="connsiteY23" fmla="*/ 167075 h 287970"/>
              <a:gd name="connsiteX24" fmla="*/ 37979 w 287970"/>
              <a:gd name="connsiteY24" fmla="*/ 164071 h 287970"/>
              <a:gd name="connsiteX25" fmla="*/ 26690 w 287970"/>
              <a:gd name="connsiteY25" fmla="*/ 116870 h 287970"/>
              <a:gd name="connsiteX26" fmla="*/ 36088 w 287970"/>
              <a:gd name="connsiteY26" fmla="*/ 60493 h 287970"/>
              <a:gd name="connsiteX27" fmla="*/ 71796 w 287970"/>
              <a:gd name="connsiteY27" fmla="*/ 51566 h 287970"/>
              <a:gd name="connsiteX28" fmla="*/ 74584 w 287970"/>
              <a:gd name="connsiteY28" fmla="*/ 50873 h 287970"/>
              <a:gd name="connsiteX29" fmla="*/ 77156 w 287970"/>
              <a:gd name="connsiteY29" fmla="*/ 49590 h 287970"/>
              <a:gd name="connsiteX30" fmla="*/ 103336 w 287970"/>
              <a:gd name="connsiteY30" fmla="*/ 36500 h 287970"/>
              <a:gd name="connsiteX31" fmla="*/ 123984 w 287970"/>
              <a:gd name="connsiteY31" fmla="*/ 26173 h 287970"/>
              <a:gd name="connsiteX32" fmla="*/ 130896 w 287970"/>
              <a:gd name="connsiteY32" fmla="*/ 26173 h 287970"/>
              <a:gd name="connsiteX33" fmla="*/ 130896 w 287970"/>
              <a:gd name="connsiteY33" fmla="*/ 52352 h 287970"/>
              <a:gd name="connsiteX34" fmla="*/ 232392 w 287970"/>
              <a:gd name="connsiteY34" fmla="*/ 52352 h 287970"/>
              <a:gd name="connsiteX35" fmla="*/ 257995 w 287970"/>
              <a:gd name="connsiteY35" fmla="*/ 58753 h 287970"/>
              <a:gd name="connsiteX36" fmla="*/ 114442 w 287970"/>
              <a:gd name="connsiteY36" fmla="*/ 224388 h 287970"/>
              <a:gd name="connsiteX37" fmla="*/ 114207 w 287970"/>
              <a:gd name="connsiteY37" fmla="*/ 224296 h 287970"/>
              <a:gd name="connsiteX38" fmla="*/ 38699 w 287970"/>
              <a:gd name="connsiteY38" fmla="*/ 19493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38699" y="194937"/>
                </a:moveTo>
                <a:lnTo>
                  <a:pt x="38699" y="167075"/>
                </a:lnTo>
                <a:lnTo>
                  <a:pt x="37979" y="164071"/>
                </a:lnTo>
                <a:lnTo>
                  <a:pt x="26690" y="116870"/>
                </a:lnTo>
                <a:lnTo>
                  <a:pt x="36088" y="60493"/>
                </a:lnTo>
                <a:lnTo>
                  <a:pt x="71796" y="51566"/>
                </a:lnTo>
                <a:lnTo>
                  <a:pt x="74584" y="50873"/>
                </a:lnTo>
                <a:lnTo>
                  <a:pt x="77156" y="49590"/>
                </a:lnTo>
                <a:lnTo>
                  <a:pt x="103336" y="36500"/>
                </a:lnTo>
                <a:lnTo>
                  <a:pt x="123984" y="26173"/>
                </a:lnTo>
                <a:lnTo>
                  <a:pt x="130896" y="26173"/>
                </a:lnTo>
                <a:lnTo>
                  <a:pt x="130896" y="52352"/>
                </a:lnTo>
                <a:lnTo>
                  <a:pt x="232392" y="52352"/>
                </a:lnTo>
                <a:lnTo>
                  <a:pt x="257995" y="58753"/>
                </a:lnTo>
                <a:lnTo>
                  <a:pt x="114442" y="224388"/>
                </a:lnTo>
                <a:lnTo>
                  <a:pt x="114207" y="224296"/>
                </a:lnTo>
                <a:lnTo>
                  <a:pt x="38699" y="1949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01" name="Grafika 52">
            <a:extLst>
              <a:ext uri="{FF2B5EF4-FFF2-40B4-BE49-F238E27FC236}">
                <a16:creationId xmlns:a16="http://schemas.microsoft.com/office/drawing/2014/main" id="{20BA589D-05B1-9C5D-95FB-F51E47B571F1}"/>
              </a:ext>
            </a:extLst>
          </p:cNvPr>
          <p:cNvGrpSpPr/>
          <p:nvPr userDrawn="1"/>
        </p:nvGrpSpPr>
        <p:grpSpPr>
          <a:xfrm>
            <a:off x="14135348" y="705158"/>
            <a:ext cx="494693" cy="474609"/>
            <a:chOff x="3096145" y="2539376"/>
            <a:chExt cx="313789" cy="301060"/>
          </a:xfrm>
          <a:solidFill>
            <a:srgbClr val="212E39"/>
          </a:solidFill>
        </p:grpSpPr>
        <p:sp>
          <p:nvSpPr>
            <p:cNvPr id="1102" name="Dowolny kształt: kształt 1101">
              <a:extLst>
                <a:ext uri="{FF2B5EF4-FFF2-40B4-BE49-F238E27FC236}">
                  <a16:creationId xmlns:a16="http://schemas.microsoft.com/office/drawing/2014/main" id="{09340BAC-9240-E209-CF87-C39EF788DFA6}"/>
                </a:ext>
              </a:extLst>
            </p:cNvPr>
            <p:cNvSpPr/>
            <p:nvPr/>
          </p:nvSpPr>
          <p:spPr>
            <a:xfrm>
              <a:off x="3200862" y="2631370"/>
              <a:ext cx="209073" cy="209066"/>
            </a:xfrm>
            <a:custGeom>
              <a:avLst/>
              <a:gdLst>
                <a:gd name="connsiteX0" fmla="*/ 134639 w 209073"/>
                <a:gd name="connsiteY0" fmla="*/ 109828 h 209066"/>
                <a:gd name="connsiteX1" fmla="*/ 121524 w 209073"/>
                <a:gd name="connsiteY1" fmla="*/ 109828 h 209066"/>
                <a:gd name="connsiteX2" fmla="*/ 116033 w 209073"/>
                <a:gd name="connsiteY2" fmla="*/ 19909 h 209066"/>
                <a:gd name="connsiteX3" fmla="*/ 67974 w 209073"/>
                <a:gd name="connsiteY3" fmla="*/ 0 h 209066"/>
                <a:gd name="connsiteX4" fmla="*/ 19909 w 209073"/>
                <a:gd name="connsiteY4" fmla="*/ 19909 h 209066"/>
                <a:gd name="connsiteX5" fmla="*/ 19909 w 209073"/>
                <a:gd name="connsiteY5" fmla="*/ 116033 h 209066"/>
                <a:gd name="connsiteX6" fmla="*/ 67974 w 209073"/>
                <a:gd name="connsiteY6" fmla="*/ 135942 h 209066"/>
                <a:gd name="connsiteX7" fmla="*/ 109835 w 209073"/>
                <a:gd name="connsiteY7" fmla="*/ 121524 h 209066"/>
                <a:gd name="connsiteX8" fmla="*/ 109835 w 209073"/>
                <a:gd name="connsiteY8" fmla="*/ 134639 h 209066"/>
                <a:gd name="connsiteX9" fmla="*/ 184262 w 209073"/>
                <a:gd name="connsiteY9" fmla="*/ 209067 h 209066"/>
                <a:gd name="connsiteX10" fmla="*/ 209073 w 209073"/>
                <a:gd name="connsiteY10" fmla="*/ 184255 h 209066"/>
                <a:gd name="connsiteX11" fmla="*/ 134646 w 209073"/>
                <a:gd name="connsiteY11" fmla="*/ 109828 h 209066"/>
                <a:gd name="connsiteX12" fmla="*/ 97524 w 209073"/>
                <a:gd name="connsiteY12" fmla="*/ 97517 h 209066"/>
                <a:gd name="connsiteX13" fmla="*/ 67974 w 209073"/>
                <a:gd name="connsiteY13" fmla="*/ 109756 h 209066"/>
                <a:gd name="connsiteX14" fmla="*/ 38424 w 209073"/>
                <a:gd name="connsiteY14" fmla="*/ 97517 h 209066"/>
                <a:gd name="connsiteX15" fmla="*/ 26186 w 209073"/>
                <a:gd name="connsiteY15" fmla="*/ 67968 h 209066"/>
                <a:gd name="connsiteX16" fmla="*/ 38424 w 209073"/>
                <a:gd name="connsiteY16" fmla="*/ 38418 h 209066"/>
                <a:gd name="connsiteX17" fmla="*/ 67974 w 209073"/>
                <a:gd name="connsiteY17" fmla="*/ 26179 h 209066"/>
                <a:gd name="connsiteX18" fmla="*/ 97524 w 209073"/>
                <a:gd name="connsiteY18" fmla="*/ 38418 h 209066"/>
                <a:gd name="connsiteX19" fmla="*/ 109763 w 209073"/>
                <a:gd name="connsiteY19" fmla="*/ 67968 h 209066"/>
                <a:gd name="connsiteX20" fmla="*/ 97524 w 209073"/>
                <a:gd name="connsiteY20" fmla="*/ 97517 h 20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073" h="209066">
                  <a:moveTo>
                    <a:pt x="134639" y="109828"/>
                  </a:moveTo>
                  <a:lnTo>
                    <a:pt x="121524" y="109828"/>
                  </a:lnTo>
                  <a:cubicBezTo>
                    <a:pt x="142421" y="83158"/>
                    <a:pt x="140595" y="44472"/>
                    <a:pt x="116033" y="19909"/>
                  </a:cubicBezTo>
                  <a:cubicBezTo>
                    <a:pt x="102760" y="6636"/>
                    <a:pt x="85364" y="0"/>
                    <a:pt x="67974" y="0"/>
                  </a:cubicBezTo>
                  <a:cubicBezTo>
                    <a:pt x="50585" y="0"/>
                    <a:pt x="33182" y="6636"/>
                    <a:pt x="19909" y="19909"/>
                  </a:cubicBezTo>
                  <a:cubicBezTo>
                    <a:pt x="-6636" y="46455"/>
                    <a:pt x="-6636" y="89487"/>
                    <a:pt x="19909" y="116033"/>
                  </a:cubicBezTo>
                  <a:cubicBezTo>
                    <a:pt x="33182" y="129305"/>
                    <a:pt x="50578" y="135942"/>
                    <a:pt x="67974" y="135942"/>
                  </a:cubicBezTo>
                  <a:cubicBezTo>
                    <a:pt x="82772" y="135942"/>
                    <a:pt x="97570" y="131131"/>
                    <a:pt x="109835" y="121524"/>
                  </a:cubicBezTo>
                  <a:lnTo>
                    <a:pt x="109835" y="134639"/>
                  </a:lnTo>
                  <a:lnTo>
                    <a:pt x="184262" y="209067"/>
                  </a:lnTo>
                  <a:lnTo>
                    <a:pt x="209073" y="184255"/>
                  </a:lnTo>
                  <a:lnTo>
                    <a:pt x="134646" y="109828"/>
                  </a:lnTo>
                  <a:close/>
                  <a:moveTo>
                    <a:pt x="97524" y="97517"/>
                  </a:moveTo>
                  <a:cubicBezTo>
                    <a:pt x="89631" y="105410"/>
                    <a:pt x="79133" y="109756"/>
                    <a:pt x="67974" y="109756"/>
                  </a:cubicBezTo>
                  <a:cubicBezTo>
                    <a:pt x="56815" y="109756"/>
                    <a:pt x="46317" y="105410"/>
                    <a:pt x="38424" y="97517"/>
                  </a:cubicBezTo>
                  <a:cubicBezTo>
                    <a:pt x="30531" y="89624"/>
                    <a:pt x="26186" y="79133"/>
                    <a:pt x="26186" y="67968"/>
                  </a:cubicBezTo>
                  <a:cubicBezTo>
                    <a:pt x="26186" y="56802"/>
                    <a:pt x="30531" y="46311"/>
                    <a:pt x="38424" y="38418"/>
                  </a:cubicBezTo>
                  <a:cubicBezTo>
                    <a:pt x="46317" y="30525"/>
                    <a:pt x="56815" y="26179"/>
                    <a:pt x="67974" y="26179"/>
                  </a:cubicBezTo>
                  <a:cubicBezTo>
                    <a:pt x="79133" y="26179"/>
                    <a:pt x="89631" y="30525"/>
                    <a:pt x="97524" y="38418"/>
                  </a:cubicBezTo>
                  <a:cubicBezTo>
                    <a:pt x="105417" y="46311"/>
                    <a:pt x="109763" y="56802"/>
                    <a:pt x="109763" y="67968"/>
                  </a:cubicBezTo>
                  <a:cubicBezTo>
                    <a:pt x="109763" y="79133"/>
                    <a:pt x="105417" y="89624"/>
                    <a:pt x="97524" y="975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03" name="Dowolny kształt: kształt 1102">
              <a:extLst>
                <a:ext uri="{FF2B5EF4-FFF2-40B4-BE49-F238E27FC236}">
                  <a16:creationId xmlns:a16="http://schemas.microsoft.com/office/drawing/2014/main" id="{0A85183B-B3FC-C702-5D22-F29BB3F0EEE3}"/>
                </a:ext>
              </a:extLst>
            </p:cNvPr>
            <p:cNvSpPr/>
            <p:nvPr/>
          </p:nvSpPr>
          <p:spPr>
            <a:xfrm>
              <a:off x="3096145" y="2539376"/>
              <a:ext cx="287970" cy="274880"/>
            </a:xfrm>
            <a:custGeom>
              <a:avLst/>
              <a:gdLst>
                <a:gd name="connsiteX0" fmla="*/ 173391 w 287970"/>
                <a:gd name="connsiteY0" fmla="*/ 248702 h 274880"/>
                <a:gd name="connsiteX1" fmla="*/ 131190 w 287970"/>
                <a:gd name="connsiteY1" fmla="*/ 238152 h 274880"/>
                <a:gd name="connsiteX2" fmla="*/ 123232 w 287970"/>
                <a:gd name="connsiteY2" fmla="*/ 230193 h 274880"/>
                <a:gd name="connsiteX3" fmla="*/ 119338 w 287970"/>
                <a:gd name="connsiteY3" fmla="*/ 226299 h 274880"/>
                <a:gd name="connsiteX4" fmla="*/ 114207 w 287970"/>
                <a:gd name="connsiteY4" fmla="*/ 224303 h 274880"/>
                <a:gd name="connsiteX5" fmla="*/ 38699 w 287970"/>
                <a:gd name="connsiteY5" fmla="*/ 194937 h 274880"/>
                <a:gd name="connsiteX6" fmla="*/ 38699 w 287970"/>
                <a:gd name="connsiteY6" fmla="*/ 170164 h 274880"/>
                <a:gd name="connsiteX7" fmla="*/ 38699 w 287970"/>
                <a:gd name="connsiteY7" fmla="*/ 167075 h 274880"/>
                <a:gd name="connsiteX8" fmla="*/ 37979 w 287970"/>
                <a:gd name="connsiteY8" fmla="*/ 164078 h 274880"/>
                <a:gd name="connsiteX9" fmla="*/ 26696 w 287970"/>
                <a:gd name="connsiteY9" fmla="*/ 116877 h 274880"/>
                <a:gd name="connsiteX10" fmla="*/ 36095 w 287970"/>
                <a:gd name="connsiteY10" fmla="*/ 60500 h 274880"/>
                <a:gd name="connsiteX11" fmla="*/ 71796 w 287970"/>
                <a:gd name="connsiteY11" fmla="*/ 51579 h 274880"/>
                <a:gd name="connsiteX12" fmla="*/ 74584 w 287970"/>
                <a:gd name="connsiteY12" fmla="*/ 50879 h 274880"/>
                <a:gd name="connsiteX13" fmla="*/ 77156 w 287970"/>
                <a:gd name="connsiteY13" fmla="*/ 49596 h 274880"/>
                <a:gd name="connsiteX14" fmla="*/ 103336 w 287970"/>
                <a:gd name="connsiteY14" fmla="*/ 36507 h 274880"/>
                <a:gd name="connsiteX15" fmla="*/ 123984 w 287970"/>
                <a:gd name="connsiteY15" fmla="*/ 26179 h 274880"/>
                <a:gd name="connsiteX16" fmla="*/ 130896 w 287970"/>
                <a:gd name="connsiteY16" fmla="*/ 26179 h 274880"/>
                <a:gd name="connsiteX17" fmla="*/ 130896 w 287970"/>
                <a:gd name="connsiteY17" fmla="*/ 52358 h 274880"/>
                <a:gd name="connsiteX18" fmla="*/ 157075 w 287970"/>
                <a:gd name="connsiteY18" fmla="*/ 52358 h 274880"/>
                <a:gd name="connsiteX19" fmla="*/ 232392 w 287970"/>
                <a:gd name="connsiteY19" fmla="*/ 52358 h 274880"/>
                <a:gd name="connsiteX20" fmla="*/ 261791 w 287970"/>
                <a:gd name="connsiteY20" fmla="*/ 59708 h 274880"/>
                <a:gd name="connsiteX21" fmla="*/ 261791 w 287970"/>
                <a:gd name="connsiteY21" fmla="*/ 106961 h 274880"/>
                <a:gd name="connsiteX22" fmla="*/ 256372 w 287970"/>
                <a:gd name="connsiteY22" fmla="*/ 112387 h 274880"/>
                <a:gd name="connsiteX23" fmla="*/ 243027 w 287970"/>
                <a:gd name="connsiteY23" fmla="*/ 125725 h 274880"/>
                <a:gd name="connsiteX24" fmla="*/ 251464 w 287970"/>
                <a:gd name="connsiteY24" fmla="*/ 142604 h 274880"/>
                <a:gd name="connsiteX25" fmla="*/ 261791 w 287970"/>
                <a:gd name="connsiteY25" fmla="*/ 163253 h 274880"/>
                <a:gd name="connsiteX26" fmla="*/ 261791 w 287970"/>
                <a:gd name="connsiteY26" fmla="*/ 196344 h 274880"/>
                <a:gd name="connsiteX27" fmla="*/ 287971 w 287970"/>
                <a:gd name="connsiteY27" fmla="*/ 222523 h 274880"/>
                <a:gd name="connsiteX28" fmla="*/ 287971 w 287970"/>
                <a:gd name="connsiteY28" fmla="*/ 157075 h 274880"/>
                <a:gd name="connsiteX29" fmla="*/ 274881 w 287970"/>
                <a:gd name="connsiteY29" fmla="*/ 130896 h 274880"/>
                <a:gd name="connsiteX30" fmla="*/ 287971 w 287970"/>
                <a:gd name="connsiteY30" fmla="*/ 117806 h 274880"/>
                <a:gd name="connsiteX31" fmla="*/ 287971 w 287970"/>
                <a:gd name="connsiteY31" fmla="*/ 39269 h 274880"/>
                <a:gd name="connsiteX32" fmla="*/ 235612 w 287970"/>
                <a:gd name="connsiteY32" fmla="*/ 26179 h 274880"/>
                <a:gd name="connsiteX33" fmla="*/ 157075 w 287970"/>
                <a:gd name="connsiteY33" fmla="*/ 26179 h 274880"/>
                <a:gd name="connsiteX34" fmla="*/ 157075 w 287970"/>
                <a:gd name="connsiteY34" fmla="*/ 0 h 274880"/>
                <a:gd name="connsiteX35" fmla="*/ 117806 w 287970"/>
                <a:gd name="connsiteY35" fmla="*/ 0 h 274880"/>
                <a:gd name="connsiteX36" fmla="*/ 91627 w 287970"/>
                <a:gd name="connsiteY36" fmla="*/ 13090 h 274880"/>
                <a:gd name="connsiteX37" fmla="*/ 65448 w 287970"/>
                <a:gd name="connsiteY37" fmla="*/ 26179 h 274880"/>
                <a:gd name="connsiteX38" fmla="*/ 13090 w 287970"/>
                <a:gd name="connsiteY38" fmla="*/ 39269 h 274880"/>
                <a:gd name="connsiteX39" fmla="*/ 0 w 287970"/>
                <a:gd name="connsiteY39" fmla="*/ 117806 h 274880"/>
                <a:gd name="connsiteX40" fmla="*/ 12520 w 287970"/>
                <a:gd name="connsiteY40" fmla="*/ 170164 h 274880"/>
                <a:gd name="connsiteX41" fmla="*/ 12520 w 287970"/>
                <a:gd name="connsiteY41" fmla="*/ 212850 h 274880"/>
                <a:gd name="connsiteX42" fmla="*/ 104717 w 287970"/>
                <a:gd name="connsiteY42" fmla="*/ 248702 h 274880"/>
                <a:gd name="connsiteX43" fmla="*/ 117806 w 287970"/>
                <a:gd name="connsiteY43" fmla="*/ 261791 h 274880"/>
                <a:gd name="connsiteX44" fmla="*/ 170164 w 287970"/>
                <a:gd name="connsiteY44" fmla="*/ 274881 h 274880"/>
                <a:gd name="connsiteX45" fmla="*/ 235612 w 287970"/>
                <a:gd name="connsiteY45" fmla="*/ 274881 h 274880"/>
                <a:gd name="connsiteX46" fmla="*/ 209433 w 287970"/>
                <a:gd name="connsiteY46" fmla="*/ 248702 h 274880"/>
                <a:gd name="connsiteX47" fmla="*/ 173391 w 287970"/>
                <a:gd name="connsiteY47" fmla="*/ 248702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7970" h="274880">
                  <a:moveTo>
                    <a:pt x="173391" y="248702"/>
                  </a:moveTo>
                  <a:lnTo>
                    <a:pt x="131190" y="238152"/>
                  </a:ln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43027" y="125725"/>
                  </a:lnTo>
                  <a:lnTo>
                    <a:pt x="251464" y="142604"/>
                  </a:lnTo>
                  <a:lnTo>
                    <a:pt x="261791" y="163253"/>
                  </a:lnTo>
                  <a:lnTo>
                    <a:pt x="261791" y="196344"/>
                  </a:lnTo>
                  <a:lnTo>
                    <a:pt x="287971" y="22252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35612" y="274881"/>
                  </a:lnTo>
                  <a:lnTo>
                    <a:pt x="209433" y="248702"/>
                  </a:lnTo>
                  <a:lnTo>
                    <a:pt x="173391" y="24870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04" name="Grupa 1103">
            <a:extLst>
              <a:ext uri="{FF2B5EF4-FFF2-40B4-BE49-F238E27FC236}">
                <a16:creationId xmlns:a16="http://schemas.microsoft.com/office/drawing/2014/main" id="{376C1A70-8170-9F70-6B80-7C18A4725E07}"/>
              </a:ext>
            </a:extLst>
          </p:cNvPr>
          <p:cNvGrpSpPr/>
          <p:nvPr userDrawn="1"/>
        </p:nvGrpSpPr>
        <p:grpSpPr>
          <a:xfrm>
            <a:off x="14671861" y="705137"/>
            <a:ext cx="453989" cy="453995"/>
            <a:chOff x="3436461" y="2539363"/>
            <a:chExt cx="287970" cy="287984"/>
          </a:xfrm>
        </p:grpSpPr>
        <p:sp>
          <p:nvSpPr>
            <p:cNvPr id="1105" name="Dowolny kształt: kształt 1104">
              <a:extLst>
                <a:ext uri="{FF2B5EF4-FFF2-40B4-BE49-F238E27FC236}">
                  <a16:creationId xmlns:a16="http://schemas.microsoft.com/office/drawing/2014/main" id="{79F5932D-8C78-D43B-AF28-2F97C6B5A678}"/>
                </a:ext>
              </a:extLst>
            </p:cNvPr>
            <p:cNvSpPr/>
            <p:nvPr/>
          </p:nvSpPr>
          <p:spPr>
            <a:xfrm>
              <a:off x="3619728" y="2801168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06" name="Dowolny kształt: kształt 1105">
              <a:extLst>
                <a:ext uri="{FF2B5EF4-FFF2-40B4-BE49-F238E27FC236}">
                  <a16:creationId xmlns:a16="http://schemas.microsoft.com/office/drawing/2014/main" id="{073E8C6A-1591-0E30-3291-F6A6BEFB0240}"/>
                </a:ext>
              </a:extLst>
            </p:cNvPr>
            <p:cNvSpPr/>
            <p:nvPr/>
          </p:nvSpPr>
          <p:spPr>
            <a:xfrm>
              <a:off x="3606638" y="2617914"/>
              <a:ext cx="52358" cy="157074"/>
            </a:xfrm>
            <a:custGeom>
              <a:avLst/>
              <a:gdLst>
                <a:gd name="connsiteX0" fmla="*/ 13090 w 52358"/>
                <a:gd name="connsiteY0" fmla="*/ 157075 h 157074"/>
                <a:gd name="connsiteX1" fmla="*/ 0 w 52358"/>
                <a:gd name="connsiteY1" fmla="*/ 117806 h 157074"/>
                <a:gd name="connsiteX2" fmla="*/ 0 w 52358"/>
                <a:gd name="connsiteY2" fmla="*/ 0 h 157074"/>
                <a:gd name="connsiteX3" fmla="*/ 52358 w 52358"/>
                <a:gd name="connsiteY3" fmla="*/ 0 h 157074"/>
                <a:gd name="connsiteX4" fmla="*/ 52358 w 52358"/>
                <a:gd name="connsiteY4" fmla="*/ 117806 h 157074"/>
                <a:gd name="connsiteX5" fmla="*/ 39269 w 52358"/>
                <a:gd name="connsiteY5" fmla="*/ 157075 h 157074"/>
                <a:gd name="connsiteX6" fmla="*/ 13090 w 52358"/>
                <a:gd name="connsiteY6" fmla="*/ 157075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58" h="157074">
                  <a:moveTo>
                    <a:pt x="13090" y="157075"/>
                  </a:moveTo>
                  <a:lnTo>
                    <a:pt x="0" y="117806"/>
                  </a:lnTo>
                  <a:lnTo>
                    <a:pt x="0" y="0"/>
                  </a:lnTo>
                  <a:lnTo>
                    <a:pt x="52358" y="0"/>
                  </a:lnTo>
                  <a:lnTo>
                    <a:pt x="52358" y="117806"/>
                  </a:lnTo>
                  <a:lnTo>
                    <a:pt x="39269" y="157075"/>
                  </a:lnTo>
                  <a:lnTo>
                    <a:pt x="13090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07" name="Dowolny kształt: kształt 1106">
              <a:extLst>
                <a:ext uri="{FF2B5EF4-FFF2-40B4-BE49-F238E27FC236}">
                  <a16:creationId xmlns:a16="http://schemas.microsoft.com/office/drawing/2014/main" id="{80B7C037-C5B4-13AD-3738-17D63F269698}"/>
                </a:ext>
              </a:extLst>
            </p:cNvPr>
            <p:cNvSpPr/>
            <p:nvPr/>
          </p:nvSpPr>
          <p:spPr>
            <a:xfrm>
              <a:off x="3436461" y="2539363"/>
              <a:ext cx="287970" cy="271608"/>
            </a:xfrm>
            <a:custGeom>
              <a:avLst/>
              <a:gdLst>
                <a:gd name="connsiteX0" fmla="*/ 157088 w 287970"/>
                <a:gd name="connsiteY0" fmla="*/ 244638 h 271608"/>
                <a:gd name="connsiteX1" fmla="*/ 131203 w 287970"/>
                <a:gd name="connsiteY1" fmla="*/ 238165 h 271608"/>
                <a:gd name="connsiteX2" fmla="*/ 123238 w 287970"/>
                <a:gd name="connsiteY2" fmla="*/ 230200 h 271608"/>
                <a:gd name="connsiteX3" fmla="*/ 119344 w 287970"/>
                <a:gd name="connsiteY3" fmla="*/ 226305 h 271608"/>
                <a:gd name="connsiteX4" fmla="*/ 114213 w 287970"/>
                <a:gd name="connsiteY4" fmla="*/ 224309 h 271608"/>
                <a:gd name="connsiteX5" fmla="*/ 38706 w 287970"/>
                <a:gd name="connsiteY5" fmla="*/ 194943 h 271608"/>
                <a:gd name="connsiteX6" fmla="*/ 38706 w 287970"/>
                <a:gd name="connsiteY6" fmla="*/ 167082 h 271608"/>
                <a:gd name="connsiteX7" fmla="*/ 37986 w 287970"/>
                <a:gd name="connsiteY7" fmla="*/ 164078 h 271608"/>
                <a:gd name="connsiteX8" fmla="*/ 26696 w 287970"/>
                <a:gd name="connsiteY8" fmla="*/ 116877 h 271608"/>
                <a:gd name="connsiteX9" fmla="*/ 36095 w 287970"/>
                <a:gd name="connsiteY9" fmla="*/ 60500 h 271608"/>
                <a:gd name="connsiteX10" fmla="*/ 71803 w 287970"/>
                <a:gd name="connsiteY10" fmla="*/ 51573 h 271608"/>
                <a:gd name="connsiteX11" fmla="*/ 74591 w 287970"/>
                <a:gd name="connsiteY11" fmla="*/ 50879 h 271608"/>
                <a:gd name="connsiteX12" fmla="*/ 77163 w 287970"/>
                <a:gd name="connsiteY12" fmla="*/ 49596 h 271608"/>
                <a:gd name="connsiteX13" fmla="*/ 103342 w 287970"/>
                <a:gd name="connsiteY13" fmla="*/ 36507 h 271608"/>
                <a:gd name="connsiteX14" fmla="*/ 123991 w 287970"/>
                <a:gd name="connsiteY14" fmla="*/ 26179 h 271608"/>
                <a:gd name="connsiteX15" fmla="*/ 130902 w 287970"/>
                <a:gd name="connsiteY15" fmla="*/ 26179 h 271608"/>
                <a:gd name="connsiteX16" fmla="*/ 130902 w 287970"/>
                <a:gd name="connsiteY16" fmla="*/ 52358 h 271608"/>
                <a:gd name="connsiteX17" fmla="*/ 232399 w 287970"/>
                <a:gd name="connsiteY17" fmla="*/ 52358 h 271608"/>
                <a:gd name="connsiteX18" fmla="*/ 261798 w 287970"/>
                <a:gd name="connsiteY18" fmla="*/ 59708 h 271608"/>
                <a:gd name="connsiteX19" fmla="*/ 261798 w 287970"/>
                <a:gd name="connsiteY19" fmla="*/ 106961 h 271608"/>
                <a:gd name="connsiteX20" fmla="*/ 256379 w 287970"/>
                <a:gd name="connsiteY20" fmla="*/ 112380 h 271608"/>
                <a:gd name="connsiteX21" fmla="*/ 243034 w 287970"/>
                <a:gd name="connsiteY21" fmla="*/ 125725 h 271608"/>
                <a:gd name="connsiteX22" fmla="*/ 251470 w 287970"/>
                <a:gd name="connsiteY22" fmla="*/ 142604 h 271608"/>
                <a:gd name="connsiteX23" fmla="*/ 261798 w 287970"/>
                <a:gd name="connsiteY23" fmla="*/ 163253 h 271608"/>
                <a:gd name="connsiteX24" fmla="*/ 261798 w 287970"/>
                <a:gd name="connsiteY24" fmla="*/ 201795 h 271608"/>
                <a:gd name="connsiteX25" fmla="*/ 240861 w 287970"/>
                <a:gd name="connsiteY25" fmla="*/ 234624 h 271608"/>
                <a:gd name="connsiteX26" fmla="*/ 236974 w 287970"/>
                <a:gd name="connsiteY26" fmla="*/ 240717 h 271608"/>
                <a:gd name="connsiteX27" fmla="*/ 262930 w 287970"/>
                <a:gd name="connsiteY27" fmla="*/ 248702 h 271608"/>
                <a:gd name="connsiteX28" fmla="*/ 287971 w 287970"/>
                <a:gd name="connsiteY28" fmla="*/ 209433 h 271608"/>
                <a:gd name="connsiteX29" fmla="*/ 287971 w 287970"/>
                <a:gd name="connsiteY29" fmla="*/ 157075 h 271608"/>
                <a:gd name="connsiteX30" fmla="*/ 274881 w 287970"/>
                <a:gd name="connsiteY30" fmla="*/ 130896 h 271608"/>
                <a:gd name="connsiteX31" fmla="*/ 287971 w 287970"/>
                <a:gd name="connsiteY31" fmla="*/ 117806 h 271608"/>
                <a:gd name="connsiteX32" fmla="*/ 287971 w 287970"/>
                <a:gd name="connsiteY32" fmla="*/ 39269 h 271608"/>
                <a:gd name="connsiteX33" fmla="*/ 235612 w 287970"/>
                <a:gd name="connsiteY33" fmla="*/ 26179 h 271608"/>
                <a:gd name="connsiteX34" fmla="*/ 157075 w 287970"/>
                <a:gd name="connsiteY34" fmla="*/ 26179 h 271608"/>
                <a:gd name="connsiteX35" fmla="*/ 157075 w 287970"/>
                <a:gd name="connsiteY35" fmla="*/ 0 h 271608"/>
                <a:gd name="connsiteX36" fmla="*/ 117806 w 287970"/>
                <a:gd name="connsiteY36" fmla="*/ 0 h 271608"/>
                <a:gd name="connsiteX37" fmla="*/ 91627 w 287970"/>
                <a:gd name="connsiteY37" fmla="*/ 13090 h 271608"/>
                <a:gd name="connsiteX38" fmla="*/ 65448 w 287970"/>
                <a:gd name="connsiteY38" fmla="*/ 26179 h 271608"/>
                <a:gd name="connsiteX39" fmla="*/ 13090 w 287970"/>
                <a:gd name="connsiteY39" fmla="*/ 39269 h 271608"/>
                <a:gd name="connsiteX40" fmla="*/ 0 w 287970"/>
                <a:gd name="connsiteY40" fmla="*/ 117806 h 271608"/>
                <a:gd name="connsiteX41" fmla="*/ 12520 w 287970"/>
                <a:gd name="connsiteY41" fmla="*/ 170164 h 271608"/>
                <a:gd name="connsiteX42" fmla="*/ 12520 w 287970"/>
                <a:gd name="connsiteY42" fmla="*/ 212850 h 271608"/>
                <a:gd name="connsiteX43" fmla="*/ 104717 w 287970"/>
                <a:gd name="connsiteY43" fmla="*/ 248702 h 271608"/>
                <a:gd name="connsiteX44" fmla="*/ 117806 w 287970"/>
                <a:gd name="connsiteY44" fmla="*/ 261791 h 271608"/>
                <a:gd name="connsiteX45" fmla="*/ 157075 w 287970"/>
                <a:gd name="connsiteY45" fmla="*/ 271609 h 271608"/>
                <a:gd name="connsiteX46" fmla="*/ 157075 w 287970"/>
                <a:gd name="connsiteY46" fmla="*/ 244624 h 27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71608">
                  <a:moveTo>
                    <a:pt x="157088" y="244638"/>
                  </a:moveTo>
                  <a:lnTo>
                    <a:pt x="131203" y="238165"/>
                  </a:lnTo>
                  <a:lnTo>
                    <a:pt x="123238" y="230200"/>
                  </a:lnTo>
                  <a:lnTo>
                    <a:pt x="119344" y="226305"/>
                  </a:lnTo>
                  <a:lnTo>
                    <a:pt x="114213" y="224309"/>
                  </a:lnTo>
                  <a:lnTo>
                    <a:pt x="38706" y="194943"/>
                  </a:lnTo>
                  <a:lnTo>
                    <a:pt x="38706" y="167082"/>
                  </a:lnTo>
                  <a:lnTo>
                    <a:pt x="37986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803" y="51573"/>
                  </a:lnTo>
                  <a:lnTo>
                    <a:pt x="74591" y="50879"/>
                  </a:lnTo>
                  <a:lnTo>
                    <a:pt x="77163" y="49596"/>
                  </a:lnTo>
                  <a:lnTo>
                    <a:pt x="103342" y="36507"/>
                  </a:lnTo>
                  <a:lnTo>
                    <a:pt x="123991" y="26179"/>
                  </a:lnTo>
                  <a:lnTo>
                    <a:pt x="130902" y="26179"/>
                  </a:lnTo>
                  <a:lnTo>
                    <a:pt x="130902" y="52358"/>
                  </a:lnTo>
                  <a:lnTo>
                    <a:pt x="232399" y="52358"/>
                  </a:lnTo>
                  <a:lnTo>
                    <a:pt x="261798" y="59708"/>
                  </a:lnTo>
                  <a:lnTo>
                    <a:pt x="261798" y="106961"/>
                  </a:lnTo>
                  <a:lnTo>
                    <a:pt x="256379" y="112380"/>
                  </a:lnTo>
                  <a:lnTo>
                    <a:pt x="243034" y="125725"/>
                  </a:lnTo>
                  <a:lnTo>
                    <a:pt x="251470" y="142604"/>
                  </a:lnTo>
                  <a:lnTo>
                    <a:pt x="261798" y="163253"/>
                  </a:lnTo>
                  <a:lnTo>
                    <a:pt x="261798" y="201795"/>
                  </a:lnTo>
                  <a:lnTo>
                    <a:pt x="240861" y="234624"/>
                  </a:lnTo>
                  <a:lnTo>
                    <a:pt x="236974" y="240717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57075" y="271609"/>
                  </a:lnTo>
                  <a:lnTo>
                    <a:pt x="157075" y="2446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08" name="Grupa 1107">
            <a:extLst>
              <a:ext uri="{FF2B5EF4-FFF2-40B4-BE49-F238E27FC236}">
                <a16:creationId xmlns:a16="http://schemas.microsoft.com/office/drawing/2014/main" id="{369D0C4C-61F4-09C6-ECB3-371E059DC755}"/>
              </a:ext>
            </a:extLst>
          </p:cNvPr>
          <p:cNvGrpSpPr/>
          <p:nvPr userDrawn="1"/>
        </p:nvGrpSpPr>
        <p:grpSpPr>
          <a:xfrm>
            <a:off x="13062283" y="1241672"/>
            <a:ext cx="474624" cy="495243"/>
            <a:chOff x="2415488" y="2879705"/>
            <a:chExt cx="301059" cy="314149"/>
          </a:xfrm>
        </p:grpSpPr>
        <p:sp>
          <p:nvSpPr>
            <p:cNvPr id="1109" name="Dowolny kształt: kształt 1108">
              <a:extLst>
                <a:ext uri="{FF2B5EF4-FFF2-40B4-BE49-F238E27FC236}">
                  <a16:creationId xmlns:a16="http://schemas.microsoft.com/office/drawing/2014/main" id="{736C8FD6-5EF8-645B-C7BA-8CAB17E4C188}"/>
                </a:ext>
              </a:extLst>
            </p:cNvPr>
            <p:cNvSpPr/>
            <p:nvPr/>
          </p:nvSpPr>
          <p:spPr>
            <a:xfrm>
              <a:off x="2572562" y="3062959"/>
              <a:ext cx="143985" cy="130895"/>
            </a:xfrm>
            <a:custGeom>
              <a:avLst/>
              <a:gdLst>
                <a:gd name="connsiteX0" fmla="*/ 117806 w 143985"/>
                <a:gd name="connsiteY0" fmla="*/ 78537 h 130895"/>
                <a:gd name="connsiteX1" fmla="*/ 104717 w 143985"/>
                <a:gd name="connsiteY1" fmla="*/ 104717 h 130895"/>
                <a:gd name="connsiteX2" fmla="*/ 39269 w 143985"/>
                <a:gd name="connsiteY2" fmla="*/ 104717 h 130895"/>
                <a:gd name="connsiteX3" fmla="*/ 26179 w 143985"/>
                <a:gd name="connsiteY3" fmla="*/ 78537 h 130895"/>
                <a:gd name="connsiteX4" fmla="*/ 26179 w 143985"/>
                <a:gd name="connsiteY4" fmla="*/ 26179 h 130895"/>
                <a:gd name="connsiteX5" fmla="*/ 117806 w 143985"/>
                <a:gd name="connsiteY5" fmla="*/ 26179 h 130895"/>
                <a:gd name="connsiteX6" fmla="*/ 143985 w 143985"/>
                <a:gd name="connsiteY6" fmla="*/ 0 h 130895"/>
                <a:gd name="connsiteX7" fmla="*/ 0 w 143985"/>
                <a:gd name="connsiteY7" fmla="*/ 0 h 130895"/>
                <a:gd name="connsiteX8" fmla="*/ 0 w 143985"/>
                <a:gd name="connsiteY8" fmla="*/ 80861 h 130895"/>
                <a:gd name="connsiteX9" fmla="*/ 26179 w 143985"/>
                <a:gd name="connsiteY9" fmla="*/ 130896 h 130895"/>
                <a:gd name="connsiteX10" fmla="*/ 117806 w 143985"/>
                <a:gd name="connsiteY10" fmla="*/ 130896 h 130895"/>
                <a:gd name="connsiteX11" fmla="*/ 143985 w 143985"/>
                <a:gd name="connsiteY11" fmla="*/ 78537 h 130895"/>
                <a:gd name="connsiteX12" fmla="*/ 143985 w 143985"/>
                <a:gd name="connsiteY12" fmla="*/ 0 h 130895"/>
                <a:gd name="connsiteX13" fmla="*/ 143985 w 143985"/>
                <a:gd name="connsiteY13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985" h="130895">
                  <a:moveTo>
                    <a:pt x="117806" y="78537"/>
                  </a:moveTo>
                  <a:lnTo>
                    <a:pt x="104717" y="104717"/>
                  </a:lnTo>
                  <a:lnTo>
                    <a:pt x="39269" y="10471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117806" y="26179"/>
                  </a:lnTo>
                  <a:moveTo>
                    <a:pt x="143985" y="0"/>
                  </a:moveTo>
                  <a:lnTo>
                    <a:pt x="0" y="0"/>
                  </a:lnTo>
                  <a:lnTo>
                    <a:pt x="0" y="80861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43985" y="78537"/>
                  </a:lnTo>
                  <a:lnTo>
                    <a:pt x="143985" y="0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10" name="Dowolny kształt: kształt 1109">
              <a:extLst>
                <a:ext uri="{FF2B5EF4-FFF2-40B4-BE49-F238E27FC236}">
                  <a16:creationId xmlns:a16="http://schemas.microsoft.com/office/drawing/2014/main" id="{1A00320E-76FA-41B9-806E-58967A2501C6}"/>
                </a:ext>
              </a:extLst>
            </p:cNvPr>
            <p:cNvSpPr/>
            <p:nvPr/>
          </p:nvSpPr>
          <p:spPr>
            <a:xfrm>
              <a:off x="2598741" y="3010601"/>
              <a:ext cx="91626" cy="65447"/>
            </a:xfrm>
            <a:custGeom>
              <a:avLst/>
              <a:gdLst>
                <a:gd name="connsiteX0" fmla="*/ 65448 w 91626"/>
                <a:gd name="connsiteY0" fmla="*/ 26179 h 65447"/>
                <a:gd name="connsiteX1" fmla="*/ 65448 w 91626"/>
                <a:gd name="connsiteY1" fmla="*/ 52358 h 65447"/>
                <a:gd name="connsiteX2" fmla="*/ 26179 w 91626"/>
                <a:gd name="connsiteY2" fmla="*/ 52358 h 65447"/>
                <a:gd name="connsiteX3" fmla="*/ 26179 w 91626"/>
                <a:gd name="connsiteY3" fmla="*/ 26179 h 65447"/>
                <a:gd name="connsiteX4" fmla="*/ 65867 w 91626"/>
                <a:gd name="connsiteY4" fmla="*/ 26179 h 65447"/>
                <a:gd name="connsiteX5" fmla="*/ 78537 w 91626"/>
                <a:gd name="connsiteY5" fmla="*/ 0 h 65447"/>
                <a:gd name="connsiteX6" fmla="*/ 13090 w 91626"/>
                <a:gd name="connsiteY6" fmla="*/ 0 h 65447"/>
                <a:gd name="connsiteX7" fmla="*/ 0 w 91626"/>
                <a:gd name="connsiteY7" fmla="*/ 13090 h 65447"/>
                <a:gd name="connsiteX8" fmla="*/ 0 w 91626"/>
                <a:gd name="connsiteY8" fmla="*/ 65448 h 65447"/>
                <a:gd name="connsiteX9" fmla="*/ 91627 w 91626"/>
                <a:gd name="connsiteY9" fmla="*/ 65448 h 65447"/>
                <a:gd name="connsiteX10" fmla="*/ 91627 w 91626"/>
                <a:gd name="connsiteY10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26" h="65447">
                  <a:moveTo>
                    <a:pt x="65448" y="26179"/>
                  </a:moveTo>
                  <a:lnTo>
                    <a:pt x="65448" y="52358"/>
                  </a:lnTo>
                  <a:lnTo>
                    <a:pt x="26179" y="52358"/>
                  </a:lnTo>
                  <a:lnTo>
                    <a:pt x="26179" y="26179"/>
                  </a:lnTo>
                  <a:lnTo>
                    <a:pt x="65867" y="26179"/>
                  </a:lnTo>
                  <a:moveTo>
                    <a:pt x="7853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91627" y="1309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11" name="Dowolny kształt: kształt 1110">
              <a:extLst>
                <a:ext uri="{FF2B5EF4-FFF2-40B4-BE49-F238E27FC236}">
                  <a16:creationId xmlns:a16="http://schemas.microsoft.com/office/drawing/2014/main" id="{CC8F5F5F-165C-49F3-4E20-47DB8883CEA5}"/>
                </a:ext>
              </a:extLst>
            </p:cNvPr>
            <p:cNvSpPr/>
            <p:nvPr/>
          </p:nvSpPr>
          <p:spPr>
            <a:xfrm>
              <a:off x="2624921" y="3115317"/>
              <a:ext cx="39268" cy="26179"/>
            </a:xfrm>
            <a:custGeom>
              <a:avLst/>
              <a:gdLst>
                <a:gd name="connsiteX0" fmla="*/ 0 w 39268"/>
                <a:gd name="connsiteY0" fmla="*/ 0 h 26179"/>
                <a:gd name="connsiteX1" fmla="*/ 39269 w 39268"/>
                <a:gd name="connsiteY1" fmla="*/ 0 h 26179"/>
                <a:gd name="connsiteX2" fmla="*/ 39269 w 39268"/>
                <a:gd name="connsiteY2" fmla="*/ 26179 h 26179"/>
                <a:gd name="connsiteX3" fmla="*/ 0 w 3926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26179">
                  <a:moveTo>
                    <a:pt x="0" y="0"/>
                  </a:moveTo>
                  <a:lnTo>
                    <a:pt x="39269" y="0"/>
                  </a:lnTo>
                  <a:lnTo>
                    <a:pt x="3926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12" name="Dowolny kształt: kształt 1111">
              <a:extLst>
                <a:ext uri="{FF2B5EF4-FFF2-40B4-BE49-F238E27FC236}">
                  <a16:creationId xmlns:a16="http://schemas.microsoft.com/office/drawing/2014/main" id="{2226681D-D102-460D-5FBC-613537DBCF58}"/>
                </a:ext>
              </a:extLst>
            </p:cNvPr>
            <p:cNvSpPr/>
            <p:nvPr/>
          </p:nvSpPr>
          <p:spPr>
            <a:xfrm>
              <a:off x="2638010" y="3141496"/>
              <a:ext cx="13089" cy="13089"/>
            </a:xfrm>
            <a:custGeom>
              <a:avLst/>
              <a:gdLst>
                <a:gd name="connsiteX0" fmla="*/ 0 w 13089"/>
                <a:gd name="connsiteY0" fmla="*/ 0 h 13089"/>
                <a:gd name="connsiteX1" fmla="*/ 13090 w 13089"/>
                <a:gd name="connsiteY1" fmla="*/ 0 h 13089"/>
                <a:gd name="connsiteX2" fmla="*/ 13090 w 13089"/>
                <a:gd name="connsiteY2" fmla="*/ 13090 h 13089"/>
                <a:gd name="connsiteX3" fmla="*/ 0 w 1308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">
                  <a:moveTo>
                    <a:pt x="0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13" name="Dowolny kształt: kształt 1112">
              <a:extLst>
                <a:ext uri="{FF2B5EF4-FFF2-40B4-BE49-F238E27FC236}">
                  <a16:creationId xmlns:a16="http://schemas.microsoft.com/office/drawing/2014/main" id="{513ADF2D-A033-FCB3-4357-675975C4E04A}"/>
                </a:ext>
              </a:extLst>
            </p:cNvPr>
            <p:cNvSpPr/>
            <p:nvPr/>
          </p:nvSpPr>
          <p:spPr>
            <a:xfrm>
              <a:off x="2415488" y="2879705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2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2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14" name="Grupa 1113">
            <a:extLst>
              <a:ext uri="{FF2B5EF4-FFF2-40B4-BE49-F238E27FC236}">
                <a16:creationId xmlns:a16="http://schemas.microsoft.com/office/drawing/2014/main" id="{3EC60347-1971-F7B1-0530-164FC6BD115D}"/>
              </a:ext>
            </a:extLst>
          </p:cNvPr>
          <p:cNvGrpSpPr/>
          <p:nvPr userDrawn="1"/>
        </p:nvGrpSpPr>
        <p:grpSpPr>
          <a:xfrm>
            <a:off x="13598815" y="1241672"/>
            <a:ext cx="453989" cy="474609"/>
            <a:chOff x="2755816" y="2879705"/>
            <a:chExt cx="287970" cy="301060"/>
          </a:xfrm>
        </p:grpSpPr>
        <p:grpSp>
          <p:nvGrpSpPr>
            <p:cNvPr id="1115" name="Grafika 52">
              <a:extLst>
                <a:ext uri="{FF2B5EF4-FFF2-40B4-BE49-F238E27FC236}">
                  <a16:creationId xmlns:a16="http://schemas.microsoft.com/office/drawing/2014/main" id="{A8B80860-4AC5-EF12-966D-51CE3F9D8EF6}"/>
                </a:ext>
              </a:extLst>
            </p:cNvPr>
            <p:cNvGrpSpPr/>
            <p:nvPr/>
          </p:nvGrpSpPr>
          <p:grpSpPr>
            <a:xfrm>
              <a:off x="2808175" y="2945153"/>
              <a:ext cx="197809" cy="235612"/>
              <a:chOff x="2808175" y="2945153"/>
              <a:chExt cx="197809" cy="235612"/>
            </a:xfrm>
            <a:solidFill>
              <a:srgbClr val="212E39"/>
            </a:solidFill>
          </p:grpSpPr>
          <p:sp>
            <p:nvSpPr>
              <p:cNvPr id="1117" name="Dowolny kształt: kształt 1116">
                <a:extLst>
                  <a:ext uri="{FF2B5EF4-FFF2-40B4-BE49-F238E27FC236}">
                    <a16:creationId xmlns:a16="http://schemas.microsoft.com/office/drawing/2014/main" id="{C3CD643C-33A3-1B96-C37D-6399B965D427}"/>
                  </a:ext>
                </a:extLst>
              </p:cNvPr>
              <p:cNvSpPr/>
              <p:nvPr/>
            </p:nvSpPr>
            <p:spPr>
              <a:xfrm>
                <a:off x="2925981" y="3023690"/>
                <a:ext cx="80003" cy="157074"/>
              </a:xfrm>
              <a:custGeom>
                <a:avLst/>
                <a:gdLst>
                  <a:gd name="connsiteX0" fmla="*/ 80003 w 80003"/>
                  <a:gd name="connsiteY0" fmla="*/ 20080 h 157074"/>
                  <a:gd name="connsiteX1" fmla="*/ 68413 w 80003"/>
                  <a:gd name="connsiteY1" fmla="*/ 0 h 157074"/>
                  <a:gd name="connsiteX2" fmla="*/ 45224 w 80003"/>
                  <a:gd name="connsiteY2" fmla="*/ 0 h 157074"/>
                  <a:gd name="connsiteX3" fmla="*/ 45224 w 80003"/>
                  <a:gd name="connsiteY3" fmla="*/ 0 h 157074"/>
                  <a:gd name="connsiteX4" fmla="*/ 37665 w 80003"/>
                  <a:gd name="connsiteY4" fmla="*/ 13090 h 157074"/>
                  <a:gd name="connsiteX5" fmla="*/ 0 w 80003"/>
                  <a:gd name="connsiteY5" fmla="*/ 13090 h 157074"/>
                  <a:gd name="connsiteX6" fmla="*/ 0 w 80003"/>
                  <a:gd name="connsiteY6" fmla="*/ 157075 h 157074"/>
                  <a:gd name="connsiteX7" fmla="*/ 13090 w 80003"/>
                  <a:gd name="connsiteY7" fmla="*/ 157075 h 157074"/>
                  <a:gd name="connsiteX8" fmla="*/ 13090 w 80003"/>
                  <a:gd name="connsiteY8" fmla="*/ 26179 h 157074"/>
                  <a:gd name="connsiteX9" fmla="*/ 37155 w 80003"/>
                  <a:gd name="connsiteY9" fmla="*/ 26179 h 157074"/>
                  <a:gd name="connsiteX10" fmla="*/ 45224 w 80003"/>
                  <a:gd name="connsiteY10" fmla="*/ 40159 h 157074"/>
                  <a:gd name="connsiteX11" fmla="*/ 68413 w 80003"/>
                  <a:gd name="connsiteY11" fmla="*/ 40159 h 157074"/>
                  <a:gd name="connsiteX12" fmla="*/ 72654 w 80003"/>
                  <a:gd name="connsiteY12" fmla="*/ 32809 h 157074"/>
                  <a:gd name="connsiteX13" fmla="*/ 80003 w 80003"/>
                  <a:gd name="connsiteY13" fmla="*/ 2008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003" h="157074">
                    <a:moveTo>
                      <a:pt x="80003" y="20080"/>
                    </a:moveTo>
                    <a:lnTo>
                      <a:pt x="68413" y="0"/>
                    </a:lnTo>
                    <a:lnTo>
                      <a:pt x="45224" y="0"/>
                    </a:lnTo>
                    <a:lnTo>
                      <a:pt x="45224" y="0"/>
                    </a:lnTo>
                    <a:lnTo>
                      <a:pt x="37665" y="13090"/>
                    </a:lnTo>
                    <a:lnTo>
                      <a:pt x="0" y="13090"/>
                    </a:lnTo>
                    <a:lnTo>
                      <a:pt x="0" y="157075"/>
                    </a:lnTo>
                    <a:lnTo>
                      <a:pt x="13090" y="157075"/>
                    </a:lnTo>
                    <a:lnTo>
                      <a:pt x="13090" y="26179"/>
                    </a:lnTo>
                    <a:lnTo>
                      <a:pt x="37155" y="26179"/>
                    </a:lnTo>
                    <a:lnTo>
                      <a:pt x="45224" y="40159"/>
                    </a:lnTo>
                    <a:lnTo>
                      <a:pt x="68413" y="40159"/>
                    </a:lnTo>
                    <a:lnTo>
                      <a:pt x="72654" y="32809"/>
                    </a:lnTo>
                    <a:lnTo>
                      <a:pt x="80003" y="2008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118" name="Dowolny kształt: kształt 1117">
                <a:extLst>
                  <a:ext uri="{FF2B5EF4-FFF2-40B4-BE49-F238E27FC236}">
                    <a16:creationId xmlns:a16="http://schemas.microsoft.com/office/drawing/2014/main" id="{35CB38AD-F0E0-8A0D-32A1-D66BF20CC39F}"/>
                  </a:ext>
                </a:extLst>
              </p:cNvPr>
              <p:cNvSpPr/>
              <p:nvPr/>
            </p:nvSpPr>
            <p:spPr>
              <a:xfrm>
                <a:off x="2808175" y="3010601"/>
                <a:ext cx="78537" cy="157074"/>
              </a:xfrm>
              <a:custGeom>
                <a:avLst/>
                <a:gdLst>
                  <a:gd name="connsiteX0" fmla="*/ 34007 w 78537"/>
                  <a:gd name="connsiteY0" fmla="*/ 0 h 157074"/>
                  <a:gd name="connsiteX1" fmla="*/ 11336 w 78537"/>
                  <a:gd name="connsiteY1" fmla="*/ 0 h 157074"/>
                  <a:gd name="connsiteX2" fmla="*/ 11336 w 78537"/>
                  <a:gd name="connsiteY2" fmla="*/ 0 h 157074"/>
                  <a:gd name="connsiteX3" fmla="*/ 0 w 78537"/>
                  <a:gd name="connsiteY3" fmla="*/ 19634 h 157074"/>
                  <a:gd name="connsiteX4" fmla="*/ 11336 w 78537"/>
                  <a:gd name="connsiteY4" fmla="*/ 39269 h 157074"/>
                  <a:gd name="connsiteX5" fmla="*/ 11336 w 78537"/>
                  <a:gd name="connsiteY5" fmla="*/ 39269 h 157074"/>
                  <a:gd name="connsiteX6" fmla="*/ 34007 w 78537"/>
                  <a:gd name="connsiteY6" fmla="*/ 39269 h 157074"/>
                  <a:gd name="connsiteX7" fmla="*/ 41566 w 78537"/>
                  <a:gd name="connsiteY7" fmla="*/ 26179 h 157074"/>
                  <a:gd name="connsiteX8" fmla="*/ 65448 w 78537"/>
                  <a:gd name="connsiteY8" fmla="*/ 26179 h 157074"/>
                  <a:gd name="connsiteX9" fmla="*/ 65448 w 78537"/>
                  <a:gd name="connsiteY9" fmla="*/ 157075 h 157074"/>
                  <a:gd name="connsiteX10" fmla="*/ 78537 w 78537"/>
                  <a:gd name="connsiteY10" fmla="*/ 157075 h 157074"/>
                  <a:gd name="connsiteX11" fmla="*/ 78537 w 78537"/>
                  <a:gd name="connsiteY11" fmla="*/ 13090 h 157074"/>
                  <a:gd name="connsiteX12" fmla="*/ 41566 w 78537"/>
                  <a:gd name="connsiteY12" fmla="*/ 13090 h 157074"/>
                  <a:gd name="connsiteX13" fmla="*/ 34007 w 78537"/>
                  <a:gd name="connsiteY13" fmla="*/ 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537" h="157074">
                    <a:moveTo>
                      <a:pt x="34007" y="0"/>
                    </a:moveTo>
                    <a:lnTo>
                      <a:pt x="11336" y="0"/>
                    </a:lnTo>
                    <a:lnTo>
                      <a:pt x="11336" y="0"/>
                    </a:lnTo>
                    <a:lnTo>
                      <a:pt x="0" y="19634"/>
                    </a:lnTo>
                    <a:lnTo>
                      <a:pt x="11336" y="39269"/>
                    </a:lnTo>
                    <a:lnTo>
                      <a:pt x="11336" y="39269"/>
                    </a:lnTo>
                    <a:lnTo>
                      <a:pt x="34007" y="39269"/>
                    </a:lnTo>
                    <a:lnTo>
                      <a:pt x="41566" y="26179"/>
                    </a:lnTo>
                    <a:lnTo>
                      <a:pt x="65448" y="26179"/>
                    </a:lnTo>
                    <a:lnTo>
                      <a:pt x="65448" y="157075"/>
                    </a:lnTo>
                    <a:lnTo>
                      <a:pt x="78537" y="157075"/>
                    </a:lnTo>
                    <a:lnTo>
                      <a:pt x="78537" y="13090"/>
                    </a:lnTo>
                    <a:lnTo>
                      <a:pt x="41566" y="13090"/>
                    </a:lnTo>
                    <a:lnTo>
                      <a:pt x="34007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119" name="Dowolny kształt: kształt 1118">
                <a:extLst>
                  <a:ext uri="{FF2B5EF4-FFF2-40B4-BE49-F238E27FC236}">
                    <a16:creationId xmlns:a16="http://schemas.microsoft.com/office/drawing/2014/main" id="{C36D5164-6587-8419-E146-C8C1BAE3A4A9}"/>
                  </a:ext>
                </a:extLst>
              </p:cNvPr>
              <p:cNvSpPr/>
              <p:nvPr/>
            </p:nvSpPr>
            <p:spPr>
              <a:xfrm>
                <a:off x="2899802" y="2945153"/>
                <a:ext cx="55539" cy="209433"/>
              </a:xfrm>
              <a:custGeom>
                <a:avLst/>
                <a:gdLst>
                  <a:gd name="connsiteX0" fmla="*/ 39269 w 55539"/>
                  <a:gd name="connsiteY0" fmla="*/ 39269 h 209433"/>
                  <a:gd name="connsiteX1" fmla="*/ 44203 w 55539"/>
                  <a:gd name="connsiteY1" fmla="*/ 39269 h 209433"/>
                  <a:gd name="connsiteX2" fmla="*/ 55539 w 55539"/>
                  <a:gd name="connsiteY2" fmla="*/ 19634 h 209433"/>
                  <a:gd name="connsiteX3" fmla="*/ 44203 w 55539"/>
                  <a:gd name="connsiteY3" fmla="*/ 0 h 209433"/>
                  <a:gd name="connsiteX4" fmla="*/ 21532 w 55539"/>
                  <a:gd name="connsiteY4" fmla="*/ 0 h 209433"/>
                  <a:gd name="connsiteX5" fmla="*/ 21532 w 55539"/>
                  <a:gd name="connsiteY5" fmla="*/ 0 h 209433"/>
                  <a:gd name="connsiteX6" fmla="*/ 10197 w 55539"/>
                  <a:gd name="connsiteY6" fmla="*/ 19634 h 209433"/>
                  <a:gd name="connsiteX7" fmla="*/ 21532 w 55539"/>
                  <a:gd name="connsiteY7" fmla="*/ 39269 h 209433"/>
                  <a:gd name="connsiteX8" fmla="*/ 21532 w 55539"/>
                  <a:gd name="connsiteY8" fmla="*/ 39269 h 209433"/>
                  <a:gd name="connsiteX9" fmla="*/ 26179 w 55539"/>
                  <a:gd name="connsiteY9" fmla="*/ 39269 h 209433"/>
                  <a:gd name="connsiteX10" fmla="*/ 26179 w 55539"/>
                  <a:gd name="connsiteY10" fmla="*/ 65448 h 209433"/>
                  <a:gd name="connsiteX11" fmla="*/ 0 w 55539"/>
                  <a:gd name="connsiteY11" fmla="*/ 65448 h 209433"/>
                  <a:gd name="connsiteX12" fmla="*/ 0 w 55539"/>
                  <a:gd name="connsiteY12" fmla="*/ 209433 h 209433"/>
                  <a:gd name="connsiteX13" fmla="*/ 13090 w 55539"/>
                  <a:gd name="connsiteY13" fmla="*/ 209433 h 209433"/>
                  <a:gd name="connsiteX14" fmla="*/ 13090 w 55539"/>
                  <a:gd name="connsiteY14" fmla="*/ 78537 h 209433"/>
                  <a:gd name="connsiteX15" fmla="*/ 39269 w 55539"/>
                  <a:gd name="connsiteY15" fmla="*/ 78537 h 209433"/>
                  <a:gd name="connsiteX16" fmla="*/ 39269 w 55539"/>
                  <a:gd name="connsiteY16" fmla="*/ 39269 h 20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39" h="209433">
                    <a:moveTo>
                      <a:pt x="39269" y="39269"/>
                    </a:moveTo>
                    <a:lnTo>
                      <a:pt x="44203" y="39269"/>
                    </a:lnTo>
                    <a:lnTo>
                      <a:pt x="55539" y="19634"/>
                    </a:lnTo>
                    <a:lnTo>
                      <a:pt x="44203" y="0"/>
                    </a:lnTo>
                    <a:lnTo>
                      <a:pt x="21532" y="0"/>
                    </a:lnTo>
                    <a:lnTo>
                      <a:pt x="21532" y="0"/>
                    </a:lnTo>
                    <a:lnTo>
                      <a:pt x="10197" y="19634"/>
                    </a:lnTo>
                    <a:lnTo>
                      <a:pt x="21532" y="39269"/>
                    </a:lnTo>
                    <a:lnTo>
                      <a:pt x="21532" y="39269"/>
                    </a:lnTo>
                    <a:lnTo>
                      <a:pt x="26179" y="39269"/>
                    </a:lnTo>
                    <a:lnTo>
                      <a:pt x="26179" y="65448"/>
                    </a:lnTo>
                    <a:lnTo>
                      <a:pt x="0" y="65448"/>
                    </a:lnTo>
                    <a:lnTo>
                      <a:pt x="0" y="209433"/>
                    </a:lnTo>
                    <a:lnTo>
                      <a:pt x="13090" y="209433"/>
                    </a:lnTo>
                    <a:lnTo>
                      <a:pt x="13090" y="78537"/>
                    </a:lnTo>
                    <a:lnTo>
                      <a:pt x="39269" y="78537"/>
                    </a:lnTo>
                    <a:lnTo>
                      <a:pt x="39269" y="3926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  <p:sp>
          <p:nvSpPr>
            <p:cNvPr id="1116" name="Dowolny kształt: kształt 1115">
              <a:extLst>
                <a:ext uri="{FF2B5EF4-FFF2-40B4-BE49-F238E27FC236}">
                  <a16:creationId xmlns:a16="http://schemas.microsoft.com/office/drawing/2014/main" id="{57D78210-5C01-1A91-BEBB-D8BA1766FB81}"/>
                </a:ext>
              </a:extLst>
            </p:cNvPr>
            <p:cNvSpPr/>
            <p:nvPr/>
          </p:nvSpPr>
          <p:spPr>
            <a:xfrm>
              <a:off x="2755816" y="2879705"/>
              <a:ext cx="287970" cy="287970"/>
            </a:xfrm>
            <a:custGeom>
              <a:avLst/>
              <a:gdLst>
                <a:gd name="connsiteX0" fmla="*/ 104717 w 287970"/>
                <a:gd name="connsiteY0" fmla="*/ 248702 h 287970"/>
                <a:gd name="connsiteX1" fmla="*/ 12520 w 287970"/>
                <a:gd name="connsiteY1" fmla="*/ 212850 h 287970"/>
                <a:gd name="connsiteX2" fmla="*/ 12520 w 287970"/>
                <a:gd name="connsiteY2" fmla="*/ 170164 h 287970"/>
                <a:gd name="connsiteX3" fmla="*/ 0 w 287970"/>
                <a:gd name="connsiteY3" fmla="*/ 117806 h 287970"/>
                <a:gd name="connsiteX4" fmla="*/ 13090 w 287970"/>
                <a:gd name="connsiteY4" fmla="*/ 39269 h 287970"/>
                <a:gd name="connsiteX5" fmla="*/ 65448 w 287970"/>
                <a:gd name="connsiteY5" fmla="*/ 26179 h 287970"/>
                <a:gd name="connsiteX6" fmla="*/ 91627 w 287970"/>
                <a:gd name="connsiteY6" fmla="*/ 13090 h 287970"/>
                <a:gd name="connsiteX7" fmla="*/ 117806 w 287970"/>
                <a:gd name="connsiteY7" fmla="*/ 0 h 287970"/>
                <a:gd name="connsiteX8" fmla="*/ 157075 w 287970"/>
                <a:gd name="connsiteY8" fmla="*/ 0 h 287970"/>
                <a:gd name="connsiteX9" fmla="*/ 157075 w 287970"/>
                <a:gd name="connsiteY9" fmla="*/ 26179 h 287970"/>
                <a:gd name="connsiteX10" fmla="*/ 235612 w 287970"/>
                <a:gd name="connsiteY10" fmla="*/ 26179 h 287970"/>
                <a:gd name="connsiteX11" fmla="*/ 287971 w 287970"/>
                <a:gd name="connsiteY11" fmla="*/ 39269 h 287970"/>
                <a:gd name="connsiteX12" fmla="*/ 287971 w 287970"/>
                <a:gd name="connsiteY12" fmla="*/ 117806 h 287970"/>
                <a:gd name="connsiteX13" fmla="*/ 274881 w 287970"/>
                <a:gd name="connsiteY13" fmla="*/ 130896 h 287970"/>
                <a:gd name="connsiteX14" fmla="*/ 287971 w 287970"/>
                <a:gd name="connsiteY14" fmla="*/ 157075 h 287970"/>
                <a:gd name="connsiteX15" fmla="*/ 287971 w 287970"/>
                <a:gd name="connsiteY15" fmla="*/ 209433 h 287970"/>
                <a:gd name="connsiteX16" fmla="*/ 262930 w 287970"/>
                <a:gd name="connsiteY16" fmla="*/ 248702 h 287970"/>
                <a:gd name="connsiteX17" fmla="*/ 261791 w 287970"/>
                <a:gd name="connsiteY17" fmla="*/ 287971 h 287970"/>
                <a:gd name="connsiteX18" fmla="*/ 222523 w 287970"/>
                <a:gd name="connsiteY18" fmla="*/ 274881 h 287970"/>
                <a:gd name="connsiteX19" fmla="*/ 196344 w 287970"/>
                <a:gd name="connsiteY19" fmla="*/ 274881 h 287970"/>
                <a:gd name="connsiteX20" fmla="*/ 196344 w 287970"/>
                <a:gd name="connsiteY20" fmla="*/ 248702 h 287970"/>
                <a:gd name="connsiteX21" fmla="*/ 226770 w 287970"/>
                <a:gd name="connsiteY21" fmla="*/ 248702 h 287970"/>
                <a:gd name="connsiteX22" fmla="*/ 230802 w 287970"/>
                <a:gd name="connsiteY22" fmla="*/ 250043 h 287970"/>
                <a:gd name="connsiteX23" fmla="*/ 236646 w 287970"/>
                <a:gd name="connsiteY23" fmla="*/ 251994 h 287970"/>
                <a:gd name="connsiteX24" fmla="*/ 236764 w 287970"/>
                <a:gd name="connsiteY24" fmla="*/ 247943 h 287970"/>
                <a:gd name="connsiteX25" fmla="*/ 236974 w 287970"/>
                <a:gd name="connsiteY25" fmla="*/ 240717 h 287970"/>
                <a:gd name="connsiteX26" fmla="*/ 240861 w 287970"/>
                <a:gd name="connsiteY26" fmla="*/ 234624 h 287970"/>
                <a:gd name="connsiteX27" fmla="*/ 261798 w 287970"/>
                <a:gd name="connsiteY27" fmla="*/ 201795 h 287970"/>
                <a:gd name="connsiteX28" fmla="*/ 261798 w 287970"/>
                <a:gd name="connsiteY28" fmla="*/ 163253 h 287970"/>
                <a:gd name="connsiteX29" fmla="*/ 251470 w 287970"/>
                <a:gd name="connsiteY29" fmla="*/ 142604 h 287970"/>
                <a:gd name="connsiteX30" fmla="*/ 243034 w 287970"/>
                <a:gd name="connsiteY30" fmla="*/ 125725 h 287970"/>
                <a:gd name="connsiteX31" fmla="*/ 256379 w 287970"/>
                <a:gd name="connsiteY31" fmla="*/ 112380 h 287970"/>
                <a:gd name="connsiteX32" fmla="*/ 261798 w 287970"/>
                <a:gd name="connsiteY32" fmla="*/ 106962 h 287970"/>
                <a:gd name="connsiteX33" fmla="*/ 261798 w 287970"/>
                <a:gd name="connsiteY33" fmla="*/ 59708 h 287970"/>
                <a:gd name="connsiteX34" fmla="*/ 232399 w 287970"/>
                <a:gd name="connsiteY34" fmla="*/ 52358 h 287970"/>
                <a:gd name="connsiteX35" fmla="*/ 130902 w 287970"/>
                <a:gd name="connsiteY35" fmla="*/ 52358 h 287970"/>
                <a:gd name="connsiteX36" fmla="*/ 130902 w 287970"/>
                <a:gd name="connsiteY36" fmla="*/ 26179 h 287970"/>
                <a:gd name="connsiteX37" fmla="*/ 123991 w 287970"/>
                <a:gd name="connsiteY37" fmla="*/ 26179 h 287970"/>
                <a:gd name="connsiteX38" fmla="*/ 103342 w 287970"/>
                <a:gd name="connsiteY38" fmla="*/ 36507 h 287970"/>
                <a:gd name="connsiteX39" fmla="*/ 77163 w 287970"/>
                <a:gd name="connsiteY39" fmla="*/ 49596 h 287970"/>
                <a:gd name="connsiteX40" fmla="*/ 74591 w 287970"/>
                <a:gd name="connsiteY40" fmla="*/ 50879 h 287970"/>
                <a:gd name="connsiteX41" fmla="*/ 71803 w 287970"/>
                <a:gd name="connsiteY41" fmla="*/ 51573 h 287970"/>
                <a:gd name="connsiteX42" fmla="*/ 36095 w 287970"/>
                <a:gd name="connsiteY42" fmla="*/ 60500 h 287970"/>
                <a:gd name="connsiteX43" fmla="*/ 26696 w 287970"/>
                <a:gd name="connsiteY43" fmla="*/ 116877 h 287970"/>
                <a:gd name="connsiteX44" fmla="*/ 37986 w 287970"/>
                <a:gd name="connsiteY44" fmla="*/ 164078 h 287970"/>
                <a:gd name="connsiteX45" fmla="*/ 38706 w 287970"/>
                <a:gd name="connsiteY45" fmla="*/ 167082 h 287970"/>
                <a:gd name="connsiteX46" fmla="*/ 38706 w 287970"/>
                <a:gd name="connsiteY46" fmla="*/ 194943 h 287970"/>
                <a:gd name="connsiteX47" fmla="*/ 104723 w 287970"/>
                <a:gd name="connsiteY47" fmla="*/ 220618 h 287970"/>
                <a:gd name="connsiteX48" fmla="*/ 104723 w 287970"/>
                <a:gd name="connsiteY48" fmla="*/ 248708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7970" h="287970">
                  <a:moveTo>
                    <a:pt x="104717" y="248702"/>
                  </a:moveTo>
                  <a:lnTo>
                    <a:pt x="12520" y="212850"/>
                  </a:lnTo>
                  <a:lnTo>
                    <a:pt x="12520" y="170164"/>
                  </a:lnTo>
                  <a:lnTo>
                    <a:pt x="0" y="117806"/>
                  </a:lnTo>
                  <a:lnTo>
                    <a:pt x="13090" y="39269"/>
                  </a:lnTo>
                  <a:lnTo>
                    <a:pt x="65448" y="26179"/>
                  </a:lnTo>
                  <a:lnTo>
                    <a:pt x="91627" y="13090"/>
                  </a:lnTo>
                  <a:lnTo>
                    <a:pt x="117806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235612" y="26179"/>
                  </a:lnTo>
                  <a:lnTo>
                    <a:pt x="287971" y="39269"/>
                  </a:lnTo>
                  <a:lnTo>
                    <a:pt x="287971" y="117806"/>
                  </a:lnTo>
                  <a:lnTo>
                    <a:pt x="274881" y="130896"/>
                  </a:lnTo>
                  <a:lnTo>
                    <a:pt x="287971" y="157075"/>
                  </a:lnTo>
                  <a:lnTo>
                    <a:pt x="287971" y="209433"/>
                  </a:lnTo>
                  <a:lnTo>
                    <a:pt x="262930" y="248702"/>
                  </a:lnTo>
                  <a:lnTo>
                    <a:pt x="261791" y="287971"/>
                  </a:lnTo>
                  <a:lnTo>
                    <a:pt x="222523" y="274881"/>
                  </a:lnTo>
                  <a:lnTo>
                    <a:pt x="196344" y="274881"/>
                  </a:lnTo>
                  <a:lnTo>
                    <a:pt x="196344" y="248702"/>
                  </a:lnTo>
                  <a:lnTo>
                    <a:pt x="226770" y="248702"/>
                  </a:lnTo>
                  <a:lnTo>
                    <a:pt x="230802" y="250043"/>
                  </a:lnTo>
                  <a:lnTo>
                    <a:pt x="236646" y="251994"/>
                  </a:lnTo>
                  <a:lnTo>
                    <a:pt x="236764" y="247943"/>
                  </a:lnTo>
                  <a:lnTo>
                    <a:pt x="236974" y="240717"/>
                  </a:lnTo>
                  <a:lnTo>
                    <a:pt x="240861" y="234624"/>
                  </a:lnTo>
                  <a:lnTo>
                    <a:pt x="261798" y="201795"/>
                  </a:lnTo>
                  <a:lnTo>
                    <a:pt x="261798" y="163253"/>
                  </a:lnTo>
                  <a:lnTo>
                    <a:pt x="251470" y="142604"/>
                  </a:lnTo>
                  <a:lnTo>
                    <a:pt x="243034" y="125725"/>
                  </a:lnTo>
                  <a:lnTo>
                    <a:pt x="256379" y="112380"/>
                  </a:lnTo>
                  <a:lnTo>
                    <a:pt x="261798" y="106962"/>
                  </a:lnTo>
                  <a:lnTo>
                    <a:pt x="261798" y="59708"/>
                  </a:lnTo>
                  <a:lnTo>
                    <a:pt x="232399" y="52358"/>
                  </a:lnTo>
                  <a:lnTo>
                    <a:pt x="130902" y="52358"/>
                  </a:lnTo>
                  <a:lnTo>
                    <a:pt x="130902" y="26179"/>
                  </a:lnTo>
                  <a:lnTo>
                    <a:pt x="123991" y="26179"/>
                  </a:lnTo>
                  <a:lnTo>
                    <a:pt x="103342" y="36507"/>
                  </a:lnTo>
                  <a:lnTo>
                    <a:pt x="77163" y="49596"/>
                  </a:lnTo>
                  <a:lnTo>
                    <a:pt x="74591" y="50879"/>
                  </a:lnTo>
                  <a:lnTo>
                    <a:pt x="71803" y="51573"/>
                  </a:lnTo>
                  <a:lnTo>
                    <a:pt x="36095" y="60500"/>
                  </a:lnTo>
                  <a:lnTo>
                    <a:pt x="26696" y="116877"/>
                  </a:lnTo>
                  <a:lnTo>
                    <a:pt x="37986" y="164078"/>
                  </a:lnTo>
                  <a:lnTo>
                    <a:pt x="38706" y="167082"/>
                  </a:lnTo>
                  <a:lnTo>
                    <a:pt x="38706" y="194943"/>
                  </a:lnTo>
                  <a:lnTo>
                    <a:pt x="104723" y="220618"/>
                  </a:lnTo>
                  <a:lnTo>
                    <a:pt x="104723" y="24870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20" name="Grupa 1119">
            <a:extLst>
              <a:ext uri="{FF2B5EF4-FFF2-40B4-BE49-F238E27FC236}">
                <a16:creationId xmlns:a16="http://schemas.microsoft.com/office/drawing/2014/main" id="{C6C01CFF-D182-E0F9-6618-D474973C4B12}"/>
              </a:ext>
            </a:extLst>
          </p:cNvPr>
          <p:cNvGrpSpPr/>
          <p:nvPr userDrawn="1"/>
        </p:nvGrpSpPr>
        <p:grpSpPr>
          <a:xfrm>
            <a:off x="14135327" y="1241652"/>
            <a:ext cx="453989" cy="453973"/>
            <a:chOff x="3096132" y="2879692"/>
            <a:chExt cx="287970" cy="287970"/>
          </a:xfrm>
        </p:grpSpPr>
        <p:sp>
          <p:nvSpPr>
            <p:cNvPr id="1121" name="Dowolny kształt: kształt 1120">
              <a:extLst>
                <a:ext uri="{FF2B5EF4-FFF2-40B4-BE49-F238E27FC236}">
                  <a16:creationId xmlns:a16="http://schemas.microsoft.com/office/drawing/2014/main" id="{A15FEB19-F742-DA1B-B996-FFA17F072345}"/>
                </a:ext>
              </a:extLst>
            </p:cNvPr>
            <p:cNvSpPr/>
            <p:nvPr/>
          </p:nvSpPr>
          <p:spPr>
            <a:xfrm>
              <a:off x="3213951" y="2971332"/>
              <a:ext cx="52358" cy="91626"/>
            </a:xfrm>
            <a:custGeom>
              <a:avLst/>
              <a:gdLst>
                <a:gd name="connsiteX0" fmla="*/ 52358 w 52358"/>
                <a:gd name="connsiteY0" fmla="*/ 26179 h 91626"/>
                <a:gd name="connsiteX1" fmla="*/ 26179 w 52358"/>
                <a:gd name="connsiteY1" fmla="*/ 0 h 91626"/>
                <a:gd name="connsiteX2" fmla="*/ 0 w 52358"/>
                <a:gd name="connsiteY2" fmla="*/ 26179 h 91626"/>
                <a:gd name="connsiteX3" fmla="*/ 13090 w 52358"/>
                <a:gd name="connsiteY3" fmla="*/ 48850 h 91626"/>
                <a:gd name="connsiteX4" fmla="*/ 13090 w 52358"/>
                <a:gd name="connsiteY4" fmla="*/ 91627 h 91626"/>
                <a:gd name="connsiteX5" fmla="*/ 39269 w 52358"/>
                <a:gd name="connsiteY5" fmla="*/ 91627 h 91626"/>
                <a:gd name="connsiteX6" fmla="*/ 39269 w 52358"/>
                <a:gd name="connsiteY6" fmla="*/ 48850 h 91626"/>
                <a:gd name="connsiteX7" fmla="*/ 52358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52358" y="26179"/>
                  </a:moveTo>
                  <a:cubicBezTo>
                    <a:pt x="52358" y="11722"/>
                    <a:pt x="40637" y="0"/>
                    <a:pt x="26179" y="0"/>
                  </a:cubicBezTo>
                  <a:cubicBezTo>
                    <a:pt x="11722" y="0"/>
                    <a:pt x="0" y="11722"/>
                    <a:pt x="0" y="26179"/>
                  </a:cubicBezTo>
                  <a:cubicBezTo>
                    <a:pt x="0" y="35865"/>
                    <a:pt x="5269" y="44321"/>
                    <a:pt x="13090" y="48850"/>
                  </a:cubicBezTo>
                  <a:lnTo>
                    <a:pt x="13090" y="91627"/>
                  </a:lnTo>
                  <a:lnTo>
                    <a:pt x="39269" y="91627"/>
                  </a:lnTo>
                  <a:lnTo>
                    <a:pt x="39269" y="48850"/>
                  </a:lnTo>
                  <a:cubicBezTo>
                    <a:pt x="47090" y="44321"/>
                    <a:pt x="52358" y="35872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22" name="Dowolny kształt: kształt 1121">
              <a:extLst>
                <a:ext uri="{FF2B5EF4-FFF2-40B4-BE49-F238E27FC236}">
                  <a16:creationId xmlns:a16="http://schemas.microsoft.com/office/drawing/2014/main" id="{E3165F35-CDC8-9D08-AB1E-607195B274A5}"/>
                </a:ext>
              </a:extLst>
            </p:cNvPr>
            <p:cNvSpPr/>
            <p:nvPr/>
          </p:nvSpPr>
          <p:spPr>
            <a:xfrm>
              <a:off x="3096132" y="2879692"/>
              <a:ext cx="287970" cy="287970"/>
            </a:xfrm>
            <a:custGeom>
              <a:avLst/>
              <a:gdLst>
                <a:gd name="connsiteX0" fmla="*/ 130909 w 287970"/>
                <a:gd name="connsiteY0" fmla="*/ 26192 h 287970"/>
                <a:gd name="connsiteX1" fmla="*/ 130909 w 287970"/>
                <a:gd name="connsiteY1" fmla="*/ 52371 h 287970"/>
                <a:gd name="connsiteX2" fmla="*/ 232405 w 287970"/>
                <a:gd name="connsiteY2" fmla="*/ 52371 h 287970"/>
                <a:gd name="connsiteX3" fmla="*/ 261805 w 287970"/>
                <a:gd name="connsiteY3" fmla="*/ 59721 h 287970"/>
                <a:gd name="connsiteX4" fmla="*/ 261805 w 287970"/>
                <a:gd name="connsiteY4" fmla="*/ 106975 h 287970"/>
                <a:gd name="connsiteX5" fmla="*/ 256385 w 287970"/>
                <a:gd name="connsiteY5" fmla="*/ 112394 h 287970"/>
                <a:gd name="connsiteX6" fmla="*/ 243041 w 287970"/>
                <a:gd name="connsiteY6" fmla="*/ 125738 h 287970"/>
                <a:gd name="connsiteX7" fmla="*/ 251477 w 287970"/>
                <a:gd name="connsiteY7" fmla="*/ 142618 h 287970"/>
                <a:gd name="connsiteX8" fmla="*/ 261805 w 287970"/>
                <a:gd name="connsiteY8" fmla="*/ 163266 h 287970"/>
                <a:gd name="connsiteX9" fmla="*/ 261805 w 287970"/>
                <a:gd name="connsiteY9" fmla="*/ 201809 h 287970"/>
                <a:gd name="connsiteX10" fmla="*/ 240868 w 287970"/>
                <a:gd name="connsiteY10" fmla="*/ 234637 h 287970"/>
                <a:gd name="connsiteX11" fmla="*/ 236980 w 287970"/>
                <a:gd name="connsiteY11" fmla="*/ 240730 h 287970"/>
                <a:gd name="connsiteX12" fmla="*/ 236771 w 287970"/>
                <a:gd name="connsiteY12" fmla="*/ 247956 h 287970"/>
                <a:gd name="connsiteX13" fmla="*/ 236653 w 287970"/>
                <a:gd name="connsiteY13" fmla="*/ 252007 h 287970"/>
                <a:gd name="connsiteX14" fmla="*/ 230808 w 287970"/>
                <a:gd name="connsiteY14" fmla="*/ 250057 h 287970"/>
                <a:gd name="connsiteX15" fmla="*/ 226777 w 287970"/>
                <a:gd name="connsiteY15" fmla="*/ 248715 h 287970"/>
                <a:gd name="connsiteX16" fmla="*/ 173391 w 287970"/>
                <a:gd name="connsiteY16" fmla="*/ 248715 h 287970"/>
                <a:gd name="connsiteX17" fmla="*/ 131197 w 287970"/>
                <a:gd name="connsiteY17" fmla="*/ 238165 h 287970"/>
                <a:gd name="connsiteX18" fmla="*/ 123232 w 287970"/>
                <a:gd name="connsiteY18" fmla="*/ 230200 h 287970"/>
                <a:gd name="connsiteX19" fmla="*/ 119338 w 287970"/>
                <a:gd name="connsiteY19" fmla="*/ 226305 h 287970"/>
                <a:gd name="connsiteX20" fmla="*/ 114207 w 287970"/>
                <a:gd name="connsiteY20" fmla="*/ 224309 h 287970"/>
                <a:gd name="connsiteX21" fmla="*/ 38699 w 287970"/>
                <a:gd name="connsiteY21" fmla="*/ 194943 h 287970"/>
                <a:gd name="connsiteX22" fmla="*/ 38699 w 287970"/>
                <a:gd name="connsiteY22" fmla="*/ 167082 h 287970"/>
                <a:gd name="connsiteX23" fmla="*/ 37979 w 287970"/>
                <a:gd name="connsiteY23" fmla="*/ 164078 h 287970"/>
                <a:gd name="connsiteX24" fmla="*/ 26690 w 287970"/>
                <a:gd name="connsiteY24" fmla="*/ 116877 h 287970"/>
                <a:gd name="connsiteX25" fmla="*/ 36088 w 287970"/>
                <a:gd name="connsiteY25" fmla="*/ 60500 h 287970"/>
                <a:gd name="connsiteX26" fmla="*/ 71796 w 287970"/>
                <a:gd name="connsiteY26" fmla="*/ 51573 h 287970"/>
                <a:gd name="connsiteX27" fmla="*/ 74584 w 287970"/>
                <a:gd name="connsiteY27" fmla="*/ 50879 h 287970"/>
                <a:gd name="connsiteX28" fmla="*/ 77156 w 287970"/>
                <a:gd name="connsiteY28" fmla="*/ 49596 h 287970"/>
                <a:gd name="connsiteX29" fmla="*/ 103336 w 287970"/>
                <a:gd name="connsiteY29" fmla="*/ 36507 h 287970"/>
                <a:gd name="connsiteX30" fmla="*/ 123984 w 287970"/>
                <a:gd name="connsiteY30" fmla="*/ 26179 h 287970"/>
                <a:gd name="connsiteX31" fmla="*/ 130896 w 287970"/>
                <a:gd name="connsiteY31" fmla="*/ 26179 h 287970"/>
                <a:gd name="connsiteX32" fmla="*/ 157075 w 287970"/>
                <a:gd name="connsiteY32" fmla="*/ 0 h 287970"/>
                <a:gd name="connsiteX33" fmla="*/ 117806 w 287970"/>
                <a:gd name="connsiteY33" fmla="*/ 0 h 287970"/>
                <a:gd name="connsiteX34" fmla="*/ 91627 w 287970"/>
                <a:gd name="connsiteY34" fmla="*/ 13090 h 287970"/>
                <a:gd name="connsiteX35" fmla="*/ 65448 w 287970"/>
                <a:gd name="connsiteY35" fmla="*/ 26179 h 287970"/>
                <a:gd name="connsiteX36" fmla="*/ 13090 w 287970"/>
                <a:gd name="connsiteY36" fmla="*/ 39269 h 287970"/>
                <a:gd name="connsiteX37" fmla="*/ 0 w 287970"/>
                <a:gd name="connsiteY37" fmla="*/ 117806 h 287970"/>
                <a:gd name="connsiteX38" fmla="*/ 12520 w 287970"/>
                <a:gd name="connsiteY38" fmla="*/ 170164 h 287970"/>
                <a:gd name="connsiteX39" fmla="*/ 12520 w 287970"/>
                <a:gd name="connsiteY39" fmla="*/ 212850 h 287970"/>
                <a:gd name="connsiteX40" fmla="*/ 104717 w 287970"/>
                <a:gd name="connsiteY40" fmla="*/ 248702 h 287970"/>
                <a:gd name="connsiteX41" fmla="*/ 117806 w 287970"/>
                <a:gd name="connsiteY41" fmla="*/ 261791 h 287970"/>
                <a:gd name="connsiteX42" fmla="*/ 170164 w 287970"/>
                <a:gd name="connsiteY42" fmla="*/ 274881 h 287970"/>
                <a:gd name="connsiteX43" fmla="*/ 222523 w 287970"/>
                <a:gd name="connsiteY43" fmla="*/ 274881 h 287970"/>
                <a:gd name="connsiteX44" fmla="*/ 261791 w 287970"/>
                <a:gd name="connsiteY44" fmla="*/ 287971 h 287970"/>
                <a:gd name="connsiteX45" fmla="*/ 262930 w 287970"/>
                <a:gd name="connsiteY45" fmla="*/ 248702 h 287970"/>
                <a:gd name="connsiteX46" fmla="*/ 287971 w 287970"/>
                <a:gd name="connsiteY46" fmla="*/ 209433 h 287970"/>
                <a:gd name="connsiteX47" fmla="*/ 287971 w 287970"/>
                <a:gd name="connsiteY47" fmla="*/ 157075 h 287970"/>
                <a:gd name="connsiteX48" fmla="*/ 274881 w 287970"/>
                <a:gd name="connsiteY48" fmla="*/ 130896 h 287970"/>
                <a:gd name="connsiteX49" fmla="*/ 287971 w 287970"/>
                <a:gd name="connsiteY49" fmla="*/ 117806 h 287970"/>
                <a:gd name="connsiteX50" fmla="*/ 287971 w 287970"/>
                <a:gd name="connsiteY50" fmla="*/ 39269 h 287970"/>
                <a:gd name="connsiteX51" fmla="*/ 235612 w 287970"/>
                <a:gd name="connsiteY51" fmla="*/ 26179 h 287970"/>
                <a:gd name="connsiteX52" fmla="*/ 157075 w 287970"/>
                <a:gd name="connsiteY52" fmla="*/ 26179 h 287970"/>
                <a:gd name="connsiteX53" fmla="*/ 157075 w 287970"/>
                <a:gd name="connsiteY53" fmla="*/ 0 h 287970"/>
                <a:gd name="connsiteX54" fmla="*/ 157075 w 287970"/>
                <a:gd name="connsiteY54" fmla="*/ 0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7970" h="287970">
                  <a:moveTo>
                    <a:pt x="130909" y="26192"/>
                  </a:moveTo>
                  <a:lnTo>
                    <a:pt x="130909" y="52371"/>
                  </a:lnTo>
                  <a:lnTo>
                    <a:pt x="232405" y="52371"/>
                  </a:lnTo>
                  <a:lnTo>
                    <a:pt x="261805" y="59721"/>
                  </a:lnTo>
                  <a:lnTo>
                    <a:pt x="261805" y="106975"/>
                  </a:lnTo>
                  <a:lnTo>
                    <a:pt x="256385" y="112394"/>
                  </a:lnTo>
                  <a:lnTo>
                    <a:pt x="243041" y="125738"/>
                  </a:lnTo>
                  <a:lnTo>
                    <a:pt x="251477" y="142618"/>
                  </a:lnTo>
                  <a:lnTo>
                    <a:pt x="261805" y="163266"/>
                  </a:lnTo>
                  <a:lnTo>
                    <a:pt x="261805" y="201809"/>
                  </a:lnTo>
                  <a:lnTo>
                    <a:pt x="240868" y="234637"/>
                  </a:lnTo>
                  <a:lnTo>
                    <a:pt x="236980" y="240730"/>
                  </a:lnTo>
                  <a:lnTo>
                    <a:pt x="236771" y="247956"/>
                  </a:lnTo>
                  <a:lnTo>
                    <a:pt x="236653" y="252007"/>
                  </a:lnTo>
                  <a:lnTo>
                    <a:pt x="230808" y="250057"/>
                  </a:lnTo>
                  <a:lnTo>
                    <a:pt x="226777" y="248715"/>
                  </a:lnTo>
                  <a:lnTo>
                    <a:pt x="173391" y="248715"/>
                  </a:lnTo>
                  <a:lnTo>
                    <a:pt x="131197" y="238165"/>
                  </a:lnTo>
                  <a:lnTo>
                    <a:pt x="123232" y="230200"/>
                  </a:lnTo>
                  <a:lnTo>
                    <a:pt x="119338" y="226305"/>
                  </a:lnTo>
                  <a:lnTo>
                    <a:pt x="114207" y="224309"/>
                  </a:lnTo>
                  <a:lnTo>
                    <a:pt x="38699" y="194943"/>
                  </a:lnTo>
                  <a:lnTo>
                    <a:pt x="38699" y="167082"/>
                  </a:lnTo>
                  <a:lnTo>
                    <a:pt x="37979" y="164078"/>
                  </a:lnTo>
                  <a:lnTo>
                    <a:pt x="26690" y="116877"/>
                  </a:lnTo>
                  <a:lnTo>
                    <a:pt x="36088" y="60500"/>
                  </a:lnTo>
                  <a:lnTo>
                    <a:pt x="71796" y="51573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moveTo>
                    <a:pt x="157075" y="0"/>
                  </a:move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22523" y="274881"/>
                  </a:lnTo>
                  <a:lnTo>
                    <a:pt x="261791" y="287971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5707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23" name="Grupa 1122">
            <a:extLst>
              <a:ext uri="{FF2B5EF4-FFF2-40B4-BE49-F238E27FC236}">
                <a16:creationId xmlns:a16="http://schemas.microsoft.com/office/drawing/2014/main" id="{92064E37-1C6F-05DA-EDCB-5A5B520D4D91}"/>
              </a:ext>
            </a:extLst>
          </p:cNvPr>
          <p:cNvGrpSpPr/>
          <p:nvPr userDrawn="1"/>
        </p:nvGrpSpPr>
        <p:grpSpPr>
          <a:xfrm>
            <a:off x="13598815" y="6194112"/>
            <a:ext cx="495260" cy="495243"/>
            <a:chOff x="2755816" y="6021202"/>
            <a:chExt cx="314149" cy="314149"/>
          </a:xfrm>
        </p:grpSpPr>
        <p:sp>
          <p:nvSpPr>
            <p:cNvPr id="1124" name="Dowolny kształt: kształt 1123">
              <a:extLst>
                <a:ext uri="{FF2B5EF4-FFF2-40B4-BE49-F238E27FC236}">
                  <a16:creationId xmlns:a16="http://schemas.microsoft.com/office/drawing/2014/main" id="{950A191B-635C-9EA3-3C8C-D9D861EAAC51}"/>
                </a:ext>
              </a:extLst>
            </p:cNvPr>
            <p:cNvSpPr/>
            <p:nvPr/>
          </p:nvSpPr>
          <p:spPr>
            <a:xfrm>
              <a:off x="2886712" y="6125912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1 w 52364"/>
                <a:gd name="connsiteY11" fmla="*/ 87262 h 104716"/>
                <a:gd name="connsiteX12" fmla="*/ 17461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1" y="87262"/>
                  </a:lnTo>
                  <a:lnTo>
                    <a:pt x="17461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25" name="Dowolny kształt: kształt 1124">
              <a:extLst>
                <a:ext uri="{FF2B5EF4-FFF2-40B4-BE49-F238E27FC236}">
                  <a16:creationId xmlns:a16="http://schemas.microsoft.com/office/drawing/2014/main" id="{A7E1357B-74E9-8C64-4F57-88F2DF48F213}"/>
                </a:ext>
              </a:extLst>
            </p:cNvPr>
            <p:cNvSpPr/>
            <p:nvPr/>
          </p:nvSpPr>
          <p:spPr>
            <a:xfrm>
              <a:off x="2755816" y="6021202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0 w 314149"/>
                <a:gd name="connsiteY1" fmla="*/ 157075 h 314149"/>
                <a:gd name="connsiteX2" fmla="*/ 157075 w 314149"/>
                <a:gd name="connsiteY2" fmla="*/ 0 h 314149"/>
                <a:gd name="connsiteX3" fmla="*/ 157075 w 314149"/>
                <a:gd name="connsiteY3" fmla="*/ 0 h 314149"/>
                <a:gd name="connsiteX4" fmla="*/ 314150 w 314149"/>
                <a:gd name="connsiteY4" fmla="*/ 157075 h 314149"/>
                <a:gd name="connsiteX5" fmla="*/ 261791 w 314149"/>
                <a:gd name="connsiteY5" fmla="*/ 157075 h 314149"/>
                <a:gd name="connsiteX6" fmla="*/ 157075 w 314149"/>
                <a:gd name="connsiteY6" fmla="*/ 52358 h 314149"/>
                <a:gd name="connsiteX7" fmla="*/ 52358 w 314149"/>
                <a:gd name="connsiteY7" fmla="*/ 157075 h 314149"/>
                <a:gd name="connsiteX8" fmla="*/ 157075 w 314149"/>
                <a:gd name="connsiteY8" fmla="*/ 261791 h 314149"/>
                <a:gd name="connsiteX9" fmla="*/ 157075 w 314149"/>
                <a:gd name="connsiteY9" fmla="*/ 31415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70461" y="314150"/>
                    <a:pt x="0" y="243688"/>
                    <a:pt x="0" y="157075"/>
                  </a:cubicBezTo>
                  <a:cubicBezTo>
                    <a:pt x="0" y="70461"/>
                    <a:pt x="70461" y="0"/>
                    <a:pt x="157075" y="0"/>
                  </a:cubicBezTo>
                  <a:lnTo>
                    <a:pt x="157075" y="0"/>
                  </a:lnTo>
                  <a:cubicBezTo>
                    <a:pt x="243689" y="0"/>
                    <a:pt x="314150" y="70461"/>
                    <a:pt x="314150" y="157075"/>
                  </a:cubicBezTo>
                  <a:lnTo>
                    <a:pt x="261791" y="157075"/>
                  </a:lnTo>
                  <a:cubicBezTo>
                    <a:pt x="261791" y="99337"/>
                    <a:pt x="214813" y="52358"/>
                    <a:pt x="157075" y="52358"/>
                  </a:cubicBezTo>
                  <a:cubicBezTo>
                    <a:pt x="99337" y="52358"/>
                    <a:pt x="52358" y="99337"/>
                    <a:pt x="52358" y="157075"/>
                  </a:cubicBezTo>
                  <a:cubicBezTo>
                    <a:pt x="52358" y="214813"/>
                    <a:pt x="99337" y="261791"/>
                    <a:pt x="157075" y="261791"/>
                  </a:cubicBezTo>
                  <a:lnTo>
                    <a:pt x="157075" y="31415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26" name="Grafika 52">
            <a:extLst>
              <a:ext uri="{FF2B5EF4-FFF2-40B4-BE49-F238E27FC236}">
                <a16:creationId xmlns:a16="http://schemas.microsoft.com/office/drawing/2014/main" id="{1267D565-35EC-9705-364A-1A267A4B6323}"/>
              </a:ext>
            </a:extLst>
          </p:cNvPr>
          <p:cNvGrpSpPr/>
          <p:nvPr userDrawn="1"/>
        </p:nvGrpSpPr>
        <p:grpSpPr>
          <a:xfrm>
            <a:off x="13062283" y="6194112"/>
            <a:ext cx="495260" cy="495243"/>
            <a:chOff x="2415488" y="6021202"/>
            <a:chExt cx="314149" cy="314149"/>
          </a:xfrm>
          <a:solidFill>
            <a:srgbClr val="212E39"/>
          </a:solidFill>
        </p:grpSpPr>
        <p:sp>
          <p:nvSpPr>
            <p:cNvPr id="1127" name="Dowolny kształt: kształt 1126">
              <a:extLst>
                <a:ext uri="{FF2B5EF4-FFF2-40B4-BE49-F238E27FC236}">
                  <a16:creationId xmlns:a16="http://schemas.microsoft.com/office/drawing/2014/main" id="{E9F79E08-9411-C8E1-6438-710FA6CA9389}"/>
                </a:ext>
              </a:extLst>
            </p:cNvPr>
            <p:cNvSpPr/>
            <p:nvPr/>
          </p:nvSpPr>
          <p:spPr>
            <a:xfrm>
              <a:off x="2415488" y="6021202"/>
              <a:ext cx="314149" cy="314149"/>
            </a:xfrm>
            <a:custGeom>
              <a:avLst/>
              <a:gdLst>
                <a:gd name="connsiteX0" fmla="*/ 157075 w 314149"/>
                <a:gd name="connsiteY0" fmla="*/ 0 h 314149"/>
                <a:gd name="connsiteX1" fmla="*/ 0 w 314149"/>
                <a:gd name="connsiteY1" fmla="*/ 157075 h 314149"/>
                <a:gd name="connsiteX2" fmla="*/ 157075 w 314149"/>
                <a:gd name="connsiteY2" fmla="*/ 314150 h 314149"/>
                <a:gd name="connsiteX3" fmla="*/ 314150 w 314149"/>
                <a:gd name="connsiteY3" fmla="*/ 157075 h 314149"/>
                <a:gd name="connsiteX4" fmla="*/ 157075 w 314149"/>
                <a:gd name="connsiteY4" fmla="*/ 0 h 314149"/>
                <a:gd name="connsiteX5" fmla="*/ 157075 w 314149"/>
                <a:gd name="connsiteY5" fmla="*/ 31605 h 314149"/>
                <a:gd name="connsiteX6" fmla="*/ 269279 w 314149"/>
                <a:gd name="connsiteY6" fmla="*/ 100973 h 314149"/>
                <a:gd name="connsiteX7" fmla="*/ 170164 w 314149"/>
                <a:gd name="connsiteY7" fmla="*/ 150530 h 314149"/>
                <a:gd name="connsiteX8" fmla="*/ 170164 w 314149"/>
                <a:gd name="connsiteY8" fmla="*/ 209433 h 314149"/>
                <a:gd name="connsiteX9" fmla="*/ 196344 w 314149"/>
                <a:gd name="connsiteY9" fmla="*/ 209433 h 314149"/>
                <a:gd name="connsiteX10" fmla="*/ 196344 w 314149"/>
                <a:gd name="connsiteY10" fmla="*/ 235612 h 314149"/>
                <a:gd name="connsiteX11" fmla="*/ 117806 w 314149"/>
                <a:gd name="connsiteY11" fmla="*/ 235612 h 314149"/>
                <a:gd name="connsiteX12" fmla="*/ 117806 w 314149"/>
                <a:gd name="connsiteY12" fmla="*/ 209433 h 314149"/>
                <a:gd name="connsiteX13" fmla="*/ 143985 w 314149"/>
                <a:gd name="connsiteY13" fmla="*/ 209433 h 314149"/>
                <a:gd name="connsiteX14" fmla="*/ 143985 w 314149"/>
                <a:gd name="connsiteY14" fmla="*/ 163620 h 314149"/>
                <a:gd name="connsiteX15" fmla="*/ 44871 w 314149"/>
                <a:gd name="connsiteY15" fmla="*/ 213177 h 314149"/>
                <a:gd name="connsiteX16" fmla="*/ 31605 w 314149"/>
                <a:gd name="connsiteY16" fmla="*/ 157075 h 314149"/>
                <a:gd name="connsiteX17" fmla="*/ 157075 w 314149"/>
                <a:gd name="connsiteY17" fmla="*/ 31605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314149">
                  <a:moveTo>
                    <a:pt x="157075" y="0"/>
                  </a:moveTo>
                  <a:cubicBezTo>
                    <a:pt x="70461" y="0"/>
                    <a:pt x="0" y="70461"/>
                    <a:pt x="0" y="157075"/>
                  </a:cubicBezTo>
                  <a:cubicBezTo>
                    <a:pt x="0" y="243688"/>
                    <a:pt x="70461" y="314150"/>
                    <a:pt x="157075" y="314150"/>
                  </a:cubicBezTo>
                  <a:cubicBezTo>
                    <a:pt x="243689" y="314150"/>
                    <a:pt x="314150" y="243688"/>
                    <a:pt x="314150" y="157075"/>
                  </a:cubicBezTo>
                  <a:cubicBezTo>
                    <a:pt x="314150" y="70461"/>
                    <a:pt x="243689" y="0"/>
                    <a:pt x="157075" y="0"/>
                  </a:cubicBezTo>
                  <a:close/>
                  <a:moveTo>
                    <a:pt x="157075" y="31605"/>
                  </a:moveTo>
                  <a:cubicBezTo>
                    <a:pt x="206102" y="31605"/>
                    <a:pt x="248650" y="59878"/>
                    <a:pt x="269279" y="100973"/>
                  </a:cubicBezTo>
                  <a:lnTo>
                    <a:pt x="170164" y="150530"/>
                  </a:lnTo>
                  <a:lnTo>
                    <a:pt x="170164" y="209433"/>
                  </a:lnTo>
                  <a:lnTo>
                    <a:pt x="196344" y="209433"/>
                  </a:lnTo>
                  <a:lnTo>
                    <a:pt x="196344" y="235612"/>
                  </a:lnTo>
                  <a:lnTo>
                    <a:pt x="117806" y="235612"/>
                  </a:ln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63620"/>
                  </a:lnTo>
                  <a:lnTo>
                    <a:pt x="44871" y="213177"/>
                  </a:lnTo>
                  <a:cubicBezTo>
                    <a:pt x="36389" y="196285"/>
                    <a:pt x="31605" y="177226"/>
                    <a:pt x="31605" y="157075"/>
                  </a:cubicBezTo>
                  <a:cubicBezTo>
                    <a:pt x="31605" y="87890"/>
                    <a:pt x="87890" y="31605"/>
                    <a:pt x="157075" y="3160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28" name="Dowolny kształt: kształt 1127">
              <a:extLst>
                <a:ext uri="{FF2B5EF4-FFF2-40B4-BE49-F238E27FC236}">
                  <a16:creationId xmlns:a16="http://schemas.microsoft.com/office/drawing/2014/main" id="{7737140A-0C29-2D35-BFF5-E776D35A3E86}"/>
                </a:ext>
              </a:extLst>
            </p:cNvPr>
            <p:cNvSpPr/>
            <p:nvPr/>
          </p:nvSpPr>
          <p:spPr>
            <a:xfrm>
              <a:off x="2533294" y="6099739"/>
              <a:ext cx="52358" cy="85082"/>
            </a:xfrm>
            <a:custGeom>
              <a:avLst/>
              <a:gdLst>
                <a:gd name="connsiteX0" fmla="*/ 26179 w 52358"/>
                <a:gd name="connsiteY0" fmla="*/ 0 h 85082"/>
                <a:gd name="connsiteX1" fmla="*/ 26179 w 52358"/>
                <a:gd name="connsiteY1" fmla="*/ 26179 h 85082"/>
                <a:gd name="connsiteX2" fmla="*/ 0 w 52358"/>
                <a:gd name="connsiteY2" fmla="*/ 26179 h 85082"/>
                <a:gd name="connsiteX3" fmla="*/ 0 w 52358"/>
                <a:gd name="connsiteY3" fmla="*/ 52358 h 85082"/>
                <a:gd name="connsiteX4" fmla="*/ 26179 w 52358"/>
                <a:gd name="connsiteY4" fmla="*/ 52358 h 85082"/>
                <a:gd name="connsiteX5" fmla="*/ 26179 w 52358"/>
                <a:gd name="connsiteY5" fmla="*/ 85082 h 85082"/>
                <a:gd name="connsiteX6" fmla="*/ 52358 w 52358"/>
                <a:gd name="connsiteY6" fmla="*/ 71993 h 85082"/>
                <a:gd name="connsiteX7" fmla="*/ 52358 w 52358"/>
                <a:gd name="connsiteY7" fmla="*/ 0 h 85082"/>
                <a:gd name="connsiteX8" fmla="*/ 26179 w 52358"/>
                <a:gd name="connsiteY8" fmla="*/ 0 h 8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85082">
                  <a:moveTo>
                    <a:pt x="26179" y="0"/>
                  </a:moveTo>
                  <a:lnTo>
                    <a:pt x="26179" y="26179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85082"/>
                  </a:lnTo>
                  <a:lnTo>
                    <a:pt x="52358" y="71993"/>
                  </a:lnTo>
                  <a:lnTo>
                    <a:pt x="52358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29" name="Grafika 52">
            <a:extLst>
              <a:ext uri="{FF2B5EF4-FFF2-40B4-BE49-F238E27FC236}">
                <a16:creationId xmlns:a16="http://schemas.microsoft.com/office/drawing/2014/main" id="{869BAC7E-8137-D798-B152-47AB10EA395B}"/>
              </a:ext>
            </a:extLst>
          </p:cNvPr>
          <p:cNvGrpSpPr/>
          <p:nvPr userDrawn="1"/>
        </p:nvGrpSpPr>
        <p:grpSpPr>
          <a:xfrm>
            <a:off x="17168824" y="-1688521"/>
            <a:ext cx="495260" cy="495234"/>
            <a:chOff x="5020312" y="1020986"/>
            <a:chExt cx="314149" cy="314143"/>
          </a:xfrm>
          <a:solidFill>
            <a:srgbClr val="212E39"/>
          </a:solidFill>
        </p:grpSpPr>
        <p:sp>
          <p:nvSpPr>
            <p:cNvPr id="1130" name="Dowolny kształt: kształt 1129">
              <a:extLst>
                <a:ext uri="{FF2B5EF4-FFF2-40B4-BE49-F238E27FC236}">
                  <a16:creationId xmlns:a16="http://schemas.microsoft.com/office/drawing/2014/main" id="{077178A2-D5CC-6381-4E6A-2EB7FF1118A6}"/>
                </a:ext>
              </a:extLst>
            </p:cNvPr>
            <p:cNvSpPr/>
            <p:nvPr/>
          </p:nvSpPr>
          <p:spPr>
            <a:xfrm>
              <a:off x="5138118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79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31" name="Dowolny kształt: kształt 1130">
              <a:extLst>
                <a:ext uri="{FF2B5EF4-FFF2-40B4-BE49-F238E27FC236}">
                  <a16:creationId xmlns:a16="http://schemas.microsoft.com/office/drawing/2014/main" id="{79D4C77B-AAD5-CB13-64AB-9B5C44000B47}"/>
                </a:ext>
              </a:extLst>
            </p:cNvPr>
            <p:cNvSpPr/>
            <p:nvPr/>
          </p:nvSpPr>
          <p:spPr>
            <a:xfrm>
              <a:off x="5125029" y="1178061"/>
              <a:ext cx="104716" cy="78537"/>
            </a:xfrm>
            <a:custGeom>
              <a:avLst/>
              <a:gdLst>
                <a:gd name="connsiteX0" fmla="*/ 0 w 104716"/>
                <a:gd name="connsiteY0" fmla="*/ 78537 h 78537"/>
                <a:gd name="connsiteX1" fmla="*/ 104717 w 104716"/>
                <a:gd name="connsiteY1" fmla="*/ 78537 h 78537"/>
                <a:gd name="connsiteX2" fmla="*/ 104717 w 104716"/>
                <a:gd name="connsiteY2" fmla="*/ 39269 h 78537"/>
                <a:gd name="connsiteX3" fmla="*/ 78537 w 104716"/>
                <a:gd name="connsiteY3" fmla="*/ 0 h 78537"/>
                <a:gd name="connsiteX4" fmla="*/ 26179 w 104716"/>
                <a:gd name="connsiteY4" fmla="*/ 0 h 78537"/>
                <a:gd name="connsiteX5" fmla="*/ 0 w 104716"/>
                <a:gd name="connsiteY5" fmla="*/ 39269 h 78537"/>
                <a:gd name="connsiteX6" fmla="*/ 0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0" y="78537"/>
                  </a:moveTo>
                  <a:lnTo>
                    <a:pt x="104717" y="78537"/>
                  </a:ln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32" name="Dowolny kształt: kształt 1131">
              <a:extLst>
                <a:ext uri="{FF2B5EF4-FFF2-40B4-BE49-F238E27FC236}">
                  <a16:creationId xmlns:a16="http://schemas.microsoft.com/office/drawing/2014/main" id="{AD4D0F10-231B-7CEC-E033-72AF94C5F890}"/>
                </a:ext>
              </a:extLst>
            </p:cNvPr>
            <p:cNvSpPr/>
            <p:nvPr/>
          </p:nvSpPr>
          <p:spPr>
            <a:xfrm>
              <a:off x="5020312" y="1020986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3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33" name="Dowolny kształt: kształt 1132">
              <a:extLst>
                <a:ext uri="{FF2B5EF4-FFF2-40B4-BE49-F238E27FC236}">
                  <a16:creationId xmlns:a16="http://schemas.microsoft.com/office/drawing/2014/main" id="{3D4D5098-3C6C-803E-EF82-6446490E445F}"/>
                </a:ext>
              </a:extLst>
            </p:cNvPr>
            <p:cNvSpPr/>
            <p:nvPr/>
          </p:nvSpPr>
          <p:spPr>
            <a:xfrm>
              <a:off x="5020312" y="1164965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2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9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2"/>
                  </a:lnTo>
                  <a:cubicBezTo>
                    <a:pt x="32240" y="52483"/>
                    <a:pt x="32220" y="52424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12" y="108598"/>
                    <a:pt x="38536" y="116687"/>
                    <a:pt x="46003" y="124161"/>
                  </a:cubicBezTo>
                  <a:cubicBezTo>
                    <a:pt x="75671" y="153829"/>
                    <a:pt x="115116" y="170164"/>
                    <a:pt x="157075" y="170164"/>
                  </a:cubicBezTo>
                  <a:cubicBezTo>
                    <a:pt x="199033" y="170164"/>
                    <a:pt x="238479" y="153829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3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34" name="Grupa 1133">
            <a:extLst>
              <a:ext uri="{FF2B5EF4-FFF2-40B4-BE49-F238E27FC236}">
                <a16:creationId xmlns:a16="http://schemas.microsoft.com/office/drawing/2014/main" id="{F30AD734-3BD4-3A9A-7C4D-BF5F8CC1EB57}"/>
              </a:ext>
            </a:extLst>
          </p:cNvPr>
          <p:cNvGrpSpPr/>
          <p:nvPr userDrawn="1"/>
        </p:nvGrpSpPr>
        <p:grpSpPr>
          <a:xfrm>
            <a:off x="16632291" y="-1688522"/>
            <a:ext cx="495260" cy="495243"/>
            <a:chOff x="4679983" y="1020986"/>
            <a:chExt cx="314149" cy="314149"/>
          </a:xfrm>
        </p:grpSpPr>
        <p:sp>
          <p:nvSpPr>
            <p:cNvPr id="1135" name="Dowolny kształt: kształt 1134">
              <a:extLst>
                <a:ext uri="{FF2B5EF4-FFF2-40B4-BE49-F238E27FC236}">
                  <a16:creationId xmlns:a16="http://schemas.microsoft.com/office/drawing/2014/main" id="{29A76E04-F613-4EA4-FF47-D4209EAE9A86}"/>
                </a:ext>
              </a:extLst>
            </p:cNvPr>
            <p:cNvSpPr/>
            <p:nvPr/>
          </p:nvSpPr>
          <p:spPr>
            <a:xfrm>
              <a:off x="4679983" y="1020986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46003 w 314149"/>
                <a:gd name="connsiteY1" fmla="*/ 268146 h 314149"/>
                <a:gd name="connsiteX2" fmla="*/ 0 w 314149"/>
                <a:gd name="connsiteY2" fmla="*/ 157075 h 314149"/>
                <a:gd name="connsiteX3" fmla="*/ 46003 w 314149"/>
                <a:gd name="connsiteY3" fmla="*/ 46003 h 314149"/>
                <a:gd name="connsiteX4" fmla="*/ 157075 w 314149"/>
                <a:gd name="connsiteY4" fmla="*/ 0 h 314149"/>
                <a:gd name="connsiteX5" fmla="*/ 268146 w 314149"/>
                <a:gd name="connsiteY5" fmla="*/ 46003 h 314149"/>
                <a:gd name="connsiteX6" fmla="*/ 314150 w 314149"/>
                <a:gd name="connsiteY6" fmla="*/ 157075 h 314149"/>
                <a:gd name="connsiteX7" fmla="*/ 268146 w 314149"/>
                <a:gd name="connsiteY7" fmla="*/ 268146 h 314149"/>
                <a:gd name="connsiteX8" fmla="*/ 157075 w 314149"/>
                <a:gd name="connsiteY8" fmla="*/ 314150 h 314149"/>
                <a:gd name="connsiteX9" fmla="*/ 157075 w 314149"/>
                <a:gd name="connsiteY9" fmla="*/ 26179 h 314149"/>
                <a:gd name="connsiteX10" fmla="*/ 26179 w 314149"/>
                <a:gd name="connsiteY10" fmla="*/ 157075 h 314149"/>
                <a:gd name="connsiteX11" fmla="*/ 157075 w 314149"/>
                <a:gd name="connsiteY11" fmla="*/ 287971 h 314149"/>
                <a:gd name="connsiteX12" fmla="*/ 287971 w 314149"/>
                <a:gd name="connsiteY12" fmla="*/ 157075 h 314149"/>
                <a:gd name="connsiteX13" fmla="*/ 157075 w 314149"/>
                <a:gd name="connsiteY13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115116" y="314150"/>
                    <a:pt x="75671" y="297814"/>
                    <a:pt x="46003" y="268146"/>
                  </a:cubicBezTo>
                  <a:cubicBezTo>
                    <a:pt x="16336" y="238479"/>
                    <a:pt x="0" y="199033"/>
                    <a:pt x="0" y="157075"/>
                  </a:cubicBezTo>
                  <a:cubicBezTo>
                    <a:pt x="0" y="115116"/>
                    <a:pt x="16336" y="75671"/>
                    <a:pt x="46003" y="46003"/>
                  </a:cubicBezTo>
                  <a:cubicBezTo>
                    <a:pt x="75671" y="16336"/>
                    <a:pt x="115116" y="0"/>
                    <a:pt x="157075" y="0"/>
                  </a:cubicBezTo>
                  <a:cubicBezTo>
                    <a:pt x="199034" y="0"/>
                    <a:pt x="238479" y="16336"/>
                    <a:pt x="268146" y="46003"/>
                  </a:cubicBezTo>
                  <a:cubicBezTo>
                    <a:pt x="297814" y="75671"/>
                    <a:pt x="314150" y="115116"/>
                    <a:pt x="314150" y="157075"/>
                  </a:cubicBezTo>
                  <a:cubicBezTo>
                    <a:pt x="314150" y="199033"/>
                    <a:pt x="297814" y="238479"/>
                    <a:pt x="268146" y="268146"/>
                  </a:cubicBezTo>
                  <a:cubicBezTo>
                    <a:pt x="238479" y="297814"/>
                    <a:pt x="199034" y="314150"/>
                    <a:pt x="157075" y="314150"/>
                  </a:cubicBezTo>
                  <a:close/>
                  <a:moveTo>
                    <a:pt x="157075" y="26179"/>
                  </a:moveTo>
                  <a:cubicBezTo>
                    <a:pt x="84899" y="26179"/>
                    <a:pt x="26179" y="84899"/>
                    <a:pt x="26179" y="157075"/>
                  </a:cubicBezTo>
                  <a:cubicBezTo>
                    <a:pt x="26179" y="229251"/>
                    <a:pt x="84899" y="287971"/>
                    <a:pt x="157075" y="287971"/>
                  </a:cubicBezTo>
                  <a:cubicBezTo>
                    <a:pt x="229251" y="287971"/>
                    <a:pt x="287971" y="229251"/>
                    <a:pt x="287971" y="157075"/>
                  </a:cubicBezTo>
                  <a:cubicBezTo>
                    <a:pt x="287971" y="84899"/>
                    <a:pt x="229251" y="26179"/>
                    <a:pt x="157075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36" name="Dowolny kształt: kształt 1135">
              <a:extLst>
                <a:ext uri="{FF2B5EF4-FFF2-40B4-BE49-F238E27FC236}">
                  <a16:creationId xmlns:a16="http://schemas.microsoft.com/office/drawing/2014/main" id="{48E16447-097E-524C-B4A6-B9A6AFBA8A4E}"/>
                </a:ext>
              </a:extLst>
            </p:cNvPr>
            <p:cNvSpPr/>
            <p:nvPr/>
          </p:nvSpPr>
          <p:spPr>
            <a:xfrm>
              <a:off x="4797789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80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37" name="Dowolny kształt: kształt 1136">
              <a:extLst>
                <a:ext uri="{FF2B5EF4-FFF2-40B4-BE49-F238E27FC236}">
                  <a16:creationId xmlns:a16="http://schemas.microsoft.com/office/drawing/2014/main" id="{1932C05D-40BE-5F33-0521-CA36DE5B2C12}"/>
                </a:ext>
              </a:extLst>
            </p:cNvPr>
            <p:cNvSpPr/>
            <p:nvPr/>
          </p:nvSpPr>
          <p:spPr>
            <a:xfrm>
              <a:off x="4784700" y="1178061"/>
              <a:ext cx="104716" cy="78537"/>
            </a:xfrm>
            <a:custGeom>
              <a:avLst/>
              <a:gdLst>
                <a:gd name="connsiteX0" fmla="*/ 104717 w 104716"/>
                <a:gd name="connsiteY0" fmla="*/ 78537 h 78537"/>
                <a:gd name="connsiteX1" fmla="*/ 104717 w 104716"/>
                <a:gd name="connsiteY1" fmla="*/ 39269 h 78537"/>
                <a:gd name="connsiteX2" fmla="*/ 78537 w 104716"/>
                <a:gd name="connsiteY2" fmla="*/ 0 h 78537"/>
                <a:gd name="connsiteX3" fmla="*/ 26179 w 104716"/>
                <a:gd name="connsiteY3" fmla="*/ 0 h 78537"/>
                <a:gd name="connsiteX4" fmla="*/ 0 w 104716"/>
                <a:gd name="connsiteY4" fmla="*/ 39269 h 78537"/>
                <a:gd name="connsiteX5" fmla="*/ 0 w 104716"/>
                <a:gd name="connsiteY5" fmla="*/ 78537 h 78537"/>
                <a:gd name="connsiteX6" fmla="*/ 104717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104717" y="78537"/>
                  </a:move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lnTo>
                    <a:pt x="104717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38" name="Grafika 52">
            <a:extLst>
              <a:ext uri="{FF2B5EF4-FFF2-40B4-BE49-F238E27FC236}">
                <a16:creationId xmlns:a16="http://schemas.microsoft.com/office/drawing/2014/main" id="{B8715324-2FB2-15AB-A0B6-8BA6FF045B56}"/>
              </a:ext>
            </a:extLst>
          </p:cNvPr>
          <p:cNvGrpSpPr/>
          <p:nvPr userDrawn="1"/>
        </p:nvGrpSpPr>
        <p:grpSpPr>
          <a:xfrm>
            <a:off x="17292640" y="-3298064"/>
            <a:ext cx="247629" cy="495243"/>
            <a:chOff x="5098850" y="0"/>
            <a:chExt cx="157074" cy="314149"/>
          </a:xfrm>
          <a:solidFill>
            <a:srgbClr val="212E39"/>
          </a:solidFill>
        </p:grpSpPr>
        <p:sp>
          <p:nvSpPr>
            <p:cNvPr id="1139" name="Dowolny kształt: kształt 1138">
              <a:extLst>
                <a:ext uri="{FF2B5EF4-FFF2-40B4-BE49-F238E27FC236}">
                  <a16:creationId xmlns:a16="http://schemas.microsoft.com/office/drawing/2014/main" id="{3F88076C-AB0A-8C00-2CD9-0360C8503884}"/>
                </a:ext>
              </a:extLst>
            </p:cNvPr>
            <p:cNvSpPr/>
            <p:nvPr/>
          </p:nvSpPr>
          <p:spPr>
            <a:xfrm>
              <a:off x="5098850" y="91626"/>
              <a:ext cx="157074" cy="222522"/>
            </a:xfrm>
            <a:custGeom>
              <a:avLst/>
              <a:gdLst>
                <a:gd name="connsiteX0" fmla="*/ 117806 w 157074"/>
                <a:gd name="connsiteY0" fmla="*/ 0 h 222522"/>
                <a:gd name="connsiteX1" fmla="*/ 39269 w 157074"/>
                <a:gd name="connsiteY1" fmla="*/ 0 h 222522"/>
                <a:gd name="connsiteX2" fmla="*/ 0 w 157074"/>
                <a:gd name="connsiteY2" fmla="*/ 39269 h 222522"/>
                <a:gd name="connsiteX3" fmla="*/ 0 w 157074"/>
                <a:gd name="connsiteY3" fmla="*/ 117806 h 222522"/>
                <a:gd name="connsiteX4" fmla="*/ 13090 w 157074"/>
                <a:gd name="connsiteY4" fmla="*/ 117806 h 222522"/>
                <a:gd name="connsiteX5" fmla="*/ 13090 w 157074"/>
                <a:gd name="connsiteY5" fmla="*/ 130896 h 222522"/>
                <a:gd name="connsiteX6" fmla="*/ 26179 w 157074"/>
                <a:gd name="connsiteY6" fmla="*/ 143985 h 222522"/>
                <a:gd name="connsiteX7" fmla="*/ 26179 w 157074"/>
                <a:gd name="connsiteY7" fmla="*/ 117806 h 222522"/>
                <a:gd name="connsiteX8" fmla="*/ 26245 w 157074"/>
                <a:gd name="connsiteY8" fmla="*/ 117806 h 222522"/>
                <a:gd name="connsiteX9" fmla="*/ 26179 w 157074"/>
                <a:gd name="connsiteY9" fmla="*/ 222523 h 222522"/>
                <a:gd name="connsiteX10" fmla="*/ 65448 w 157074"/>
                <a:gd name="connsiteY10" fmla="*/ 222523 h 222522"/>
                <a:gd name="connsiteX11" fmla="*/ 65448 w 157074"/>
                <a:gd name="connsiteY11" fmla="*/ 143985 h 222522"/>
                <a:gd name="connsiteX12" fmla="*/ 91627 w 157074"/>
                <a:gd name="connsiteY12" fmla="*/ 143985 h 222522"/>
                <a:gd name="connsiteX13" fmla="*/ 91627 w 157074"/>
                <a:gd name="connsiteY13" fmla="*/ 222523 h 222522"/>
                <a:gd name="connsiteX14" fmla="*/ 130896 w 157074"/>
                <a:gd name="connsiteY14" fmla="*/ 222523 h 222522"/>
                <a:gd name="connsiteX15" fmla="*/ 130896 w 157074"/>
                <a:gd name="connsiteY15" fmla="*/ 143985 h 222522"/>
                <a:gd name="connsiteX16" fmla="*/ 143985 w 157074"/>
                <a:gd name="connsiteY16" fmla="*/ 130896 h 222522"/>
                <a:gd name="connsiteX17" fmla="*/ 143985 w 157074"/>
                <a:gd name="connsiteY17" fmla="*/ 117806 h 222522"/>
                <a:gd name="connsiteX18" fmla="*/ 157075 w 157074"/>
                <a:gd name="connsiteY18" fmla="*/ 117806 h 222522"/>
                <a:gd name="connsiteX19" fmla="*/ 157075 w 157074"/>
                <a:gd name="connsiteY19" fmla="*/ 39269 h 222522"/>
                <a:gd name="connsiteX20" fmla="*/ 117806 w 157074"/>
                <a:gd name="connsiteY20" fmla="*/ 0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074" h="222522">
                  <a:moveTo>
                    <a:pt x="117806" y="0"/>
                  </a:move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26179" y="143985"/>
                  </a:lnTo>
                  <a:lnTo>
                    <a:pt x="26179" y="117806"/>
                  </a:lnTo>
                  <a:lnTo>
                    <a:pt x="26245" y="117806"/>
                  </a:lnTo>
                  <a:lnTo>
                    <a:pt x="26179" y="222523"/>
                  </a:lnTo>
                  <a:lnTo>
                    <a:pt x="65448" y="222523"/>
                  </a:lnTo>
                  <a:lnTo>
                    <a:pt x="65448" y="143985"/>
                  </a:lnTo>
                  <a:lnTo>
                    <a:pt x="91627" y="143985"/>
                  </a:lnTo>
                  <a:lnTo>
                    <a:pt x="91627" y="222523"/>
                  </a:lnTo>
                  <a:lnTo>
                    <a:pt x="130896" y="222523"/>
                  </a:lnTo>
                  <a:lnTo>
                    <a:pt x="130896" y="143985"/>
                  </a:lnTo>
                  <a:lnTo>
                    <a:pt x="143985" y="130896"/>
                  </a:lnTo>
                  <a:lnTo>
                    <a:pt x="143985" y="117806"/>
                  </a:lnTo>
                  <a:lnTo>
                    <a:pt x="157075" y="117806"/>
                  </a:lnTo>
                  <a:lnTo>
                    <a:pt x="157075" y="3926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40" name="Dowolny kształt: kształt 1139">
              <a:extLst>
                <a:ext uri="{FF2B5EF4-FFF2-40B4-BE49-F238E27FC236}">
                  <a16:creationId xmlns:a16="http://schemas.microsoft.com/office/drawing/2014/main" id="{436454DF-EA74-805E-F393-6E8A6EC78F7D}"/>
                </a:ext>
              </a:extLst>
            </p:cNvPr>
            <p:cNvSpPr/>
            <p:nvPr/>
          </p:nvSpPr>
          <p:spPr>
            <a:xfrm>
              <a:off x="5138118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41" name="Grafika 52">
            <a:extLst>
              <a:ext uri="{FF2B5EF4-FFF2-40B4-BE49-F238E27FC236}">
                <a16:creationId xmlns:a16="http://schemas.microsoft.com/office/drawing/2014/main" id="{690E4E9B-9239-5524-A8E9-A409287226EF}"/>
              </a:ext>
            </a:extLst>
          </p:cNvPr>
          <p:cNvGrpSpPr/>
          <p:nvPr userDrawn="1"/>
        </p:nvGrpSpPr>
        <p:grpSpPr>
          <a:xfrm>
            <a:off x="18386342" y="-3298064"/>
            <a:ext cx="206358" cy="495243"/>
            <a:chOff x="5792597" y="0"/>
            <a:chExt cx="130895" cy="314149"/>
          </a:xfrm>
          <a:solidFill>
            <a:srgbClr val="212E39"/>
          </a:solidFill>
        </p:grpSpPr>
        <p:sp>
          <p:nvSpPr>
            <p:cNvPr id="1142" name="Dowolny kształt: kształt 1141">
              <a:extLst>
                <a:ext uri="{FF2B5EF4-FFF2-40B4-BE49-F238E27FC236}">
                  <a16:creationId xmlns:a16="http://schemas.microsoft.com/office/drawing/2014/main" id="{8DF1DC6B-980E-9C2E-3F7E-2D859C928EA9}"/>
                </a:ext>
              </a:extLst>
            </p:cNvPr>
            <p:cNvSpPr/>
            <p:nvPr/>
          </p:nvSpPr>
          <p:spPr>
            <a:xfrm>
              <a:off x="5792597" y="91626"/>
              <a:ext cx="130895" cy="222522"/>
            </a:xfrm>
            <a:custGeom>
              <a:avLst/>
              <a:gdLst>
                <a:gd name="connsiteX0" fmla="*/ 104717 w 130895"/>
                <a:gd name="connsiteY0" fmla="*/ 65448 h 222522"/>
                <a:gd name="connsiteX1" fmla="*/ 104717 w 130895"/>
                <a:gd name="connsiteY1" fmla="*/ 26179 h 222522"/>
                <a:gd name="connsiteX2" fmla="*/ 91627 w 130895"/>
                <a:gd name="connsiteY2" fmla="*/ 0 h 222522"/>
                <a:gd name="connsiteX3" fmla="*/ 39269 w 130895"/>
                <a:gd name="connsiteY3" fmla="*/ 0 h 222522"/>
                <a:gd name="connsiteX4" fmla="*/ 26179 w 130895"/>
                <a:gd name="connsiteY4" fmla="*/ 26179 h 222522"/>
                <a:gd name="connsiteX5" fmla="*/ 26179 w 130895"/>
                <a:gd name="connsiteY5" fmla="*/ 65448 h 222522"/>
                <a:gd name="connsiteX6" fmla="*/ 0 w 130895"/>
                <a:gd name="connsiteY6" fmla="*/ 170164 h 222522"/>
                <a:gd name="connsiteX7" fmla="*/ 26480 w 130895"/>
                <a:gd name="connsiteY7" fmla="*/ 170164 h 222522"/>
                <a:gd name="connsiteX8" fmla="*/ 26179 w 130895"/>
                <a:gd name="connsiteY8" fmla="*/ 222523 h 222522"/>
                <a:gd name="connsiteX9" fmla="*/ 52509 w 130895"/>
                <a:gd name="connsiteY9" fmla="*/ 222523 h 222522"/>
                <a:gd name="connsiteX10" fmla="*/ 52803 w 130895"/>
                <a:gd name="connsiteY10" fmla="*/ 170164 h 222522"/>
                <a:gd name="connsiteX11" fmla="*/ 78832 w 130895"/>
                <a:gd name="connsiteY11" fmla="*/ 170164 h 222522"/>
                <a:gd name="connsiteX12" fmla="*/ 78537 w 130895"/>
                <a:gd name="connsiteY12" fmla="*/ 222523 h 222522"/>
                <a:gd name="connsiteX13" fmla="*/ 104422 w 130895"/>
                <a:gd name="connsiteY13" fmla="*/ 222523 h 222522"/>
                <a:gd name="connsiteX14" fmla="*/ 104717 w 130895"/>
                <a:gd name="connsiteY14" fmla="*/ 170164 h 222522"/>
                <a:gd name="connsiteX15" fmla="*/ 130896 w 130895"/>
                <a:gd name="connsiteY15" fmla="*/ 170164 h 222522"/>
                <a:gd name="connsiteX16" fmla="*/ 104717 w 130895"/>
                <a:gd name="connsiteY16" fmla="*/ 65448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22522">
                  <a:moveTo>
                    <a:pt x="104717" y="65448"/>
                  </a:moveTo>
                  <a:lnTo>
                    <a:pt x="104717" y="26179"/>
                  </a:lnTo>
                  <a:lnTo>
                    <a:pt x="91627" y="0"/>
                  </a:lnTo>
                  <a:lnTo>
                    <a:pt x="39269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26480" y="170164"/>
                  </a:lnTo>
                  <a:lnTo>
                    <a:pt x="26179" y="222523"/>
                  </a:lnTo>
                  <a:lnTo>
                    <a:pt x="52509" y="222523"/>
                  </a:lnTo>
                  <a:lnTo>
                    <a:pt x="52803" y="170164"/>
                  </a:lnTo>
                  <a:lnTo>
                    <a:pt x="78832" y="170164"/>
                  </a:lnTo>
                  <a:lnTo>
                    <a:pt x="78537" y="222523"/>
                  </a:lnTo>
                  <a:lnTo>
                    <a:pt x="104422" y="222523"/>
                  </a:lnTo>
                  <a:lnTo>
                    <a:pt x="104717" y="170164"/>
                  </a:lnTo>
                  <a:lnTo>
                    <a:pt x="130896" y="170164"/>
                  </a:lnTo>
                  <a:lnTo>
                    <a:pt x="104717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43" name="Dowolny kształt: kształt 1142">
              <a:extLst>
                <a:ext uri="{FF2B5EF4-FFF2-40B4-BE49-F238E27FC236}">
                  <a16:creationId xmlns:a16="http://schemas.microsoft.com/office/drawing/2014/main" id="{71B6E71C-2A15-64A3-C8B2-A39C61050AFE}"/>
                </a:ext>
              </a:extLst>
            </p:cNvPr>
            <p:cNvSpPr/>
            <p:nvPr/>
          </p:nvSpPr>
          <p:spPr>
            <a:xfrm>
              <a:off x="5818776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44" name="Grafika 52">
            <a:extLst>
              <a:ext uri="{FF2B5EF4-FFF2-40B4-BE49-F238E27FC236}">
                <a16:creationId xmlns:a16="http://schemas.microsoft.com/office/drawing/2014/main" id="{ECBD6CE3-4E14-8400-E07B-6614E7BB88C6}"/>
              </a:ext>
            </a:extLst>
          </p:cNvPr>
          <p:cNvGrpSpPr/>
          <p:nvPr userDrawn="1"/>
        </p:nvGrpSpPr>
        <p:grpSpPr>
          <a:xfrm>
            <a:off x="17829172" y="-3298064"/>
            <a:ext cx="247629" cy="495243"/>
            <a:chOff x="5439178" y="0"/>
            <a:chExt cx="157074" cy="314149"/>
          </a:xfrm>
          <a:solidFill>
            <a:srgbClr val="212E39"/>
          </a:solidFill>
        </p:grpSpPr>
        <p:sp>
          <p:nvSpPr>
            <p:cNvPr id="1145" name="Dowolny kształt: kształt 1144">
              <a:extLst>
                <a:ext uri="{FF2B5EF4-FFF2-40B4-BE49-F238E27FC236}">
                  <a16:creationId xmlns:a16="http://schemas.microsoft.com/office/drawing/2014/main" id="{D3A57542-F0D7-27F8-A07C-29A742097229}"/>
                </a:ext>
              </a:extLst>
            </p:cNvPr>
            <p:cNvSpPr/>
            <p:nvPr/>
          </p:nvSpPr>
          <p:spPr>
            <a:xfrm>
              <a:off x="5478447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46" name="Dowolny kształt: kształt 1145">
              <a:extLst>
                <a:ext uri="{FF2B5EF4-FFF2-40B4-BE49-F238E27FC236}">
                  <a16:creationId xmlns:a16="http://schemas.microsoft.com/office/drawing/2014/main" id="{A4393D8B-5F34-C1E3-654C-4CFBCDF5DFEF}"/>
                </a:ext>
              </a:extLst>
            </p:cNvPr>
            <p:cNvSpPr/>
            <p:nvPr/>
          </p:nvSpPr>
          <p:spPr>
            <a:xfrm>
              <a:off x="5439178" y="91626"/>
              <a:ext cx="157074" cy="222522"/>
            </a:xfrm>
            <a:custGeom>
              <a:avLst/>
              <a:gdLst>
                <a:gd name="connsiteX0" fmla="*/ 130896 w 157074"/>
                <a:gd name="connsiteY0" fmla="*/ 65448 h 222522"/>
                <a:gd name="connsiteX1" fmla="*/ 130896 w 157074"/>
                <a:gd name="connsiteY1" fmla="*/ 26179 h 222522"/>
                <a:gd name="connsiteX2" fmla="*/ 104717 w 157074"/>
                <a:gd name="connsiteY2" fmla="*/ 0 h 222522"/>
                <a:gd name="connsiteX3" fmla="*/ 52358 w 157074"/>
                <a:gd name="connsiteY3" fmla="*/ 0 h 222522"/>
                <a:gd name="connsiteX4" fmla="*/ 26179 w 157074"/>
                <a:gd name="connsiteY4" fmla="*/ 26179 h 222522"/>
                <a:gd name="connsiteX5" fmla="*/ 26179 w 157074"/>
                <a:gd name="connsiteY5" fmla="*/ 65448 h 222522"/>
                <a:gd name="connsiteX6" fmla="*/ 0 w 157074"/>
                <a:gd name="connsiteY6" fmla="*/ 170164 h 222522"/>
                <a:gd name="connsiteX7" fmla="*/ 39570 w 157074"/>
                <a:gd name="connsiteY7" fmla="*/ 170164 h 222522"/>
                <a:gd name="connsiteX8" fmla="*/ 39269 w 157074"/>
                <a:gd name="connsiteY8" fmla="*/ 222523 h 222522"/>
                <a:gd name="connsiteX9" fmla="*/ 65592 w 157074"/>
                <a:gd name="connsiteY9" fmla="*/ 222523 h 222522"/>
                <a:gd name="connsiteX10" fmla="*/ 65893 w 157074"/>
                <a:gd name="connsiteY10" fmla="*/ 170164 h 222522"/>
                <a:gd name="connsiteX11" fmla="*/ 91922 w 157074"/>
                <a:gd name="connsiteY11" fmla="*/ 170164 h 222522"/>
                <a:gd name="connsiteX12" fmla="*/ 91627 w 157074"/>
                <a:gd name="connsiteY12" fmla="*/ 222523 h 222522"/>
                <a:gd name="connsiteX13" fmla="*/ 117511 w 157074"/>
                <a:gd name="connsiteY13" fmla="*/ 222523 h 222522"/>
                <a:gd name="connsiteX14" fmla="*/ 117806 w 157074"/>
                <a:gd name="connsiteY14" fmla="*/ 170164 h 222522"/>
                <a:gd name="connsiteX15" fmla="*/ 157075 w 157074"/>
                <a:gd name="connsiteY15" fmla="*/ 170164 h 222522"/>
                <a:gd name="connsiteX16" fmla="*/ 130896 w 157074"/>
                <a:gd name="connsiteY16" fmla="*/ 65448 h 222522"/>
                <a:gd name="connsiteX17" fmla="*/ 33529 w 157074"/>
                <a:gd name="connsiteY17" fmla="*/ 143985 h 222522"/>
                <a:gd name="connsiteX18" fmla="*/ 51573 w 157074"/>
                <a:gd name="connsiteY18" fmla="*/ 71796 h 222522"/>
                <a:gd name="connsiteX19" fmla="*/ 52352 w 157074"/>
                <a:gd name="connsiteY19" fmla="*/ 68668 h 222522"/>
                <a:gd name="connsiteX20" fmla="*/ 52352 w 157074"/>
                <a:gd name="connsiteY20" fmla="*/ 37017 h 222522"/>
                <a:gd name="connsiteX21" fmla="*/ 63196 w 157074"/>
                <a:gd name="connsiteY21" fmla="*/ 26173 h 222522"/>
                <a:gd name="connsiteX22" fmla="*/ 93865 w 157074"/>
                <a:gd name="connsiteY22" fmla="*/ 26173 h 222522"/>
                <a:gd name="connsiteX23" fmla="*/ 104710 w 157074"/>
                <a:gd name="connsiteY23" fmla="*/ 37017 h 222522"/>
                <a:gd name="connsiteX24" fmla="*/ 104710 w 157074"/>
                <a:gd name="connsiteY24" fmla="*/ 68668 h 222522"/>
                <a:gd name="connsiteX25" fmla="*/ 105489 w 157074"/>
                <a:gd name="connsiteY25" fmla="*/ 71796 h 222522"/>
                <a:gd name="connsiteX26" fmla="*/ 123533 w 157074"/>
                <a:gd name="connsiteY26" fmla="*/ 143985 h 222522"/>
                <a:gd name="connsiteX27" fmla="*/ 33516 w 157074"/>
                <a:gd name="connsiteY27" fmla="*/ 143985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7074" h="222522">
                  <a:moveTo>
                    <a:pt x="130896" y="65448"/>
                  </a:moveTo>
                  <a:lnTo>
                    <a:pt x="130896" y="26179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39570" y="170164"/>
                  </a:lnTo>
                  <a:lnTo>
                    <a:pt x="39269" y="222523"/>
                  </a:lnTo>
                  <a:lnTo>
                    <a:pt x="65592" y="222523"/>
                  </a:lnTo>
                  <a:lnTo>
                    <a:pt x="65893" y="170164"/>
                  </a:lnTo>
                  <a:lnTo>
                    <a:pt x="91922" y="170164"/>
                  </a:lnTo>
                  <a:lnTo>
                    <a:pt x="91627" y="222523"/>
                  </a:lnTo>
                  <a:lnTo>
                    <a:pt x="117511" y="222523"/>
                  </a:lnTo>
                  <a:lnTo>
                    <a:pt x="117806" y="170164"/>
                  </a:lnTo>
                  <a:lnTo>
                    <a:pt x="157075" y="170164"/>
                  </a:lnTo>
                  <a:lnTo>
                    <a:pt x="130896" y="65448"/>
                  </a:lnTo>
                  <a:close/>
                  <a:moveTo>
                    <a:pt x="33529" y="143985"/>
                  </a:moveTo>
                  <a:lnTo>
                    <a:pt x="51573" y="71796"/>
                  </a:lnTo>
                  <a:lnTo>
                    <a:pt x="52352" y="68668"/>
                  </a:lnTo>
                  <a:lnTo>
                    <a:pt x="52352" y="37017"/>
                  </a:lnTo>
                  <a:lnTo>
                    <a:pt x="63196" y="26173"/>
                  </a:lnTo>
                  <a:lnTo>
                    <a:pt x="93865" y="26173"/>
                  </a:lnTo>
                  <a:lnTo>
                    <a:pt x="104710" y="37017"/>
                  </a:lnTo>
                  <a:lnTo>
                    <a:pt x="104710" y="68668"/>
                  </a:lnTo>
                  <a:lnTo>
                    <a:pt x="105489" y="71796"/>
                  </a:lnTo>
                  <a:lnTo>
                    <a:pt x="123533" y="143985"/>
                  </a:lnTo>
                  <a:lnTo>
                    <a:pt x="33516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47" name="Dowolny kształt: kształt 1146">
            <a:extLst>
              <a:ext uri="{FF2B5EF4-FFF2-40B4-BE49-F238E27FC236}">
                <a16:creationId xmlns:a16="http://schemas.microsoft.com/office/drawing/2014/main" id="{D99AB2BA-C7F8-7EA5-69A5-9BD243812716}"/>
              </a:ext>
            </a:extLst>
          </p:cNvPr>
          <p:cNvSpPr/>
          <p:nvPr userDrawn="1"/>
        </p:nvSpPr>
        <p:spPr>
          <a:xfrm>
            <a:off x="18241891" y="725794"/>
            <a:ext cx="495260" cy="453973"/>
          </a:xfrm>
          <a:custGeom>
            <a:avLst/>
            <a:gdLst>
              <a:gd name="connsiteX0" fmla="*/ 196344 w 314149"/>
              <a:gd name="connsiteY0" fmla="*/ 26179 h 287970"/>
              <a:gd name="connsiteX1" fmla="*/ 170164 w 314149"/>
              <a:gd name="connsiteY1" fmla="*/ 0 h 287970"/>
              <a:gd name="connsiteX2" fmla="*/ 78537 w 314149"/>
              <a:gd name="connsiteY2" fmla="*/ 0 h 287970"/>
              <a:gd name="connsiteX3" fmla="*/ 78537 w 314149"/>
              <a:gd name="connsiteY3" fmla="*/ 52358 h 287970"/>
              <a:gd name="connsiteX4" fmla="*/ 39269 w 314149"/>
              <a:gd name="connsiteY4" fmla="*/ 52358 h 287970"/>
              <a:gd name="connsiteX5" fmla="*/ 39269 w 314149"/>
              <a:gd name="connsiteY5" fmla="*/ 104717 h 287970"/>
              <a:gd name="connsiteX6" fmla="*/ 0 w 314149"/>
              <a:gd name="connsiteY6" fmla="*/ 104717 h 287970"/>
              <a:gd name="connsiteX7" fmla="*/ 0 w 314149"/>
              <a:gd name="connsiteY7" fmla="*/ 287971 h 287970"/>
              <a:gd name="connsiteX8" fmla="*/ 235612 w 314149"/>
              <a:gd name="connsiteY8" fmla="*/ 287971 h 287970"/>
              <a:gd name="connsiteX9" fmla="*/ 235612 w 314149"/>
              <a:gd name="connsiteY9" fmla="*/ 235612 h 287970"/>
              <a:gd name="connsiteX10" fmla="*/ 274881 w 314149"/>
              <a:gd name="connsiteY10" fmla="*/ 235612 h 287970"/>
              <a:gd name="connsiteX11" fmla="*/ 274881 w 314149"/>
              <a:gd name="connsiteY11" fmla="*/ 183254 h 287970"/>
              <a:gd name="connsiteX12" fmla="*/ 314150 w 314149"/>
              <a:gd name="connsiteY12" fmla="*/ 183254 h 287970"/>
              <a:gd name="connsiteX13" fmla="*/ 314150 w 314149"/>
              <a:gd name="connsiteY13" fmla="*/ 26179 h 287970"/>
              <a:gd name="connsiteX14" fmla="*/ 196344 w 314149"/>
              <a:gd name="connsiteY14" fmla="*/ 26179 h 287970"/>
              <a:gd name="connsiteX15" fmla="*/ 209433 w 314149"/>
              <a:gd name="connsiteY15" fmla="*/ 261791 h 287970"/>
              <a:gd name="connsiteX16" fmla="*/ 26179 w 314149"/>
              <a:gd name="connsiteY16" fmla="*/ 261791 h 287970"/>
              <a:gd name="connsiteX17" fmla="*/ 26179 w 314149"/>
              <a:gd name="connsiteY17" fmla="*/ 130896 h 287970"/>
              <a:gd name="connsiteX18" fmla="*/ 80782 w 314149"/>
              <a:gd name="connsiteY18" fmla="*/ 130896 h 287970"/>
              <a:gd name="connsiteX19" fmla="*/ 99291 w 314149"/>
              <a:gd name="connsiteY19" fmla="*/ 149404 h 287970"/>
              <a:gd name="connsiteX20" fmla="*/ 104710 w 314149"/>
              <a:gd name="connsiteY20" fmla="*/ 154823 h 287970"/>
              <a:gd name="connsiteX21" fmla="*/ 106955 w 314149"/>
              <a:gd name="connsiteY21" fmla="*/ 157068 h 287970"/>
              <a:gd name="connsiteX22" fmla="*/ 209427 w 314149"/>
              <a:gd name="connsiteY22" fmla="*/ 157068 h 287970"/>
              <a:gd name="connsiteX23" fmla="*/ 209427 w 314149"/>
              <a:gd name="connsiteY23" fmla="*/ 261785 h 287970"/>
              <a:gd name="connsiteX24" fmla="*/ 248702 w 314149"/>
              <a:gd name="connsiteY24" fmla="*/ 209433 h 287970"/>
              <a:gd name="connsiteX25" fmla="*/ 235612 w 314149"/>
              <a:gd name="connsiteY25" fmla="*/ 209433 h 287970"/>
              <a:gd name="connsiteX26" fmla="*/ 235612 w 314149"/>
              <a:gd name="connsiteY26" fmla="*/ 130896 h 287970"/>
              <a:gd name="connsiteX27" fmla="*/ 117806 w 314149"/>
              <a:gd name="connsiteY27" fmla="*/ 130896 h 287970"/>
              <a:gd name="connsiteX28" fmla="*/ 104717 w 314149"/>
              <a:gd name="connsiteY28" fmla="*/ 117806 h 287970"/>
              <a:gd name="connsiteX29" fmla="*/ 91627 w 314149"/>
              <a:gd name="connsiteY29" fmla="*/ 104717 h 287970"/>
              <a:gd name="connsiteX30" fmla="*/ 65448 w 314149"/>
              <a:gd name="connsiteY30" fmla="*/ 104717 h 287970"/>
              <a:gd name="connsiteX31" fmla="*/ 65448 w 314149"/>
              <a:gd name="connsiteY31" fmla="*/ 78537 h 287970"/>
              <a:gd name="connsiteX32" fmla="*/ 120051 w 314149"/>
              <a:gd name="connsiteY32" fmla="*/ 78537 h 287970"/>
              <a:gd name="connsiteX33" fmla="*/ 138560 w 314149"/>
              <a:gd name="connsiteY33" fmla="*/ 97046 h 287970"/>
              <a:gd name="connsiteX34" fmla="*/ 146230 w 314149"/>
              <a:gd name="connsiteY34" fmla="*/ 104717 h 287970"/>
              <a:gd name="connsiteX35" fmla="*/ 248702 w 314149"/>
              <a:gd name="connsiteY35" fmla="*/ 104717 h 287970"/>
              <a:gd name="connsiteX36" fmla="*/ 248702 w 314149"/>
              <a:gd name="connsiteY36" fmla="*/ 209433 h 287970"/>
              <a:gd name="connsiteX37" fmla="*/ 287971 w 314149"/>
              <a:gd name="connsiteY37" fmla="*/ 157075 h 287970"/>
              <a:gd name="connsiteX38" fmla="*/ 274881 w 314149"/>
              <a:gd name="connsiteY38" fmla="*/ 157075 h 287970"/>
              <a:gd name="connsiteX39" fmla="*/ 274881 w 314149"/>
              <a:gd name="connsiteY39" fmla="*/ 78537 h 287970"/>
              <a:gd name="connsiteX40" fmla="*/ 157075 w 314149"/>
              <a:gd name="connsiteY40" fmla="*/ 78537 h 287970"/>
              <a:gd name="connsiteX41" fmla="*/ 130896 w 314149"/>
              <a:gd name="connsiteY41" fmla="*/ 52358 h 287970"/>
              <a:gd name="connsiteX42" fmla="*/ 104717 w 314149"/>
              <a:gd name="connsiteY42" fmla="*/ 52358 h 287970"/>
              <a:gd name="connsiteX43" fmla="*/ 104717 w 314149"/>
              <a:gd name="connsiteY43" fmla="*/ 26179 h 287970"/>
              <a:gd name="connsiteX44" fmla="*/ 159320 w 314149"/>
              <a:gd name="connsiteY44" fmla="*/ 26179 h 287970"/>
              <a:gd name="connsiteX45" fmla="*/ 177828 w 314149"/>
              <a:gd name="connsiteY45" fmla="*/ 44688 h 287970"/>
              <a:gd name="connsiteX46" fmla="*/ 185499 w 314149"/>
              <a:gd name="connsiteY46" fmla="*/ 52358 h 287970"/>
              <a:gd name="connsiteX47" fmla="*/ 287971 w 314149"/>
              <a:gd name="connsiteY47" fmla="*/ 52358 h 287970"/>
              <a:gd name="connsiteX48" fmla="*/ 287971 w 314149"/>
              <a:gd name="connsiteY48" fmla="*/ 157075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4149" h="287970">
                <a:moveTo>
                  <a:pt x="196344" y="26179"/>
                </a:moveTo>
                <a:lnTo>
                  <a:pt x="170164" y="0"/>
                </a:lnTo>
                <a:lnTo>
                  <a:pt x="78537" y="0"/>
                </a:lnTo>
                <a:lnTo>
                  <a:pt x="78537" y="52358"/>
                </a:lnTo>
                <a:lnTo>
                  <a:pt x="39269" y="52358"/>
                </a:lnTo>
                <a:lnTo>
                  <a:pt x="39269" y="104717"/>
                </a:lnTo>
                <a:lnTo>
                  <a:pt x="0" y="104717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35612"/>
                </a:lnTo>
                <a:lnTo>
                  <a:pt x="274881" y="235612"/>
                </a:lnTo>
                <a:lnTo>
                  <a:pt x="274881" y="183254"/>
                </a:lnTo>
                <a:lnTo>
                  <a:pt x="314150" y="183254"/>
                </a:lnTo>
                <a:lnTo>
                  <a:pt x="314150" y="26179"/>
                </a:lnTo>
                <a:lnTo>
                  <a:pt x="196344" y="26179"/>
                </a:lnTo>
                <a:close/>
                <a:moveTo>
                  <a:pt x="209433" y="261791"/>
                </a:moveTo>
                <a:lnTo>
                  <a:pt x="26179" y="261791"/>
                </a:lnTo>
                <a:lnTo>
                  <a:pt x="26179" y="130896"/>
                </a:lnTo>
                <a:lnTo>
                  <a:pt x="80782" y="130896"/>
                </a:lnTo>
                <a:lnTo>
                  <a:pt x="99291" y="149404"/>
                </a:lnTo>
                <a:lnTo>
                  <a:pt x="104710" y="154823"/>
                </a:lnTo>
                <a:lnTo>
                  <a:pt x="106955" y="157068"/>
                </a:lnTo>
                <a:lnTo>
                  <a:pt x="209427" y="157068"/>
                </a:lnTo>
                <a:lnTo>
                  <a:pt x="209427" y="261785"/>
                </a:lnTo>
                <a:close/>
                <a:moveTo>
                  <a:pt x="248702" y="209433"/>
                </a:moveTo>
                <a:lnTo>
                  <a:pt x="235612" y="209433"/>
                </a:lnTo>
                <a:lnTo>
                  <a:pt x="235612" y="130896"/>
                </a:lnTo>
                <a:lnTo>
                  <a:pt x="117806" y="130896"/>
                </a:lnTo>
                <a:lnTo>
                  <a:pt x="104717" y="117806"/>
                </a:lnTo>
                <a:lnTo>
                  <a:pt x="91627" y="104717"/>
                </a:lnTo>
                <a:lnTo>
                  <a:pt x="65448" y="104717"/>
                </a:lnTo>
                <a:lnTo>
                  <a:pt x="65448" y="78537"/>
                </a:lnTo>
                <a:lnTo>
                  <a:pt x="120051" y="78537"/>
                </a:lnTo>
                <a:lnTo>
                  <a:pt x="138560" y="97046"/>
                </a:lnTo>
                <a:lnTo>
                  <a:pt x="146230" y="104717"/>
                </a:lnTo>
                <a:lnTo>
                  <a:pt x="248702" y="104717"/>
                </a:lnTo>
                <a:lnTo>
                  <a:pt x="248702" y="209433"/>
                </a:lnTo>
                <a:close/>
                <a:moveTo>
                  <a:pt x="287971" y="157075"/>
                </a:moveTo>
                <a:lnTo>
                  <a:pt x="274881" y="157075"/>
                </a:lnTo>
                <a:lnTo>
                  <a:pt x="274881" y="78537"/>
                </a:lnTo>
                <a:lnTo>
                  <a:pt x="157075" y="78537"/>
                </a:lnTo>
                <a:lnTo>
                  <a:pt x="130896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159320" y="26179"/>
                </a:lnTo>
                <a:lnTo>
                  <a:pt x="177828" y="44688"/>
                </a:lnTo>
                <a:lnTo>
                  <a:pt x="185499" y="52358"/>
                </a:lnTo>
                <a:lnTo>
                  <a:pt x="287971" y="52358"/>
                </a:lnTo>
                <a:lnTo>
                  <a:pt x="287971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148" name="Dowolny kształt: kształt 1147">
            <a:extLst>
              <a:ext uri="{FF2B5EF4-FFF2-40B4-BE49-F238E27FC236}">
                <a16:creationId xmlns:a16="http://schemas.microsoft.com/office/drawing/2014/main" id="{E130C974-1B7E-ED8D-57B5-AF45C5D557F2}"/>
              </a:ext>
            </a:extLst>
          </p:cNvPr>
          <p:cNvSpPr/>
          <p:nvPr userDrawn="1"/>
        </p:nvSpPr>
        <p:spPr>
          <a:xfrm>
            <a:off x="20161029" y="6235382"/>
            <a:ext cx="495260" cy="453973"/>
          </a:xfrm>
          <a:custGeom>
            <a:avLst/>
            <a:gdLst>
              <a:gd name="connsiteX0" fmla="*/ 235612 w 314149"/>
              <a:gd name="connsiteY0" fmla="*/ 52358 h 287970"/>
              <a:gd name="connsiteX1" fmla="*/ 235612 w 314149"/>
              <a:gd name="connsiteY1" fmla="*/ 13090 h 287970"/>
              <a:gd name="connsiteX2" fmla="*/ 222523 w 314149"/>
              <a:gd name="connsiteY2" fmla="*/ 0 h 287970"/>
              <a:gd name="connsiteX3" fmla="*/ 91627 w 314149"/>
              <a:gd name="connsiteY3" fmla="*/ 0 h 287970"/>
              <a:gd name="connsiteX4" fmla="*/ 78406 w 314149"/>
              <a:gd name="connsiteY4" fmla="*/ 13352 h 287970"/>
              <a:gd name="connsiteX5" fmla="*/ 78537 w 314149"/>
              <a:gd name="connsiteY5" fmla="*/ 52358 h 287970"/>
              <a:gd name="connsiteX6" fmla="*/ 13090 w 314149"/>
              <a:gd name="connsiteY6" fmla="*/ 52358 h 287970"/>
              <a:gd name="connsiteX7" fmla="*/ 0 w 314149"/>
              <a:gd name="connsiteY7" fmla="*/ 65448 h 287970"/>
              <a:gd name="connsiteX8" fmla="*/ 0 w 314149"/>
              <a:gd name="connsiteY8" fmla="*/ 275018 h 287970"/>
              <a:gd name="connsiteX9" fmla="*/ 13090 w 314149"/>
              <a:gd name="connsiteY9" fmla="*/ 287971 h 287970"/>
              <a:gd name="connsiteX10" fmla="*/ 301060 w 314149"/>
              <a:gd name="connsiteY10" fmla="*/ 287971 h 287970"/>
              <a:gd name="connsiteX11" fmla="*/ 314150 w 314149"/>
              <a:gd name="connsiteY11" fmla="*/ 274881 h 287970"/>
              <a:gd name="connsiteX12" fmla="*/ 314150 w 314149"/>
              <a:gd name="connsiteY12" fmla="*/ 65448 h 287970"/>
              <a:gd name="connsiteX13" fmla="*/ 301060 w 314149"/>
              <a:gd name="connsiteY13" fmla="*/ 52358 h 287970"/>
              <a:gd name="connsiteX14" fmla="*/ 235612 w 314149"/>
              <a:gd name="connsiteY14" fmla="*/ 52358 h 287970"/>
              <a:gd name="connsiteX15" fmla="*/ 287971 w 314149"/>
              <a:gd name="connsiteY15" fmla="*/ 157075 h 287970"/>
              <a:gd name="connsiteX16" fmla="*/ 52358 w 314149"/>
              <a:gd name="connsiteY16" fmla="*/ 157075 h 287970"/>
              <a:gd name="connsiteX17" fmla="*/ 104717 w 314149"/>
              <a:gd name="connsiteY17" fmla="*/ 78537 h 287970"/>
              <a:gd name="connsiteX18" fmla="*/ 287971 w 314149"/>
              <a:gd name="connsiteY18" fmla="*/ 78537 h 287970"/>
              <a:gd name="connsiteX19" fmla="*/ 287971 w 314149"/>
              <a:gd name="connsiteY19" fmla="*/ 157075 h 287970"/>
              <a:gd name="connsiteX20" fmla="*/ 209433 w 314149"/>
              <a:gd name="connsiteY20" fmla="*/ 26179 h 287970"/>
              <a:gd name="connsiteX21" fmla="*/ 209433 w 314149"/>
              <a:gd name="connsiteY21" fmla="*/ 52358 h 287970"/>
              <a:gd name="connsiteX22" fmla="*/ 104717 w 314149"/>
              <a:gd name="connsiteY22" fmla="*/ 52358 h 287970"/>
              <a:gd name="connsiteX23" fmla="*/ 104717 w 314149"/>
              <a:gd name="connsiteY23" fmla="*/ 26179 h 287970"/>
              <a:gd name="connsiteX24" fmla="*/ 209433 w 314149"/>
              <a:gd name="connsiteY24" fmla="*/ 26179 h 287970"/>
              <a:gd name="connsiteX25" fmla="*/ 143717 w 314149"/>
              <a:gd name="connsiteY25" fmla="*/ 183254 h 287970"/>
              <a:gd name="connsiteX26" fmla="*/ 143717 w 314149"/>
              <a:gd name="connsiteY26" fmla="*/ 209433 h 287970"/>
              <a:gd name="connsiteX27" fmla="*/ 170426 w 314149"/>
              <a:gd name="connsiteY27" fmla="*/ 209433 h 287970"/>
              <a:gd name="connsiteX28" fmla="*/ 170426 w 314149"/>
              <a:gd name="connsiteY28" fmla="*/ 183254 h 287970"/>
              <a:gd name="connsiteX29" fmla="*/ 261785 w 314149"/>
              <a:gd name="connsiteY29" fmla="*/ 183254 h 287970"/>
              <a:gd name="connsiteX30" fmla="*/ 209427 w 314149"/>
              <a:gd name="connsiteY30" fmla="*/ 261791 h 287970"/>
              <a:gd name="connsiteX31" fmla="*/ 26173 w 314149"/>
              <a:gd name="connsiteY31" fmla="*/ 261791 h 287970"/>
              <a:gd name="connsiteX32" fmla="*/ 26173 w 314149"/>
              <a:gd name="connsiteY32" fmla="*/ 183254 h 287970"/>
              <a:gd name="connsiteX33" fmla="*/ 143710 w 314149"/>
              <a:gd name="connsiteY33" fmla="*/ 183254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87970">
                <a:moveTo>
                  <a:pt x="235612" y="52358"/>
                </a:moveTo>
                <a:lnTo>
                  <a:pt x="235612" y="13090"/>
                </a:lnTo>
                <a:lnTo>
                  <a:pt x="222523" y="0"/>
                </a:lnTo>
                <a:lnTo>
                  <a:pt x="91627" y="0"/>
                </a:lnTo>
                <a:lnTo>
                  <a:pt x="78406" y="13352"/>
                </a:lnTo>
                <a:lnTo>
                  <a:pt x="78537" y="52358"/>
                </a:lnTo>
                <a:lnTo>
                  <a:pt x="13090" y="52358"/>
                </a:lnTo>
                <a:lnTo>
                  <a:pt x="0" y="65448"/>
                </a:lnTo>
                <a:lnTo>
                  <a:pt x="0" y="275018"/>
                </a:lnTo>
                <a:lnTo>
                  <a:pt x="13090" y="287971"/>
                </a:lnTo>
                <a:lnTo>
                  <a:pt x="301060" y="287971"/>
                </a:lnTo>
                <a:lnTo>
                  <a:pt x="314150" y="274881"/>
                </a:lnTo>
                <a:lnTo>
                  <a:pt x="314150" y="65448"/>
                </a:lnTo>
                <a:lnTo>
                  <a:pt x="301060" y="52358"/>
                </a:lnTo>
                <a:lnTo>
                  <a:pt x="235612" y="52358"/>
                </a:lnTo>
                <a:close/>
                <a:moveTo>
                  <a:pt x="287971" y="157075"/>
                </a:moveTo>
                <a:lnTo>
                  <a:pt x="52358" y="157075"/>
                </a:lnTo>
                <a:lnTo>
                  <a:pt x="104717" y="78537"/>
                </a:lnTo>
                <a:lnTo>
                  <a:pt x="287971" y="78537"/>
                </a:lnTo>
                <a:lnTo>
                  <a:pt x="287971" y="157075"/>
                </a:lnTo>
                <a:close/>
                <a:moveTo>
                  <a:pt x="209433" y="26179"/>
                </a:moveTo>
                <a:lnTo>
                  <a:pt x="209433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209433" y="26179"/>
                </a:lnTo>
                <a:close/>
                <a:moveTo>
                  <a:pt x="143717" y="183254"/>
                </a:moveTo>
                <a:lnTo>
                  <a:pt x="143717" y="209433"/>
                </a:lnTo>
                <a:lnTo>
                  <a:pt x="170426" y="209433"/>
                </a:lnTo>
                <a:lnTo>
                  <a:pt x="170426" y="183254"/>
                </a:lnTo>
                <a:lnTo>
                  <a:pt x="261785" y="183254"/>
                </a:lnTo>
                <a:lnTo>
                  <a:pt x="209427" y="261791"/>
                </a:lnTo>
                <a:lnTo>
                  <a:pt x="26173" y="261791"/>
                </a:lnTo>
                <a:lnTo>
                  <a:pt x="26173" y="183254"/>
                </a:lnTo>
                <a:lnTo>
                  <a:pt x="143710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49" name="Grupa 1148">
            <a:extLst>
              <a:ext uri="{FF2B5EF4-FFF2-40B4-BE49-F238E27FC236}">
                <a16:creationId xmlns:a16="http://schemas.microsoft.com/office/drawing/2014/main" id="{ACFB69AA-7844-BCC1-7027-00148300D368}"/>
              </a:ext>
            </a:extLst>
          </p:cNvPr>
          <p:cNvGrpSpPr/>
          <p:nvPr userDrawn="1"/>
        </p:nvGrpSpPr>
        <p:grpSpPr>
          <a:xfrm>
            <a:off x="27364193" y="168777"/>
            <a:ext cx="267026" cy="495109"/>
            <a:chOff x="11487346" y="2199132"/>
            <a:chExt cx="169378" cy="314064"/>
          </a:xfrm>
        </p:grpSpPr>
        <p:sp>
          <p:nvSpPr>
            <p:cNvPr id="1150" name="Dowolny kształt: kształt 1149">
              <a:extLst>
                <a:ext uri="{FF2B5EF4-FFF2-40B4-BE49-F238E27FC236}">
                  <a16:creationId xmlns:a16="http://schemas.microsoft.com/office/drawing/2014/main" id="{4BD915F3-B29C-D45A-3C03-F47623F851CA}"/>
                </a:ext>
              </a:extLst>
            </p:cNvPr>
            <p:cNvSpPr/>
            <p:nvPr/>
          </p:nvSpPr>
          <p:spPr>
            <a:xfrm>
              <a:off x="11525698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51" name="Dowolny kształt: kształt 1150">
              <a:extLst>
                <a:ext uri="{FF2B5EF4-FFF2-40B4-BE49-F238E27FC236}">
                  <a16:creationId xmlns:a16="http://schemas.microsoft.com/office/drawing/2014/main" id="{3C5B60CF-ECCF-4FDD-FCE9-2BFAFEE71EA2}"/>
                </a:ext>
              </a:extLst>
            </p:cNvPr>
            <p:cNvSpPr/>
            <p:nvPr/>
          </p:nvSpPr>
          <p:spPr>
            <a:xfrm>
              <a:off x="11487346" y="2199132"/>
              <a:ext cx="143199" cy="156989"/>
            </a:xfrm>
            <a:custGeom>
              <a:avLst/>
              <a:gdLst>
                <a:gd name="connsiteX0" fmla="*/ 123565 w 143199"/>
                <a:gd name="connsiteY0" fmla="*/ 26179 h 156989"/>
                <a:gd name="connsiteX1" fmla="*/ 123565 w 143199"/>
                <a:gd name="connsiteY1" fmla="*/ 71999 h 156989"/>
                <a:gd name="connsiteX2" fmla="*/ 114861 w 143199"/>
                <a:gd name="connsiteY2" fmla="*/ 71999 h 156989"/>
                <a:gd name="connsiteX3" fmla="*/ 114861 w 143199"/>
                <a:gd name="connsiteY3" fmla="*/ 13090 h 156989"/>
                <a:gd name="connsiteX4" fmla="*/ 95227 w 143199"/>
                <a:gd name="connsiteY4" fmla="*/ 13090 h 156989"/>
                <a:gd name="connsiteX5" fmla="*/ 95227 w 143199"/>
                <a:gd name="connsiteY5" fmla="*/ 71999 h 156989"/>
                <a:gd name="connsiteX6" fmla="*/ 86456 w 143199"/>
                <a:gd name="connsiteY6" fmla="*/ 71999 h 156989"/>
                <a:gd name="connsiteX7" fmla="*/ 86456 w 143199"/>
                <a:gd name="connsiteY7" fmla="*/ 0 h 156989"/>
                <a:gd name="connsiteX8" fmla="*/ 66822 w 143199"/>
                <a:gd name="connsiteY8" fmla="*/ 0 h 156989"/>
                <a:gd name="connsiteX9" fmla="*/ 66822 w 143199"/>
                <a:gd name="connsiteY9" fmla="*/ 71999 h 156989"/>
                <a:gd name="connsiteX10" fmla="*/ 58118 w 143199"/>
                <a:gd name="connsiteY10" fmla="*/ 71999 h 156989"/>
                <a:gd name="connsiteX11" fmla="*/ 58118 w 143199"/>
                <a:gd name="connsiteY11" fmla="*/ 13090 h 156989"/>
                <a:gd name="connsiteX12" fmla="*/ 38483 w 143199"/>
                <a:gd name="connsiteY12" fmla="*/ 13090 h 156989"/>
                <a:gd name="connsiteX13" fmla="*/ 38483 w 143199"/>
                <a:gd name="connsiteY13" fmla="*/ 71999 h 156989"/>
                <a:gd name="connsiteX14" fmla="*/ 38483 w 143199"/>
                <a:gd name="connsiteY14" fmla="*/ 72084 h 156989"/>
                <a:gd name="connsiteX15" fmla="*/ 38483 w 143199"/>
                <a:gd name="connsiteY15" fmla="*/ 104632 h 156989"/>
                <a:gd name="connsiteX16" fmla="*/ 13221 w 143199"/>
                <a:gd name="connsiteY16" fmla="*/ 78544 h 156989"/>
                <a:gd name="connsiteX17" fmla="*/ 0 w 143199"/>
                <a:gd name="connsiteY17" fmla="*/ 90495 h 156989"/>
                <a:gd name="connsiteX18" fmla="*/ 51573 w 143199"/>
                <a:gd name="connsiteY18" fmla="*/ 156990 h 156989"/>
                <a:gd name="connsiteX19" fmla="*/ 130110 w 143199"/>
                <a:gd name="connsiteY19" fmla="*/ 156990 h 156989"/>
                <a:gd name="connsiteX20" fmla="*/ 143200 w 143199"/>
                <a:gd name="connsiteY20" fmla="*/ 143900 h 156989"/>
                <a:gd name="connsiteX21" fmla="*/ 143200 w 143199"/>
                <a:gd name="connsiteY21" fmla="*/ 72084 h 156989"/>
                <a:gd name="connsiteX22" fmla="*/ 143200 w 143199"/>
                <a:gd name="connsiteY22" fmla="*/ 71999 h 156989"/>
                <a:gd name="connsiteX23" fmla="*/ 143200 w 143199"/>
                <a:gd name="connsiteY23" fmla="*/ 26179 h 156989"/>
                <a:gd name="connsiteX24" fmla="*/ 123565 w 143199"/>
                <a:gd name="connsiteY24" fmla="*/ 26179 h 15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56989">
                  <a:moveTo>
                    <a:pt x="123565" y="26179"/>
                  </a:moveTo>
                  <a:lnTo>
                    <a:pt x="123565" y="71999"/>
                  </a:lnTo>
                  <a:lnTo>
                    <a:pt x="114861" y="71999"/>
                  </a:lnTo>
                  <a:lnTo>
                    <a:pt x="114861" y="13090"/>
                  </a:lnTo>
                  <a:lnTo>
                    <a:pt x="95227" y="13090"/>
                  </a:lnTo>
                  <a:lnTo>
                    <a:pt x="95227" y="71999"/>
                  </a:lnTo>
                  <a:lnTo>
                    <a:pt x="86456" y="71999"/>
                  </a:lnTo>
                  <a:lnTo>
                    <a:pt x="86456" y="0"/>
                  </a:lnTo>
                  <a:lnTo>
                    <a:pt x="66822" y="0"/>
                  </a:lnTo>
                  <a:lnTo>
                    <a:pt x="66822" y="71999"/>
                  </a:lnTo>
                  <a:lnTo>
                    <a:pt x="58118" y="71999"/>
                  </a:lnTo>
                  <a:lnTo>
                    <a:pt x="58118" y="13090"/>
                  </a:lnTo>
                  <a:lnTo>
                    <a:pt x="38483" y="13090"/>
                  </a:lnTo>
                  <a:lnTo>
                    <a:pt x="38483" y="71999"/>
                  </a:lnTo>
                  <a:lnTo>
                    <a:pt x="38483" y="72084"/>
                  </a:lnTo>
                  <a:lnTo>
                    <a:pt x="38483" y="104632"/>
                  </a:lnTo>
                  <a:lnTo>
                    <a:pt x="13221" y="78544"/>
                  </a:lnTo>
                  <a:lnTo>
                    <a:pt x="0" y="90495"/>
                  </a:lnTo>
                  <a:lnTo>
                    <a:pt x="51573" y="156990"/>
                  </a:lnTo>
                  <a:lnTo>
                    <a:pt x="130110" y="156990"/>
                  </a:lnTo>
                  <a:lnTo>
                    <a:pt x="143200" y="143900"/>
                  </a:lnTo>
                  <a:lnTo>
                    <a:pt x="143200" y="72084"/>
                  </a:lnTo>
                  <a:lnTo>
                    <a:pt x="143200" y="71999"/>
                  </a:lnTo>
                  <a:lnTo>
                    <a:pt x="143200" y="26179"/>
                  </a:lnTo>
                  <a:lnTo>
                    <a:pt x="12356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52" name="Grafika 52">
            <a:extLst>
              <a:ext uri="{FF2B5EF4-FFF2-40B4-BE49-F238E27FC236}">
                <a16:creationId xmlns:a16="http://schemas.microsoft.com/office/drawing/2014/main" id="{0EBDAE55-674C-08EA-8069-AC05B5E56852}"/>
              </a:ext>
            </a:extLst>
          </p:cNvPr>
          <p:cNvGrpSpPr/>
          <p:nvPr userDrawn="1"/>
        </p:nvGrpSpPr>
        <p:grpSpPr>
          <a:xfrm>
            <a:off x="28332841" y="271108"/>
            <a:ext cx="495260" cy="309713"/>
            <a:chOff x="12101770" y="2264044"/>
            <a:chExt cx="314149" cy="196461"/>
          </a:xfrm>
          <a:solidFill>
            <a:srgbClr val="212E39"/>
          </a:solidFill>
        </p:grpSpPr>
        <p:sp>
          <p:nvSpPr>
            <p:cNvPr id="1153" name="Dowolny kształt: kształt 1152">
              <a:extLst>
                <a:ext uri="{FF2B5EF4-FFF2-40B4-BE49-F238E27FC236}">
                  <a16:creationId xmlns:a16="http://schemas.microsoft.com/office/drawing/2014/main" id="{1C0FDBC9-6D62-4C39-95E8-76C02E278A6C}"/>
                </a:ext>
              </a:extLst>
            </p:cNvPr>
            <p:cNvSpPr/>
            <p:nvPr/>
          </p:nvSpPr>
          <p:spPr>
            <a:xfrm>
              <a:off x="12219576" y="234258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  <a:gd name="connsiteX5" fmla="*/ 26179 w 26179"/>
                <a:gd name="connsiteY5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5"/>
                    <a:pt x="20289" y="26179"/>
                    <a:pt x="13090" y="26179"/>
                  </a:cubicBezTo>
                  <a:cubicBezTo>
                    <a:pt x="5890" y="26179"/>
                    <a:pt x="0" y="20322"/>
                    <a:pt x="0" y="13090"/>
                  </a:cubicBezTo>
                  <a:cubicBezTo>
                    <a:pt x="0" y="5858"/>
                    <a:pt x="5890" y="0"/>
                    <a:pt x="13090" y="0"/>
                  </a:cubicBezTo>
                  <a:cubicBezTo>
                    <a:pt x="20289" y="0"/>
                    <a:pt x="26179" y="5858"/>
                    <a:pt x="26179" y="13090"/>
                  </a:cubicBez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54" name="Dowolny kształt: kształt 1153">
              <a:extLst>
                <a:ext uri="{FF2B5EF4-FFF2-40B4-BE49-F238E27FC236}">
                  <a16:creationId xmlns:a16="http://schemas.microsoft.com/office/drawing/2014/main" id="{E749F036-F5BD-DD51-5E0C-3B42A0D86A8D}"/>
                </a:ext>
              </a:extLst>
            </p:cNvPr>
            <p:cNvSpPr/>
            <p:nvPr/>
          </p:nvSpPr>
          <p:spPr>
            <a:xfrm>
              <a:off x="12258845" y="2264044"/>
              <a:ext cx="157074" cy="196461"/>
            </a:xfrm>
            <a:custGeom>
              <a:avLst/>
              <a:gdLst>
                <a:gd name="connsiteX0" fmla="*/ 157075 w 157074"/>
                <a:gd name="connsiteY0" fmla="*/ 65448 h 196461"/>
                <a:gd name="connsiteX1" fmla="*/ 65448 w 157074"/>
                <a:gd name="connsiteY1" fmla="*/ 65448 h 196461"/>
                <a:gd name="connsiteX2" fmla="*/ 65448 w 157074"/>
                <a:gd name="connsiteY2" fmla="*/ 0 h 196461"/>
                <a:gd name="connsiteX3" fmla="*/ 39269 w 157074"/>
                <a:gd name="connsiteY3" fmla="*/ 0 h 196461"/>
                <a:gd name="connsiteX4" fmla="*/ 0 w 157074"/>
                <a:gd name="connsiteY4" fmla="*/ 65448 h 196461"/>
                <a:gd name="connsiteX5" fmla="*/ 0 w 157074"/>
                <a:gd name="connsiteY5" fmla="*/ 196344 h 196461"/>
                <a:gd name="connsiteX6" fmla="*/ 91431 w 157074"/>
                <a:gd name="connsiteY6" fmla="*/ 196461 h 196461"/>
                <a:gd name="connsiteX7" fmla="*/ 157075 w 157074"/>
                <a:gd name="connsiteY7" fmla="*/ 143985 h 196461"/>
                <a:gd name="connsiteX8" fmla="*/ 157075 w 157074"/>
                <a:gd name="connsiteY8" fmla="*/ 65448 h 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196461">
                  <a:moveTo>
                    <a:pt x="157075" y="65448"/>
                  </a:moveTo>
                  <a:lnTo>
                    <a:pt x="65448" y="65448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0" y="65448"/>
                  </a:lnTo>
                  <a:lnTo>
                    <a:pt x="0" y="196344"/>
                  </a:lnTo>
                  <a:lnTo>
                    <a:pt x="91431" y="196461"/>
                  </a:lnTo>
                  <a:lnTo>
                    <a:pt x="157075" y="143985"/>
                  </a:lnTo>
                  <a:lnTo>
                    <a:pt x="157075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55" name="Dowolny kształt: kształt 1154">
              <a:extLst>
                <a:ext uri="{FF2B5EF4-FFF2-40B4-BE49-F238E27FC236}">
                  <a16:creationId xmlns:a16="http://schemas.microsoft.com/office/drawing/2014/main" id="{E3CFD85A-F4DF-3C1A-2DA8-5934EB09832A}"/>
                </a:ext>
              </a:extLst>
            </p:cNvPr>
            <p:cNvSpPr/>
            <p:nvPr/>
          </p:nvSpPr>
          <p:spPr>
            <a:xfrm>
              <a:off x="12101770" y="2329492"/>
              <a:ext cx="143985" cy="131013"/>
            </a:xfrm>
            <a:custGeom>
              <a:avLst/>
              <a:gdLst>
                <a:gd name="connsiteX0" fmla="*/ 0 w 143985"/>
                <a:gd name="connsiteY0" fmla="*/ 130896 h 131013"/>
                <a:gd name="connsiteX1" fmla="*/ 0 w 143985"/>
                <a:gd name="connsiteY1" fmla="*/ 0 h 131013"/>
                <a:gd name="connsiteX2" fmla="*/ 91627 w 143985"/>
                <a:gd name="connsiteY2" fmla="*/ 0 h 131013"/>
                <a:gd name="connsiteX3" fmla="*/ 143985 w 143985"/>
                <a:gd name="connsiteY3" fmla="*/ 131013 h 131013"/>
                <a:gd name="connsiteX4" fmla="*/ 143985 w 143985"/>
                <a:gd name="connsiteY4" fmla="*/ 131013 h 131013"/>
                <a:gd name="connsiteX5" fmla="*/ 0 w 143985"/>
                <a:gd name="connsiteY5" fmla="*/ 130896 h 13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131013">
                  <a:moveTo>
                    <a:pt x="0" y="130896"/>
                  </a:moveTo>
                  <a:lnTo>
                    <a:pt x="0" y="0"/>
                  </a:lnTo>
                  <a:lnTo>
                    <a:pt x="91627" y="0"/>
                  </a:lnTo>
                  <a:lnTo>
                    <a:pt x="143985" y="131013"/>
                  </a:lnTo>
                  <a:lnTo>
                    <a:pt x="143985" y="131013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56" name="Dowolny kształt: kształt 1155">
            <a:extLst>
              <a:ext uri="{FF2B5EF4-FFF2-40B4-BE49-F238E27FC236}">
                <a16:creationId xmlns:a16="http://schemas.microsoft.com/office/drawing/2014/main" id="{878B87EB-5180-A574-2E10-6093556C1824}"/>
              </a:ext>
            </a:extLst>
          </p:cNvPr>
          <p:cNvSpPr/>
          <p:nvPr userDrawn="1"/>
        </p:nvSpPr>
        <p:spPr>
          <a:xfrm>
            <a:off x="20821377" y="6194112"/>
            <a:ext cx="247629" cy="495243"/>
          </a:xfrm>
          <a:custGeom>
            <a:avLst/>
            <a:gdLst>
              <a:gd name="connsiteX0" fmla="*/ 143717 w 157074"/>
              <a:gd name="connsiteY0" fmla="*/ 104717 h 314149"/>
              <a:gd name="connsiteX1" fmla="*/ 157075 w 157074"/>
              <a:gd name="connsiteY1" fmla="*/ 91627 h 314149"/>
              <a:gd name="connsiteX2" fmla="*/ 157075 w 157074"/>
              <a:gd name="connsiteY2" fmla="*/ 13090 h 314149"/>
              <a:gd name="connsiteX3" fmla="*/ 143940 w 157074"/>
              <a:gd name="connsiteY3" fmla="*/ 0 h 314149"/>
              <a:gd name="connsiteX4" fmla="*/ 13090 w 157074"/>
              <a:gd name="connsiteY4" fmla="*/ 0 h 314149"/>
              <a:gd name="connsiteX5" fmla="*/ 0 w 157074"/>
              <a:gd name="connsiteY5" fmla="*/ 13090 h 314149"/>
              <a:gd name="connsiteX6" fmla="*/ 0 w 157074"/>
              <a:gd name="connsiteY6" fmla="*/ 91359 h 314149"/>
              <a:gd name="connsiteX7" fmla="*/ 13090 w 157074"/>
              <a:gd name="connsiteY7" fmla="*/ 104717 h 314149"/>
              <a:gd name="connsiteX8" fmla="*/ 65670 w 157074"/>
              <a:gd name="connsiteY8" fmla="*/ 104717 h 314149"/>
              <a:gd name="connsiteX9" fmla="*/ 65670 w 157074"/>
              <a:gd name="connsiteY9" fmla="*/ 314150 h 314149"/>
              <a:gd name="connsiteX10" fmla="*/ 144208 w 157074"/>
              <a:gd name="connsiteY10" fmla="*/ 235612 h 314149"/>
              <a:gd name="connsiteX11" fmla="*/ 91849 w 157074"/>
              <a:gd name="connsiteY11" fmla="*/ 235612 h 314149"/>
              <a:gd name="connsiteX12" fmla="*/ 91849 w 157074"/>
              <a:gd name="connsiteY12" fmla="*/ 209433 h 314149"/>
              <a:gd name="connsiteX13" fmla="*/ 144208 w 157074"/>
              <a:gd name="connsiteY13" fmla="*/ 157075 h 314149"/>
              <a:gd name="connsiteX14" fmla="*/ 91849 w 157074"/>
              <a:gd name="connsiteY14" fmla="*/ 157075 h 314149"/>
              <a:gd name="connsiteX15" fmla="*/ 91849 w 157074"/>
              <a:gd name="connsiteY15" fmla="*/ 104717 h 314149"/>
              <a:gd name="connsiteX16" fmla="*/ 143717 w 157074"/>
              <a:gd name="connsiteY16" fmla="*/ 104717 h 314149"/>
              <a:gd name="connsiteX17" fmla="*/ 78413 w 157074"/>
              <a:gd name="connsiteY17" fmla="*/ 26179 h 314149"/>
              <a:gd name="connsiteX18" fmla="*/ 130896 w 157074"/>
              <a:gd name="connsiteY18" fmla="*/ 26179 h 314149"/>
              <a:gd name="connsiteX19" fmla="*/ 130896 w 157074"/>
              <a:gd name="connsiteY19" fmla="*/ 78537 h 314149"/>
              <a:gd name="connsiteX20" fmla="*/ 26055 w 157074"/>
              <a:gd name="connsiteY20" fmla="*/ 78537 h 314149"/>
              <a:gd name="connsiteX21" fmla="*/ 78413 w 157074"/>
              <a:gd name="connsiteY21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7074" h="314149">
                <a:moveTo>
                  <a:pt x="143717" y="104717"/>
                </a:moveTo>
                <a:lnTo>
                  <a:pt x="157075" y="91627"/>
                </a:lnTo>
                <a:lnTo>
                  <a:pt x="157075" y="13090"/>
                </a:lnTo>
                <a:lnTo>
                  <a:pt x="143940" y="0"/>
                </a:lnTo>
                <a:lnTo>
                  <a:pt x="13090" y="0"/>
                </a:lnTo>
                <a:lnTo>
                  <a:pt x="0" y="13090"/>
                </a:lnTo>
                <a:lnTo>
                  <a:pt x="0" y="91359"/>
                </a:lnTo>
                <a:lnTo>
                  <a:pt x="13090" y="104717"/>
                </a:lnTo>
                <a:lnTo>
                  <a:pt x="65670" y="104717"/>
                </a:lnTo>
                <a:lnTo>
                  <a:pt x="65670" y="314150"/>
                </a:lnTo>
                <a:lnTo>
                  <a:pt x="144208" y="235612"/>
                </a:lnTo>
                <a:lnTo>
                  <a:pt x="91849" y="235612"/>
                </a:lnTo>
                <a:lnTo>
                  <a:pt x="91849" y="209433"/>
                </a:lnTo>
                <a:lnTo>
                  <a:pt x="144208" y="157075"/>
                </a:lnTo>
                <a:lnTo>
                  <a:pt x="91849" y="157075"/>
                </a:lnTo>
                <a:lnTo>
                  <a:pt x="91849" y="104717"/>
                </a:lnTo>
                <a:lnTo>
                  <a:pt x="143717" y="104717"/>
                </a:lnTo>
                <a:close/>
                <a:moveTo>
                  <a:pt x="78413" y="26179"/>
                </a:moveTo>
                <a:lnTo>
                  <a:pt x="130896" y="26179"/>
                </a:lnTo>
                <a:lnTo>
                  <a:pt x="130896" y="78537"/>
                </a:lnTo>
                <a:lnTo>
                  <a:pt x="26055" y="78537"/>
                </a:lnTo>
                <a:lnTo>
                  <a:pt x="78413" y="2617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57" name="Grupa 1156">
            <a:extLst>
              <a:ext uri="{FF2B5EF4-FFF2-40B4-BE49-F238E27FC236}">
                <a16:creationId xmlns:a16="http://schemas.microsoft.com/office/drawing/2014/main" id="{EE26956A-A1BD-C06D-9604-0C1C37B45D00}"/>
              </a:ext>
            </a:extLst>
          </p:cNvPr>
          <p:cNvGrpSpPr/>
          <p:nvPr userDrawn="1"/>
        </p:nvGrpSpPr>
        <p:grpSpPr>
          <a:xfrm>
            <a:off x="24246935" y="-3277430"/>
            <a:ext cx="474625" cy="474607"/>
            <a:chOff x="9510035" y="13089"/>
            <a:chExt cx="301060" cy="301059"/>
          </a:xfrm>
        </p:grpSpPr>
        <p:sp>
          <p:nvSpPr>
            <p:cNvPr id="1158" name="Dowolny kształt: kształt 1157">
              <a:extLst>
                <a:ext uri="{FF2B5EF4-FFF2-40B4-BE49-F238E27FC236}">
                  <a16:creationId xmlns:a16="http://schemas.microsoft.com/office/drawing/2014/main" id="{75412A36-A356-91F3-C85D-35F9DDD338F6}"/>
                </a:ext>
              </a:extLst>
            </p:cNvPr>
            <p:cNvSpPr/>
            <p:nvPr/>
          </p:nvSpPr>
          <p:spPr>
            <a:xfrm>
              <a:off x="9706378" y="195675"/>
              <a:ext cx="97059" cy="118473"/>
            </a:xfrm>
            <a:custGeom>
              <a:avLst/>
              <a:gdLst>
                <a:gd name="connsiteX0" fmla="*/ 97059 w 97059"/>
                <a:gd name="connsiteY0" fmla="*/ 18509 h 118473"/>
                <a:gd name="connsiteX1" fmla="*/ 78537 w 97059"/>
                <a:gd name="connsiteY1" fmla="*/ 0 h 118473"/>
                <a:gd name="connsiteX2" fmla="*/ 0 w 97059"/>
                <a:gd name="connsiteY2" fmla="*/ 78544 h 118473"/>
                <a:gd name="connsiteX3" fmla="*/ 0 w 97059"/>
                <a:gd name="connsiteY3" fmla="*/ 118474 h 118473"/>
                <a:gd name="connsiteX4" fmla="*/ 26179 w 97059"/>
                <a:gd name="connsiteY4" fmla="*/ 118474 h 118473"/>
                <a:gd name="connsiteX5" fmla="*/ 26179 w 97059"/>
                <a:gd name="connsiteY5" fmla="*/ 89389 h 118473"/>
                <a:gd name="connsiteX6" fmla="*/ 97059 w 97059"/>
                <a:gd name="connsiteY6" fmla="*/ 18509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97059" y="18509"/>
                  </a:moveTo>
                  <a:lnTo>
                    <a:pt x="78537" y="0"/>
                  </a:lnTo>
                  <a:lnTo>
                    <a:pt x="0" y="78544"/>
                  </a:ln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59" name="Dowolny kształt: kształt 1158">
              <a:extLst>
                <a:ext uri="{FF2B5EF4-FFF2-40B4-BE49-F238E27FC236}">
                  <a16:creationId xmlns:a16="http://schemas.microsoft.com/office/drawing/2014/main" id="{2D2BBDB0-83CC-3F60-E138-0BDA7C6633DF}"/>
                </a:ext>
              </a:extLst>
            </p:cNvPr>
            <p:cNvSpPr/>
            <p:nvPr/>
          </p:nvSpPr>
          <p:spPr>
            <a:xfrm>
              <a:off x="9510035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543 w 301060"/>
                <a:gd name="connsiteY6" fmla="*/ 13090 h 157120"/>
                <a:gd name="connsiteX7" fmla="*/ 78537 w 301060"/>
                <a:gd name="connsiteY7" fmla="*/ 13090 h 157120"/>
                <a:gd name="connsiteX8" fmla="*/ 10537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18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17 w 301060"/>
                <a:gd name="connsiteY20" fmla="*/ 130896 h 157120"/>
                <a:gd name="connsiteX21" fmla="*/ 78537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91627 w 301060"/>
                <a:gd name="connsiteY30" fmla="*/ 52358 h 157120"/>
                <a:gd name="connsiteX31" fmla="*/ 91627 w 301060"/>
                <a:gd name="connsiteY31" fmla="*/ 78537 h 157120"/>
                <a:gd name="connsiteX32" fmla="*/ 143985 w 301060"/>
                <a:gd name="connsiteY32" fmla="*/ 78537 h 157120"/>
                <a:gd name="connsiteX33" fmla="*/ 154784 w 301060"/>
                <a:gd name="connsiteY33" fmla="*/ 71993 h 157120"/>
                <a:gd name="connsiteX34" fmla="*/ 183254 w 301060"/>
                <a:gd name="connsiteY34" fmla="*/ 26173 h 157120"/>
                <a:gd name="connsiteX35" fmla="*/ 235612 w 301060"/>
                <a:gd name="connsiteY35" fmla="*/ 26179 h 157120"/>
                <a:gd name="connsiteX36" fmla="*/ 235612 w 301060"/>
                <a:gd name="connsiteY36" fmla="*/ 52358 h 157120"/>
                <a:gd name="connsiteX37" fmla="*/ 209433 w 301060"/>
                <a:gd name="connsiteY37" fmla="*/ 52358 h 157120"/>
                <a:gd name="connsiteX38" fmla="*/ 209433 w 301060"/>
                <a:gd name="connsiteY38" fmla="*/ 78537 h 157120"/>
                <a:gd name="connsiteX39" fmla="*/ 261791 w 301060"/>
                <a:gd name="connsiteY39" fmla="*/ 78537 h 157120"/>
                <a:gd name="connsiteX40" fmla="*/ 274881 w 301060"/>
                <a:gd name="connsiteY40" fmla="*/ 91627 h 157120"/>
                <a:gd name="connsiteX41" fmla="*/ 274881 w 301060"/>
                <a:gd name="connsiteY41" fmla="*/ 143985 h 157120"/>
                <a:gd name="connsiteX42" fmla="*/ 301060 w 301060"/>
                <a:gd name="connsiteY42" fmla="*/ 143985 h 157120"/>
                <a:gd name="connsiteX43" fmla="*/ 301060 w 301060"/>
                <a:gd name="connsiteY43" fmla="*/ 78537 h 157120"/>
                <a:gd name="connsiteX44" fmla="*/ 274881 w 301060"/>
                <a:gd name="connsiteY4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543" y="13090"/>
                  </a:lnTo>
                  <a:lnTo>
                    <a:pt x="78537" y="13090"/>
                  </a:lnTo>
                  <a:lnTo>
                    <a:pt x="10537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18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17" y="130896"/>
                  </a:lnTo>
                  <a:lnTo>
                    <a:pt x="78537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91627" y="52358"/>
                  </a:lnTo>
                  <a:lnTo>
                    <a:pt x="91627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09433" y="52358"/>
                  </a:lnTo>
                  <a:lnTo>
                    <a:pt x="209433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60" name="Dowolny kształt: kształt 1159">
              <a:extLst>
                <a:ext uri="{FF2B5EF4-FFF2-40B4-BE49-F238E27FC236}">
                  <a16:creationId xmlns:a16="http://schemas.microsoft.com/office/drawing/2014/main" id="{D151ECCE-86E2-7380-9305-8F0D10C87134}"/>
                </a:ext>
              </a:extLst>
            </p:cNvPr>
            <p:cNvSpPr/>
            <p:nvPr/>
          </p:nvSpPr>
          <p:spPr>
            <a:xfrm>
              <a:off x="9640931" y="117806"/>
              <a:ext cx="52358" cy="170164"/>
            </a:xfrm>
            <a:custGeom>
              <a:avLst/>
              <a:gdLst>
                <a:gd name="connsiteX0" fmla="*/ 52358 w 52358"/>
                <a:gd name="connsiteY0" fmla="*/ 78537 h 170164"/>
                <a:gd name="connsiteX1" fmla="*/ 52358 w 52358"/>
                <a:gd name="connsiteY1" fmla="*/ 13090 h 170164"/>
                <a:gd name="connsiteX2" fmla="*/ 39269 w 52358"/>
                <a:gd name="connsiteY2" fmla="*/ 0 h 170164"/>
                <a:gd name="connsiteX3" fmla="*/ 0 w 52358"/>
                <a:gd name="connsiteY3" fmla="*/ 0 h 170164"/>
                <a:gd name="connsiteX4" fmla="*/ 0 w 52358"/>
                <a:gd name="connsiteY4" fmla="*/ 26179 h 170164"/>
                <a:gd name="connsiteX5" fmla="*/ 26179 w 52358"/>
                <a:gd name="connsiteY5" fmla="*/ 26179 h 170164"/>
                <a:gd name="connsiteX6" fmla="*/ 26179 w 52358"/>
                <a:gd name="connsiteY6" fmla="*/ 67693 h 170164"/>
                <a:gd name="connsiteX7" fmla="*/ 0 w 52358"/>
                <a:gd name="connsiteY7" fmla="*/ 93872 h 170164"/>
                <a:gd name="connsiteX8" fmla="*/ 0 w 52358"/>
                <a:gd name="connsiteY8" fmla="*/ 157075 h 170164"/>
                <a:gd name="connsiteX9" fmla="*/ 26179 w 52358"/>
                <a:gd name="connsiteY9" fmla="*/ 170164 h 170164"/>
                <a:gd name="connsiteX10" fmla="*/ 39269 w 52358"/>
                <a:gd name="connsiteY10" fmla="*/ 170164 h 170164"/>
                <a:gd name="connsiteX11" fmla="*/ 39269 w 52358"/>
                <a:gd name="connsiteY11" fmla="*/ 143985 h 170164"/>
                <a:gd name="connsiteX12" fmla="*/ 26179 w 52358"/>
                <a:gd name="connsiteY12" fmla="*/ 143985 h 170164"/>
                <a:gd name="connsiteX13" fmla="*/ 26179 w 52358"/>
                <a:gd name="connsiteY13" fmla="*/ 104717 h 170164"/>
                <a:gd name="connsiteX14" fmla="*/ 52358 w 52358"/>
                <a:gd name="connsiteY14" fmla="*/ 7853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358" h="170164">
                  <a:moveTo>
                    <a:pt x="52358" y="78537"/>
                  </a:move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57075"/>
                  </a:lnTo>
                  <a:lnTo>
                    <a:pt x="26179" y="170164"/>
                  </a:lnTo>
                  <a:lnTo>
                    <a:pt x="39269" y="170164"/>
                  </a:lnTo>
                  <a:lnTo>
                    <a:pt x="39269" y="143985"/>
                  </a:lnTo>
                  <a:lnTo>
                    <a:pt x="26179" y="143985"/>
                  </a:lnTo>
                  <a:lnTo>
                    <a:pt x="26179" y="104717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61" name="Dowolny kształt: kształt 1160">
              <a:extLst>
                <a:ext uri="{FF2B5EF4-FFF2-40B4-BE49-F238E27FC236}">
                  <a16:creationId xmlns:a16="http://schemas.microsoft.com/office/drawing/2014/main" id="{38911B78-710D-7D3A-B32C-79AF7E61C71F}"/>
                </a:ext>
              </a:extLst>
            </p:cNvPr>
            <p:cNvSpPr/>
            <p:nvPr/>
          </p:nvSpPr>
          <p:spPr>
            <a:xfrm>
              <a:off x="9694402" y="117806"/>
              <a:ext cx="64335" cy="124337"/>
            </a:xfrm>
            <a:custGeom>
              <a:avLst/>
              <a:gdLst>
                <a:gd name="connsiteX0" fmla="*/ 38156 w 64335"/>
                <a:gd name="connsiteY0" fmla="*/ 0 h 124337"/>
                <a:gd name="connsiteX1" fmla="*/ 38156 w 64335"/>
                <a:gd name="connsiteY1" fmla="*/ 67667 h 124337"/>
                <a:gd name="connsiteX2" fmla="*/ 0 w 64335"/>
                <a:gd name="connsiteY2" fmla="*/ 105829 h 124337"/>
                <a:gd name="connsiteX3" fmla="*/ 18522 w 64335"/>
                <a:gd name="connsiteY3" fmla="*/ 124338 h 124337"/>
                <a:gd name="connsiteX4" fmla="*/ 64335 w 64335"/>
                <a:gd name="connsiteY4" fmla="*/ 78537 h 124337"/>
                <a:gd name="connsiteX5" fmla="*/ 64335 w 64335"/>
                <a:gd name="connsiteY5" fmla="*/ 78537 h 124337"/>
                <a:gd name="connsiteX6" fmla="*/ 64335 w 64335"/>
                <a:gd name="connsiteY6" fmla="*/ 0 h 124337"/>
                <a:gd name="connsiteX7" fmla="*/ 38156 w 64335"/>
                <a:gd name="connsiteY7" fmla="*/ 0 h 12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335" h="124337">
                  <a:moveTo>
                    <a:pt x="38156" y="0"/>
                  </a:moveTo>
                  <a:lnTo>
                    <a:pt x="38156" y="67667"/>
                  </a:lnTo>
                  <a:lnTo>
                    <a:pt x="0" y="105829"/>
                  </a:lnTo>
                  <a:lnTo>
                    <a:pt x="18522" y="124338"/>
                  </a:lnTo>
                  <a:lnTo>
                    <a:pt x="64335" y="78537"/>
                  </a:lnTo>
                  <a:lnTo>
                    <a:pt x="64335" y="78537"/>
                  </a:lnTo>
                  <a:lnTo>
                    <a:pt x="64335" y="0"/>
                  </a:lnTo>
                  <a:lnTo>
                    <a:pt x="381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62" name="Dowolny kształt: kształt 1161">
              <a:extLst>
                <a:ext uri="{FF2B5EF4-FFF2-40B4-BE49-F238E27FC236}">
                  <a16:creationId xmlns:a16="http://schemas.microsoft.com/office/drawing/2014/main" id="{D383AAD0-0DC4-F508-2EC4-238FB1560306}"/>
                </a:ext>
              </a:extLst>
            </p:cNvPr>
            <p:cNvSpPr/>
            <p:nvPr/>
          </p:nvSpPr>
          <p:spPr>
            <a:xfrm>
              <a:off x="9549304" y="157074"/>
              <a:ext cx="78537" cy="65447"/>
            </a:xfrm>
            <a:custGeom>
              <a:avLst/>
              <a:gdLst>
                <a:gd name="connsiteX0" fmla="*/ 39269 w 78537"/>
                <a:gd name="connsiteY0" fmla="*/ 39269 h 65447"/>
                <a:gd name="connsiteX1" fmla="*/ 26179 w 78537"/>
                <a:gd name="connsiteY1" fmla="*/ 26179 h 65447"/>
                <a:gd name="connsiteX2" fmla="*/ 26179 w 78537"/>
                <a:gd name="connsiteY2" fmla="*/ 0 h 65447"/>
                <a:gd name="connsiteX3" fmla="*/ 0 w 78537"/>
                <a:gd name="connsiteY3" fmla="*/ 0 h 65447"/>
                <a:gd name="connsiteX4" fmla="*/ 0 w 78537"/>
                <a:gd name="connsiteY4" fmla="*/ 39269 h 65447"/>
                <a:gd name="connsiteX5" fmla="*/ 26179 w 78537"/>
                <a:gd name="connsiteY5" fmla="*/ 65448 h 65447"/>
                <a:gd name="connsiteX6" fmla="*/ 78537 w 78537"/>
                <a:gd name="connsiteY6" fmla="*/ 65448 h 65447"/>
                <a:gd name="connsiteX7" fmla="*/ 78537 w 78537"/>
                <a:gd name="connsiteY7" fmla="*/ 39269 h 65447"/>
                <a:gd name="connsiteX8" fmla="*/ 39269 w 78537"/>
                <a:gd name="connsiteY8" fmla="*/ 3926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39269" y="39269"/>
                  </a:moveTo>
                  <a:lnTo>
                    <a:pt x="26179" y="26179"/>
                  </a:ln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63" name="Dowolny kształt: kształt 1162">
            <a:extLst>
              <a:ext uri="{FF2B5EF4-FFF2-40B4-BE49-F238E27FC236}">
                <a16:creationId xmlns:a16="http://schemas.microsoft.com/office/drawing/2014/main" id="{5016E88D-1526-7AF6-080B-EF58B785DE3B}"/>
              </a:ext>
            </a:extLst>
          </p:cNvPr>
          <p:cNvSpPr/>
          <p:nvPr userDrawn="1"/>
        </p:nvSpPr>
        <p:spPr>
          <a:xfrm>
            <a:off x="13062283" y="3222648"/>
            <a:ext cx="495271" cy="495243"/>
          </a:xfrm>
          <a:custGeom>
            <a:avLst/>
            <a:gdLst>
              <a:gd name="connsiteX0" fmla="*/ 314150 w 314156"/>
              <a:gd name="connsiteY0" fmla="*/ 26179 h 314149"/>
              <a:gd name="connsiteX1" fmla="*/ 287971 w 314156"/>
              <a:gd name="connsiteY1" fmla="*/ 0 h 314149"/>
              <a:gd name="connsiteX2" fmla="*/ 26179 w 314156"/>
              <a:gd name="connsiteY2" fmla="*/ 0 h 314149"/>
              <a:gd name="connsiteX3" fmla="*/ 0 w 314156"/>
              <a:gd name="connsiteY3" fmla="*/ 26179 h 314149"/>
              <a:gd name="connsiteX4" fmla="*/ 0 w 314156"/>
              <a:gd name="connsiteY4" fmla="*/ 235612 h 314149"/>
              <a:gd name="connsiteX5" fmla="*/ 26179 w 314156"/>
              <a:gd name="connsiteY5" fmla="*/ 261791 h 314149"/>
              <a:gd name="connsiteX6" fmla="*/ 235625 w 314156"/>
              <a:gd name="connsiteY6" fmla="*/ 261791 h 314149"/>
              <a:gd name="connsiteX7" fmla="*/ 287977 w 314156"/>
              <a:gd name="connsiteY7" fmla="*/ 314150 h 314149"/>
              <a:gd name="connsiteX8" fmla="*/ 314156 w 314156"/>
              <a:gd name="connsiteY8" fmla="*/ 287971 h 314149"/>
              <a:gd name="connsiteX9" fmla="*/ 314156 w 314156"/>
              <a:gd name="connsiteY9" fmla="*/ 26179 h 314149"/>
              <a:gd name="connsiteX10" fmla="*/ 246464 w 314156"/>
              <a:gd name="connsiteY10" fmla="*/ 235612 h 314149"/>
              <a:gd name="connsiteX11" fmla="*/ 26179 w 314156"/>
              <a:gd name="connsiteY11" fmla="*/ 235612 h 314149"/>
              <a:gd name="connsiteX12" fmla="*/ 26179 w 314156"/>
              <a:gd name="connsiteY12" fmla="*/ 26179 h 314149"/>
              <a:gd name="connsiteX13" fmla="*/ 287971 w 314156"/>
              <a:gd name="connsiteY13" fmla="*/ 26179 h 314149"/>
              <a:gd name="connsiteX14" fmla="*/ 287971 w 314156"/>
              <a:gd name="connsiteY14" fmla="*/ 277119 h 314149"/>
              <a:gd name="connsiteX15" fmla="*/ 246464 w 314156"/>
              <a:gd name="connsiteY15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56" h="314149">
                <a:moveTo>
                  <a:pt x="314150" y="26179"/>
                </a:moveTo>
                <a:lnTo>
                  <a:pt x="287971" y="0"/>
                </a:ln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7" y="314150"/>
                </a:lnTo>
                <a:lnTo>
                  <a:pt x="314156" y="287971"/>
                </a:lnTo>
                <a:lnTo>
                  <a:pt x="314156" y="26179"/>
                </a:lnTo>
                <a:close/>
                <a:moveTo>
                  <a:pt x="246464" y="235612"/>
                </a:moveTo>
                <a:lnTo>
                  <a:pt x="26179" y="235612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277119"/>
                </a:lnTo>
                <a:lnTo>
                  <a:pt x="246464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164" name="Dowolny kształt: kształt 1163">
            <a:extLst>
              <a:ext uri="{FF2B5EF4-FFF2-40B4-BE49-F238E27FC236}">
                <a16:creationId xmlns:a16="http://schemas.microsoft.com/office/drawing/2014/main" id="{61A1ACE6-0A15-0DC3-C7B4-2C8FE649B3C1}"/>
              </a:ext>
            </a:extLst>
          </p:cNvPr>
          <p:cNvSpPr/>
          <p:nvPr userDrawn="1"/>
        </p:nvSpPr>
        <p:spPr>
          <a:xfrm>
            <a:off x="13598815" y="3222648"/>
            <a:ext cx="495260" cy="495243"/>
          </a:xfrm>
          <a:custGeom>
            <a:avLst/>
            <a:gdLst>
              <a:gd name="connsiteX0" fmla="*/ 287971 w 314149"/>
              <a:gd name="connsiteY0" fmla="*/ 0 h 314149"/>
              <a:gd name="connsiteX1" fmla="*/ 26179 w 314149"/>
              <a:gd name="connsiteY1" fmla="*/ 0 h 314149"/>
              <a:gd name="connsiteX2" fmla="*/ 0 w 314149"/>
              <a:gd name="connsiteY2" fmla="*/ 26179 h 314149"/>
              <a:gd name="connsiteX3" fmla="*/ 0 w 314149"/>
              <a:gd name="connsiteY3" fmla="*/ 235612 h 314149"/>
              <a:gd name="connsiteX4" fmla="*/ 26179 w 314149"/>
              <a:gd name="connsiteY4" fmla="*/ 261791 h 314149"/>
              <a:gd name="connsiteX5" fmla="*/ 235625 w 314149"/>
              <a:gd name="connsiteY5" fmla="*/ 261791 h 314149"/>
              <a:gd name="connsiteX6" fmla="*/ 287971 w 314149"/>
              <a:gd name="connsiteY6" fmla="*/ 314150 h 314149"/>
              <a:gd name="connsiteX7" fmla="*/ 314150 w 314149"/>
              <a:gd name="connsiteY7" fmla="*/ 287971 h 314149"/>
              <a:gd name="connsiteX8" fmla="*/ 314150 w 314149"/>
              <a:gd name="connsiteY8" fmla="*/ 26179 h 314149"/>
              <a:gd name="connsiteX9" fmla="*/ 287971 w 314149"/>
              <a:gd name="connsiteY9" fmla="*/ 0 h 314149"/>
              <a:gd name="connsiteX10" fmla="*/ 287971 w 314149"/>
              <a:gd name="connsiteY10" fmla="*/ 277119 h 314149"/>
              <a:gd name="connsiteX11" fmla="*/ 246464 w 314149"/>
              <a:gd name="connsiteY11" fmla="*/ 235612 h 314149"/>
              <a:gd name="connsiteX12" fmla="*/ 26179 w 314149"/>
              <a:gd name="connsiteY12" fmla="*/ 235612 h 314149"/>
              <a:gd name="connsiteX13" fmla="*/ 144077 w 314149"/>
              <a:gd name="connsiteY13" fmla="*/ 26179 h 314149"/>
              <a:gd name="connsiteX14" fmla="*/ 287971 w 314149"/>
              <a:gd name="connsiteY14" fmla="*/ 26179 h 314149"/>
              <a:gd name="connsiteX15" fmla="*/ 287971 w 314149"/>
              <a:gd name="connsiteY15" fmla="*/ 27711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49" h="314149">
                <a:moveTo>
                  <a:pt x="287971" y="0"/>
                </a:move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1" y="314150"/>
                </a:lnTo>
                <a:lnTo>
                  <a:pt x="314150" y="287971"/>
                </a:lnTo>
                <a:lnTo>
                  <a:pt x="314150" y="26179"/>
                </a:lnTo>
                <a:lnTo>
                  <a:pt x="287971" y="0"/>
                </a:lnTo>
                <a:close/>
                <a:moveTo>
                  <a:pt x="287971" y="277119"/>
                </a:moveTo>
                <a:lnTo>
                  <a:pt x="246464" y="235612"/>
                </a:lnTo>
                <a:lnTo>
                  <a:pt x="26179" y="235612"/>
                </a:lnTo>
                <a:lnTo>
                  <a:pt x="144077" y="26179"/>
                </a:lnTo>
                <a:lnTo>
                  <a:pt x="287971" y="26179"/>
                </a:lnTo>
                <a:lnTo>
                  <a:pt x="287971" y="27711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65" name="Grupa 1164">
            <a:extLst>
              <a:ext uri="{FF2B5EF4-FFF2-40B4-BE49-F238E27FC236}">
                <a16:creationId xmlns:a16="http://schemas.microsoft.com/office/drawing/2014/main" id="{35DDFBE2-CAC6-C0D9-D171-353E6661CE84}"/>
              </a:ext>
            </a:extLst>
          </p:cNvPr>
          <p:cNvGrpSpPr/>
          <p:nvPr userDrawn="1"/>
        </p:nvGrpSpPr>
        <p:grpSpPr>
          <a:xfrm>
            <a:off x="27845216" y="169169"/>
            <a:ext cx="300972" cy="495243"/>
            <a:chOff x="11792464" y="2199381"/>
            <a:chExt cx="190910" cy="314149"/>
          </a:xfrm>
        </p:grpSpPr>
        <p:sp>
          <p:nvSpPr>
            <p:cNvPr id="1166" name="Dowolny kształt: kształt 1165">
              <a:extLst>
                <a:ext uri="{FF2B5EF4-FFF2-40B4-BE49-F238E27FC236}">
                  <a16:creationId xmlns:a16="http://schemas.microsoft.com/office/drawing/2014/main" id="{3FD6E393-31E8-99CD-00B3-21E8452B85A8}"/>
                </a:ext>
              </a:extLst>
            </p:cNvPr>
            <p:cNvSpPr/>
            <p:nvPr/>
          </p:nvSpPr>
          <p:spPr>
            <a:xfrm>
              <a:off x="11792464" y="2199381"/>
              <a:ext cx="190910" cy="209433"/>
            </a:xfrm>
            <a:custGeom>
              <a:avLst/>
              <a:gdLst>
                <a:gd name="connsiteX0" fmla="*/ 164732 w 190910"/>
                <a:gd name="connsiteY0" fmla="*/ 34903 h 209433"/>
                <a:gd name="connsiteX1" fmla="*/ 164732 w 190910"/>
                <a:gd name="connsiteY1" fmla="*/ 96117 h 209433"/>
                <a:gd name="connsiteX2" fmla="*/ 153082 w 190910"/>
                <a:gd name="connsiteY2" fmla="*/ 96117 h 209433"/>
                <a:gd name="connsiteX3" fmla="*/ 153082 w 190910"/>
                <a:gd name="connsiteY3" fmla="*/ 17455 h 209433"/>
                <a:gd name="connsiteX4" fmla="*/ 126903 w 190910"/>
                <a:gd name="connsiteY4" fmla="*/ 17455 h 209433"/>
                <a:gd name="connsiteX5" fmla="*/ 126903 w 190910"/>
                <a:gd name="connsiteY5" fmla="*/ 96117 h 209433"/>
                <a:gd name="connsiteX6" fmla="*/ 115253 w 190910"/>
                <a:gd name="connsiteY6" fmla="*/ 96117 h 209433"/>
                <a:gd name="connsiteX7" fmla="*/ 115253 w 190910"/>
                <a:gd name="connsiteY7" fmla="*/ 0 h 209433"/>
                <a:gd name="connsiteX8" fmla="*/ 89074 w 190910"/>
                <a:gd name="connsiteY8" fmla="*/ 0 h 209433"/>
                <a:gd name="connsiteX9" fmla="*/ 89074 w 190910"/>
                <a:gd name="connsiteY9" fmla="*/ 96117 h 209433"/>
                <a:gd name="connsiteX10" fmla="*/ 77425 w 190910"/>
                <a:gd name="connsiteY10" fmla="*/ 96117 h 209433"/>
                <a:gd name="connsiteX11" fmla="*/ 77425 w 190910"/>
                <a:gd name="connsiteY11" fmla="*/ 17455 h 209433"/>
                <a:gd name="connsiteX12" fmla="*/ 51246 w 190910"/>
                <a:gd name="connsiteY12" fmla="*/ 17455 h 209433"/>
                <a:gd name="connsiteX13" fmla="*/ 51246 w 190910"/>
                <a:gd name="connsiteY13" fmla="*/ 96117 h 209433"/>
                <a:gd name="connsiteX14" fmla="*/ 51246 w 190910"/>
                <a:gd name="connsiteY14" fmla="*/ 139620 h 209433"/>
                <a:gd name="connsiteX15" fmla="*/ 17540 w 190910"/>
                <a:gd name="connsiteY15" fmla="*/ 104841 h 209433"/>
                <a:gd name="connsiteX16" fmla="*/ 0 w 190910"/>
                <a:gd name="connsiteY16" fmla="*/ 120777 h 209433"/>
                <a:gd name="connsiteX17" fmla="*/ 60015 w 190910"/>
                <a:gd name="connsiteY17" fmla="*/ 209433 h 209433"/>
                <a:gd name="connsiteX18" fmla="*/ 190911 w 190910"/>
                <a:gd name="connsiteY18" fmla="*/ 209433 h 209433"/>
                <a:gd name="connsiteX19" fmla="*/ 190911 w 190910"/>
                <a:gd name="connsiteY19" fmla="*/ 96117 h 209433"/>
                <a:gd name="connsiteX20" fmla="*/ 190911 w 190910"/>
                <a:gd name="connsiteY20" fmla="*/ 34903 h 209433"/>
                <a:gd name="connsiteX21" fmla="*/ 164732 w 190910"/>
                <a:gd name="connsiteY21" fmla="*/ 34903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0" h="209433">
                  <a:moveTo>
                    <a:pt x="164732" y="34903"/>
                  </a:moveTo>
                  <a:lnTo>
                    <a:pt x="164732" y="96117"/>
                  </a:lnTo>
                  <a:lnTo>
                    <a:pt x="153082" y="96117"/>
                  </a:lnTo>
                  <a:lnTo>
                    <a:pt x="153082" y="17455"/>
                  </a:lnTo>
                  <a:lnTo>
                    <a:pt x="126903" y="17455"/>
                  </a:lnTo>
                  <a:lnTo>
                    <a:pt x="126903" y="96117"/>
                  </a:lnTo>
                  <a:lnTo>
                    <a:pt x="115253" y="96117"/>
                  </a:lnTo>
                  <a:lnTo>
                    <a:pt x="115253" y="0"/>
                  </a:lnTo>
                  <a:lnTo>
                    <a:pt x="89074" y="0"/>
                  </a:lnTo>
                  <a:lnTo>
                    <a:pt x="89074" y="96117"/>
                  </a:lnTo>
                  <a:lnTo>
                    <a:pt x="77425" y="96117"/>
                  </a:lnTo>
                  <a:lnTo>
                    <a:pt x="77425" y="17455"/>
                  </a:lnTo>
                  <a:lnTo>
                    <a:pt x="51246" y="17455"/>
                  </a:lnTo>
                  <a:lnTo>
                    <a:pt x="51246" y="96117"/>
                  </a:lnTo>
                  <a:lnTo>
                    <a:pt x="51246" y="139620"/>
                  </a:lnTo>
                  <a:lnTo>
                    <a:pt x="17540" y="104841"/>
                  </a:lnTo>
                  <a:lnTo>
                    <a:pt x="0" y="120777"/>
                  </a:lnTo>
                  <a:lnTo>
                    <a:pt x="60015" y="209433"/>
                  </a:lnTo>
                  <a:lnTo>
                    <a:pt x="190911" y="209433"/>
                  </a:lnTo>
                  <a:lnTo>
                    <a:pt x="190911" y="96117"/>
                  </a:lnTo>
                  <a:lnTo>
                    <a:pt x="190911" y="34903"/>
                  </a:lnTo>
                  <a:lnTo>
                    <a:pt x="16473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67" name="Dowolny kształt: kształt 1166">
              <a:extLst>
                <a:ext uri="{FF2B5EF4-FFF2-40B4-BE49-F238E27FC236}">
                  <a16:creationId xmlns:a16="http://schemas.microsoft.com/office/drawing/2014/main" id="{EA559387-9E5C-7324-5A1F-532A65C17482}"/>
                </a:ext>
              </a:extLst>
            </p:cNvPr>
            <p:cNvSpPr/>
            <p:nvPr/>
          </p:nvSpPr>
          <p:spPr>
            <a:xfrm>
              <a:off x="11852479" y="2408814"/>
              <a:ext cx="130895" cy="104716"/>
            </a:xfrm>
            <a:custGeom>
              <a:avLst/>
              <a:gdLst>
                <a:gd name="connsiteX0" fmla="*/ 0 w 130895"/>
                <a:gd name="connsiteY0" fmla="*/ 52738 h 104716"/>
                <a:gd name="connsiteX1" fmla="*/ 0 w 130895"/>
                <a:gd name="connsiteY1" fmla="*/ 104717 h 104716"/>
                <a:gd name="connsiteX2" fmla="*/ 130896 w 130895"/>
                <a:gd name="connsiteY2" fmla="*/ 104507 h 104716"/>
                <a:gd name="connsiteX3" fmla="*/ 130896 w 130895"/>
                <a:gd name="connsiteY3" fmla="*/ 0 h 104716"/>
                <a:gd name="connsiteX4" fmla="*/ 0 w 130895"/>
                <a:gd name="connsiteY4" fmla="*/ 5273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52738"/>
                  </a:moveTo>
                  <a:lnTo>
                    <a:pt x="0" y="104717"/>
                  </a:lnTo>
                  <a:lnTo>
                    <a:pt x="130896" y="104507"/>
                  </a:lnTo>
                  <a:lnTo>
                    <a:pt x="130896" y="0"/>
                  </a:lnTo>
                  <a:lnTo>
                    <a:pt x="0" y="527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68" name="Dowolny kształt: kształt 1167">
              <a:extLst>
                <a:ext uri="{FF2B5EF4-FFF2-40B4-BE49-F238E27FC236}">
                  <a16:creationId xmlns:a16="http://schemas.microsoft.com/office/drawing/2014/main" id="{CAEA5D70-1F0C-D70E-FC80-40ED06C3D7DF}"/>
                </a:ext>
              </a:extLst>
            </p:cNvPr>
            <p:cNvSpPr/>
            <p:nvPr/>
          </p:nvSpPr>
          <p:spPr>
            <a:xfrm>
              <a:off x="11859024" y="2421904"/>
              <a:ext cx="19634" cy="19634"/>
            </a:xfrm>
            <a:custGeom>
              <a:avLst/>
              <a:gdLst>
                <a:gd name="connsiteX0" fmla="*/ 19634 w 19634"/>
                <a:gd name="connsiteY0" fmla="*/ 9817 h 19634"/>
                <a:gd name="connsiteX1" fmla="*/ 9817 w 19634"/>
                <a:gd name="connsiteY1" fmla="*/ 19634 h 19634"/>
                <a:gd name="connsiteX2" fmla="*/ 0 w 19634"/>
                <a:gd name="connsiteY2" fmla="*/ 9817 h 19634"/>
                <a:gd name="connsiteX3" fmla="*/ 9817 w 19634"/>
                <a:gd name="connsiteY3" fmla="*/ 0 h 19634"/>
                <a:gd name="connsiteX4" fmla="*/ 19634 w 19634"/>
                <a:gd name="connsiteY4" fmla="*/ 9817 h 19634"/>
                <a:gd name="connsiteX5" fmla="*/ 19634 w 19634"/>
                <a:gd name="connsiteY5" fmla="*/ 9817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4" h="19634">
                  <a:moveTo>
                    <a:pt x="19634" y="9817"/>
                  </a:moveTo>
                  <a:cubicBezTo>
                    <a:pt x="19634" y="15236"/>
                    <a:pt x="15184" y="19634"/>
                    <a:pt x="9817" y="19634"/>
                  </a:cubicBezTo>
                  <a:cubicBezTo>
                    <a:pt x="4385" y="19634"/>
                    <a:pt x="0" y="15236"/>
                    <a:pt x="0" y="9817"/>
                  </a:cubicBezTo>
                  <a:cubicBezTo>
                    <a:pt x="0" y="4398"/>
                    <a:pt x="4385" y="0"/>
                    <a:pt x="9817" y="0"/>
                  </a:cubicBezTo>
                  <a:cubicBezTo>
                    <a:pt x="15184" y="0"/>
                    <a:pt x="19634" y="4398"/>
                    <a:pt x="19634" y="9817"/>
                  </a:cubicBezTo>
                  <a:lnTo>
                    <a:pt x="19634" y="98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69" name="Dowolny kształt: kształt 1168">
            <a:extLst>
              <a:ext uri="{FF2B5EF4-FFF2-40B4-BE49-F238E27FC236}">
                <a16:creationId xmlns:a16="http://schemas.microsoft.com/office/drawing/2014/main" id="{E02C364D-ED85-1CDF-0F2A-52DF38768D92}"/>
              </a:ext>
            </a:extLst>
          </p:cNvPr>
          <p:cNvSpPr/>
          <p:nvPr userDrawn="1"/>
        </p:nvSpPr>
        <p:spPr>
          <a:xfrm>
            <a:off x="24783468" y="-3215523"/>
            <a:ext cx="495260" cy="371432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163489 w 314149"/>
              <a:gd name="connsiteY15" fmla="*/ 143985 h 235612"/>
              <a:gd name="connsiteX16" fmla="*/ 150661 w 314149"/>
              <a:gd name="connsiteY16" fmla="*/ 143985 h 235612"/>
              <a:gd name="connsiteX17" fmla="*/ 42672 w 314149"/>
              <a:gd name="connsiteY17" fmla="*/ 85082 h 235612"/>
              <a:gd name="connsiteX18" fmla="*/ 150661 w 314149"/>
              <a:gd name="connsiteY18" fmla="*/ 26179 h 235612"/>
              <a:gd name="connsiteX19" fmla="*/ 163489 w 314149"/>
              <a:gd name="connsiteY19" fmla="*/ 26179 h 235612"/>
              <a:gd name="connsiteX20" fmla="*/ 271478 w 314149"/>
              <a:gd name="connsiteY20" fmla="*/ 85082 h 235612"/>
              <a:gd name="connsiteX21" fmla="*/ 163489 w 314149"/>
              <a:gd name="connsiteY21" fmla="*/ 14398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163489" y="143985"/>
                </a:moveTo>
                <a:lnTo>
                  <a:pt x="150661" y="143985"/>
                </a:lnTo>
                <a:lnTo>
                  <a:pt x="42672" y="85082"/>
                </a:lnTo>
                <a:lnTo>
                  <a:pt x="150661" y="26179"/>
                </a:lnTo>
                <a:lnTo>
                  <a:pt x="163489" y="26179"/>
                </a:lnTo>
                <a:lnTo>
                  <a:pt x="271478" y="85082"/>
                </a:lnTo>
                <a:lnTo>
                  <a:pt x="163489" y="14398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170" name="Dowolny kształt: kształt 1169">
            <a:extLst>
              <a:ext uri="{FF2B5EF4-FFF2-40B4-BE49-F238E27FC236}">
                <a16:creationId xmlns:a16="http://schemas.microsoft.com/office/drawing/2014/main" id="{416CCFEB-E553-6BA5-B09A-9033824836F5}"/>
              </a:ext>
            </a:extLst>
          </p:cNvPr>
          <p:cNvSpPr/>
          <p:nvPr userDrawn="1"/>
        </p:nvSpPr>
        <p:spPr>
          <a:xfrm>
            <a:off x="25320001" y="-3215523"/>
            <a:ext cx="495260" cy="371432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235612 w 314149"/>
              <a:gd name="connsiteY15" fmla="*/ 167075 h 235612"/>
              <a:gd name="connsiteX16" fmla="*/ 157075 w 314149"/>
              <a:gd name="connsiteY16" fmla="*/ 206344 h 235612"/>
              <a:gd name="connsiteX17" fmla="*/ 78537 w 314149"/>
              <a:gd name="connsiteY17" fmla="*/ 167075 h 235612"/>
              <a:gd name="connsiteX18" fmla="*/ 78537 w 314149"/>
              <a:gd name="connsiteY18" fmla="*/ 134469 h 235612"/>
              <a:gd name="connsiteX19" fmla="*/ 143985 w 314149"/>
              <a:gd name="connsiteY19" fmla="*/ 170171 h 235612"/>
              <a:gd name="connsiteX20" fmla="*/ 170164 w 314149"/>
              <a:gd name="connsiteY20" fmla="*/ 170171 h 235612"/>
              <a:gd name="connsiteX21" fmla="*/ 235612 w 314149"/>
              <a:gd name="connsiteY21" fmla="*/ 134469 h 235612"/>
              <a:gd name="connsiteX22" fmla="*/ 235612 w 314149"/>
              <a:gd name="connsiteY22" fmla="*/ 16707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235612" y="167075"/>
                </a:moveTo>
                <a:lnTo>
                  <a:pt x="157075" y="206344"/>
                </a:lnTo>
                <a:lnTo>
                  <a:pt x="78537" y="167075"/>
                </a:lnTo>
                <a:lnTo>
                  <a:pt x="78537" y="134469"/>
                </a:lnTo>
                <a:lnTo>
                  <a:pt x="143985" y="170171"/>
                </a:lnTo>
                <a:lnTo>
                  <a:pt x="170164" y="170171"/>
                </a:lnTo>
                <a:lnTo>
                  <a:pt x="235612" y="134469"/>
                </a:lnTo>
                <a:lnTo>
                  <a:pt x="235612" y="16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71" name="Grafika 52">
            <a:extLst>
              <a:ext uri="{FF2B5EF4-FFF2-40B4-BE49-F238E27FC236}">
                <a16:creationId xmlns:a16="http://schemas.microsoft.com/office/drawing/2014/main" id="{66132A3B-0C5F-AA15-FC98-16B7134B3C7D}"/>
              </a:ext>
            </a:extLst>
          </p:cNvPr>
          <p:cNvGrpSpPr/>
          <p:nvPr userDrawn="1"/>
        </p:nvGrpSpPr>
        <p:grpSpPr>
          <a:xfrm>
            <a:off x="13062353" y="8691715"/>
            <a:ext cx="495106" cy="350049"/>
            <a:chOff x="2415533" y="7605514"/>
            <a:chExt cx="314051" cy="222048"/>
          </a:xfrm>
          <a:solidFill>
            <a:srgbClr val="212E39"/>
          </a:solidFill>
        </p:grpSpPr>
        <p:sp>
          <p:nvSpPr>
            <p:cNvPr id="1172" name="Dowolny kształt: kształt 1171">
              <a:extLst>
                <a:ext uri="{FF2B5EF4-FFF2-40B4-BE49-F238E27FC236}">
                  <a16:creationId xmlns:a16="http://schemas.microsoft.com/office/drawing/2014/main" id="{87FA1E8F-9B0F-C423-E063-15BA52C772B1}"/>
                </a:ext>
              </a:extLst>
            </p:cNvPr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73" name="Dowolny kształt: kształt 1172">
              <a:extLst>
                <a:ext uri="{FF2B5EF4-FFF2-40B4-BE49-F238E27FC236}">
                  <a16:creationId xmlns:a16="http://schemas.microsoft.com/office/drawing/2014/main" id="{FF3F2F0C-6745-D821-825C-2E0CF72435B6}"/>
                </a:ext>
              </a:extLst>
            </p:cNvPr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74" name="Dowolny kształt: kształt 1173">
              <a:extLst>
                <a:ext uri="{FF2B5EF4-FFF2-40B4-BE49-F238E27FC236}">
                  <a16:creationId xmlns:a16="http://schemas.microsoft.com/office/drawing/2014/main" id="{5AD6C391-924D-8310-B507-B16106510A19}"/>
                </a:ext>
              </a:extLst>
            </p:cNvPr>
            <p:cNvSpPr/>
            <p:nvPr/>
          </p:nvSpPr>
          <p:spPr>
            <a:xfrm>
              <a:off x="2471616" y="7684821"/>
              <a:ext cx="201887" cy="75461"/>
            </a:xfrm>
            <a:custGeom>
              <a:avLst/>
              <a:gdLst>
                <a:gd name="connsiteX0" fmla="*/ 0 w 201887"/>
                <a:gd name="connsiteY0" fmla="*/ 41821 h 75461"/>
                <a:gd name="connsiteX1" fmla="*/ 33647 w 201887"/>
                <a:gd name="connsiteY1" fmla="*/ 75462 h 75461"/>
                <a:gd name="connsiteX2" fmla="*/ 168240 w 201887"/>
                <a:gd name="connsiteY2" fmla="*/ 75462 h 75461"/>
                <a:gd name="connsiteX3" fmla="*/ 201887 w 201887"/>
                <a:gd name="connsiteY3" fmla="*/ 41821 h 75461"/>
                <a:gd name="connsiteX4" fmla="*/ 0 w 201887"/>
                <a:gd name="connsiteY4" fmla="*/ 41821 h 7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87" h="75461">
                  <a:moveTo>
                    <a:pt x="0" y="41821"/>
                  </a:moveTo>
                  <a:lnTo>
                    <a:pt x="33647" y="75462"/>
                  </a:lnTo>
                  <a:cubicBezTo>
                    <a:pt x="70815" y="38287"/>
                    <a:pt x="131072" y="38287"/>
                    <a:pt x="168240" y="75462"/>
                  </a:cubicBezTo>
                  <a:lnTo>
                    <a:pt x="201887" y="41821"/>
                  </a:lnTo>
                  <a:cubicBezTo>
                    <a:pt x="146139" y="-13940"/>
                    <a:pt x="55748" y="-13940"/>
                    <a:pt x="0" y="4182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75" name="Dowolny kształt: kształt 1174">
              <a:extLst>
                <a:ext uri="{FF2B5EF4-FFF2-40B4-BE49-F238E27FC236}">
                  <a16:creationId xmlns:a16="http://schemas.microsoft.com/office/drawing/2014/main" id="{4F3D612F-23F1-D047-B7C8-D01C828F97BD}"/>
                </a:ext>
              </a:extLst>
            </p:cNvPr>
            <p:cNvSpPr/>
            <p:nvPr/>
          </p:nvSpPr>
          <p:spPr>
            <a:xfrm>
              <a:off x="2415533" y="7605514"/>
              <a:ext cx="314051" cy="98679"/>
            </a:xfrm>
            <a:custGeom>
              <a:avLst/>
              <a:gdLst>
                <a:gd name="connsiteX0" fmla="*/ 7 w 314051"/>
                <a:gd name="connsiteY0" fmla="*/ 65039 h 98679"/>
                <a:gd name="connsiteX1" fmla="*/ 33653 w 314051"/>
                <a:gd name="connsiteY1" fmla="*/ 98679 h 98679"/>
                <a:gd name="connsiteX2" fmla="*/ 280405 w 314051"/>
                <a:gd name="connsiteY2" fmla="*/ 98679 h 98679"/>
                <a:gd name="connsiteX3" fmla="*/ 314052 w 314051"/>
                <a:gd name="connsiteY3" fmla="*/ 65039 h 98679"/>
                <a:gd name="connsiteX4" fmla="*/ 0 w 314051"/>
                <a:gd name="connsiteY4" fmla="*/ 65039 h 9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051" h="98679">
                  <a:moveTo>
                    <a:pt x="7" y="65039"/>
                  </a:moveTo>
                  <a:lnTo>
                    <a:pt x="33653" y="98679"/>
                  </a:lnTo>
                  <a:cubicBezTo>
                    <a:pt x="101791" y="30548"/>
                    <a:pt x="212267" y="30548"/>
                    <a:pt x="280405" y="98679"/>
                  </a:cubicBezTo>
                  <a:lnTo>
                    <a:pt x="314052" y="65039"/>
                  </a:lnTo>
                  <a:cubicBezTo>
                    <a:pt x="227327" y="-21680"/>
                    <a:pt x="86725" y="-21680"/>
                    <a:pt x="0" y="6503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76" name="Dowolny kształt: kształt 1175">
            <a:extLst>
              <a:ext uri="{FF2B5EF4-FFF2-40B4-BE49-F238E27FC236}">
                <a16:creationId xmlns:a16="http://schemas.microsoft.com/office/drawing/2014/main" id="{284389D8-F579-8C6D-36B4-6EF78150762F}"/>
              </a:ext>
            </a:extLst>
          </p:cNvPr>
          <p:cNvSpPr/>
          <p:nvPr userDrawn="1"/>
        </p:nvSpPr>
        <p:spPr>
          <a:xfrm>
            <a:off x="13598815" y="8587791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03 w 314149"/>
              <a:gd name="connsiteY7" fmla="*/ 30433 h 314149"/>
              <a:gd name="connsiteX8" fmla="*/ 249625 w 314149"/>
              <a:gd name="connsiteY8" fmla="*/ 64531 h 314149"/>
              <a:gd name="connsiteX9" fmla="*/ 286806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92 h 314149"/>
              <a:gd name="connsiteX18" fmla="*/ 157075 w 314149"/>
              <a:gd name="connsiteY18" fmla="*/ 39269 h 314149"/>
              <a:gd name="connsiteX19" fmla="*/ 182881 w 314149"/>
              <a:gd name="connsiteY19" fmla="*/ 66692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64519 w 314149"/>
              <a:gd name="connsiteY22" fmla="*/ 64531 h 314149"/>
              <a:gd name="connsiteX23" fmla="*/ 123840 w 314149"/>
              <a:gd name="connsiteY23" fmla="*/ 30433 h 314149"/>
              <a:gd name="connsiteX24" fmla="*/ 87772 w 314149"/>
              <a:gd name="connsiteY24" fmla="*/ 139600 h 314149"/>
              <a:gd name="connsiteX25" fmla="*/ 27331 w 314149"/>
              <a:gd name="connsiteY25" fmla="*/ 139600 h 314149"/>
              <a:gd name="connsiteX26" fmla="*/ 64512 w 314149"/>
              <a:gd name="connsiteY26" fmla="*/ 64531 h 314149"/>
              <a:gd name="connsiteX27" fmla="*/ 27338 w 314149"/>
              <a:gd name="connsiteY27" fmla="*/ 174550 h 314149"/>
              <a:gd name="connsiteX28" fmla="*/ 87779 w 314149"/>
              <a:gd name="connsiteY28" fmla="*/ 174550 h 314149"/>
              <a:gd name="connsiteX29" fmla="*/ 123847 w 314149"/>
              <a:gd name="connsiteY29" fmla="*/ 283716 h 314149"/>
              <a:gd name="connsiteX30" fmla="*/ 64525 w 314149"/>
              <a:gd name="connsiteY30" fmla="*/ 249618 h 314149"/>
              <a:gd name="connsiteX31" fmla="*/ 27344 w 314149"/>
              <a:gd name="connsiteY31" fmla="*/ 174550 h 314149"/>
              <a:gd name="connsiteX32" fmla="*/ 249638 w 314149"/>
              <a:gd name="connsiteY32" fmla="*/ 249618 h 314149"/>
              <a:gd name="connsiteX33" fmla="*/ 190316 w 314149"/>
              <a:gd name="connsiteY33" fmla="*/ 283716 h 314149"/>
              <a:gd name="connsiteX34" fmla="*/ 226384 w 314149"/>
              <a:gd name="connsiteY34" fmla="*/ 174550 h 314149"/>
              <a:gd name="connsiteX35" fmla="*/ 286825 w 314149"/>
              <a:gd name="connsiteY35" fmla="*/ 174550 h 314149"/>
              <a:gd name="connsiteX36" fmla="*/ 249644 w 314149"/>
              <a:gd name="connsiteY3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34" y="52162"/>
                  <a:pt x="190303" y="30433"/>
                </a:cubicBezTo>
                <a:cubicBezTo>
                  <a:pt x="212548" y="36193"/>
                  <a:pt x="232942" y="47842"/>
                  <a:pt x="249625" y="64531"/>
                </a:cubicBezTo>
                <a:cubicBezTo>
                  <a:pt x="270182" y="85082"/>
                  <a:pt x="283055" y="111261"/>
                  <a:pt x="286806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373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086"/>
                  <a:pt x="182881" y="247458"/>
                </a:cubicBezTo>
                <a:cubicBezTo>
                  <a:pt x="173699" y="266373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92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92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64519" y="64531"/>
                </a:moveTo>
                <a:cubicBezTo>
                  <a:pt x="81201" y="47842"/>
                  <a:pt x="101601" y="36193"/>
                  <a:pt x="123840" y="30433"/>
                </a:cubicBezTo>
                <a:cubicBezTo>
                  <a:pt x="104409" y="52162"/>
                  <a:pt x="90541" y="92347"/>
                  <a:pt x="87772" y="139600"/>
                </a:cubicBezTo>
                <a:lnTo>
                  <a:pt x="27331" y="139600"/>
                </a:lnTo>
                <a:cubicBezTo>
                  <a:pt x="31088" y="111261"/>
                  <a:pt x="43955" y="85082"/>
                  <a:pt x="64512" y="64531"/>
                </a:cubicBezTo>
                <a:close/>
                <a:moveTo>
                  <a:pt x="27338" y="174550"/>
                </a:moveTo>
                <a:lnTo>
                  <a:pt x="87779" y="174550"/>
                </a:lnTo>
                <a:cubicBezTo>
                  <a:pt x="90547" y="221803"/>
                  <a:pt x="104415" y="261988"/>
                  <a:pt x="123847" y="283716"/>
                </a:cubicBezTo>
                <a:cubicBezTo>
                  <a:pt x="101601" y="277957"/>
                  <a:pt x="81208" y="266308"/>
                  <a:pt x="64525" y="249618"/>
                </a:cubicBezTo>
                <a:cubicBezTo>
                  <a:pt x="43968" y="229067"/>
                  <a:pt x="31094" y="202888"/>
                  <a:pt x="27344" y="174550"/>
                </a:cubicBezTo>
                <a:close/>
                <a:moveTo>
                  <a:pt x="249638" y="249618"/>
                </a:moveTo>
                <a:cubicBezTo>
                  <a:pt x="232955" y="266308"/>
                  <a:pt x="212555" y="277957"/>
                  <a:pt x="190316" y="283716"/>
                </a:cubicBezTo>
                <a:cubicBezTo>
                  <a:pt x="209747" y="261988"/>
                  <a:pt x="223616" y="221803"/>
                  <a:pt x="226384" y="174550"/>
                </a:cubicBezTo>
                <a:lnTo>
                  <a:pt x="286825" y="174550"/>
                </a:lnTo>
                <a:cubicBezTo>
                  <a:pt x="283069" y="202888"/>
                  <a:pt x="270201" y="229067"/>
                  <a:pt x="249644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177" name="Dowolny kształt: kształt 1176">
            <a:extLst>
              <a:ext uri="{FF2B5EF4-FFF2-40B4-BE49-F238E27FC236}">
                <a16:creationId xmlns:a16="http://schemas.microsoft.com/office/drawing/2014/main" id="{87FF8692-33CE-31F1-6FCD-552919AF21AD}"/>
              </a:ext>
            </a:extLst>
          </p:cNvPr>
          <p:cNvSpPr/>
          <p:nvPr userDrawn="1"/>
        </p:nvSpPr>
        <p:spPr>
          <a:xfrm>
            <a:off x="14135348" y="8587791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35 w 314149"/>
              <a:gd name="connsiteY7" fmla="*/ 30433 h 314149"/>
              <a:gd name="connsiteX8" fmla="*/ 249631 w 314149"/>
              <a:gd name="connsiteY8" fmla="*/ 64531 h 314149"/>
              <a:gd name="connsiteX9" fmla="*/ 286812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26 h 314149"/>
              <a:gd name="connsiteX18" fmla="*/ 157075 w 314149"/>
              <a:gd name="connsiteY18" fmla="*/ 39269 h 314149"/>
              <a:gd name="connsiteX19" fmla="*/ 182881 w 314149"/>
              <a:gd name="connsiteY19" fmla="*/ 66626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249631 w 314149"/>
              <a:gd name="connsiteY22" fmla="*/ 249618 h 314149"/>
              <a:gd name="connsiteX23" fmla="*/ 190335 w 314149"/>
              <a:gd name="connsiteY23" fmla="*/ 283716 h 314149"/>
              <a:gd name="connsiteX24" fmla="*/ 226371 w 314149"/>
              <a:gd name="connsiteY24" fmla="*/ 174550 h 314149"/>
              <a:gd name="connsiteX25" fmla="*/ 286812 w 314149"/>
              <a:gd name="connsiteY25" fmla="*/ 174550 h 314149"/>
              <a:gd name="connsiteX26" fmla="*/ 249631 w 314149"/>
              <a:gd name="connsiteY2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54" y="52162"/>
                  <a:pt x="190335" y="30433"/>
                </a:cubicBezTo>
                <a:cubicBezTo>
                  <a:pt x="212568" y="36193"/>
                  <a:pt x="232955" y="47842"/>
                  <a:pt x="249631" y="64531"/>
                </a:cubicBezTo>
                <a:cubicBezTo>
                  <a:pt x="270188" y="85082"/>
                  <a:pt x="283062" y="111261"/>
                  <a:pt x="286812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438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151"/>
                  <a:pt x="182881" y="247458"/>
                </a:cubicBezTo>
                <a:cubicBezTo>
                  <a:pt x="173699" y="266438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26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26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249631" y="249618"/>
                </a:moveTo>
                <a:cubicBezTo>
                  <a:pt x="232955" y="266308"/>
                  <a:pt x="212568" y="277891"/>
                  <a:pt x="190335" y="283716"/>
                </a:cubicBezTo>
                <a:cubicBezTo>
                  <a:pt x="209754" y="261988"/>
                  <a:pt x="223603" y="221737"/>
                  <a:pt x="226371" y="174550"/>
                </a:cubicBezTo>
                <a:lnTo>
                  <a:pt x="286812" y="174550"/>
                </a:lnTo>
                <a:cubicBezTo>
                  <a:pt x="283055" y="202888"/>
                  <a:pt x="270188" y="229067"/>
                  <a:pt x="249631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78" name="Grafika 52">
            <a:extLst>
              <a:ext uri="{FF2B5EF4-FFF2-40B4-BE49-F238E27FC236}">
                <a16:creationId xmlns:a16="http://schemas.microsoft.com/office/drawing/2014/main" id="{B2044B0E-E3C0-5831-A7FA-A3E9D1C6AD08}"/>
              </a:ext>
            </a:extLst>
          </p:cNvPr>
          <p:cNvGrpSpPr/>
          <p:nvPr userDrawn="1"/>
        </p:nvGrpSpPr>
        <p:grpSpPr>
          <a:xfrm>
            <a:off x="18241891" y="3779797"/>
            <a:ext cx="495260" cy="474546"/>
            <a:chOff x="5700970" y="4489722"/>
            <a:chExt cx="314149" cy="301020"/>
          </a:xfrm>
          <a:solidFill>
            <a:srgbClr val="212E39"/>
          </a:solidFill>
        </p:grpSpPr>
        <p:sp>
          <p:nvSpPr>
            <p:cNvPr id="1179" name="Dowolny kształt: kształt 1178">
              <a:extLst>
                <a:ext uri="{FF2B5EF4-FFF2-40B4-BE49-F238E27FC236}">
                  <a16:creationId xmlns:a16="http://schemas.microsoft.com/office/drawing/2014/main" id="{D5DF0CC9-2D7F-0F41-F624-F19A7AB976E0}"/>
                </a:ext>
              </a:extLst>
            </p:cNvPr>
            <p:cNvSpPr/>
            <p:nvPr/>
          </p:nvSpPr>
          <p:spPr>
            <a:xfrm>
              <a:off x="5700970" y="4489722"/>
              <a:ext cx="314149" cy="301020"/>
            </a:xfrm>
            <a:custGeom>
              <a:avLst/>
              <a:gdLst>
                <a:gd name="connsiteX0" fmla="*/ 261791 w 314149"/>
                <a:gd name="connsiteY0" fmla="*/ 39269 h 301020"/>
                <a:gd name="connsiteX1" fmla="*/ 261791 w 314149"/>
                <a:gd name="connsiteY1" fmla="*/ 0 h 301020"/>
                <a:gd name="connsiteX2" fmla="*/ 235612 w 314149"/>
                <a:gd name="connsiteY2" fmla="*/ 0 h 301020"/>
                <a:gd name="connsiteX3" fmla="*/ 235612 w 314149"/>
                <a:gd name="connsiteY3" fmla="*/ 39269 h 301020"/>
                <a:gd name="connsiteX4" fmla="*/ 170164 w 314149"/>
                <a:gd name="connsiteY4" fmla="*/ 39269 h 301020"/>
                <a:gd name="connsiteX5" fmla="*/ 170164 w 314149"/>
                <a:gd name="connsiteY5" fmla="*/ 0 h 301020"/>
                <a:gd name="connsiteX6" fmla="*/ 143985 w 314149"/>
                <a:gd name="connsiteY6" fmla="*/ 0 h 301020"/>
                <a:gd name="connsiteX7" fmla="*/ 143985 w 314149"/>
                <a:gd name="connsiteY7" fmla="*/ 39269 h 301020"/>
                <a:gd name="connsiteX8" fmla="*/ 78537 w 314149"/>
                <a:gd name="connsiteY8" fmla="*/ 39269 h 301020"/>
                <a:gd name="connsiteX9" fmla="*/ 78537 w 314149"/>
                <a:gd name="connsiteY9" fmla="*/ 0 h 301020"/>
                <a:gd name="connsiteX10" fmla="*/ 52358 w 314149"/>
                <a:gd name="connsiteY10" fmla="*/ 0 h 301020"/>
                <a:gd name="connsiteX11" fmla="*/ 52358 w 314149"/>
                <a:gd name="connsiteY11" fmla="*/ 39269 h 301020"/>
                <a:gd name="connsiteX12" fmla="*/ 0 w 314149"/>
                <a:gd name="connsiteY12" fmla="*/ 39269 h 301020"/>
                <a:gd name="connsiteX13" fmla="*/ 0 w 314149"/>
                <a:gd name="connsiteY13" fmla="*/ 287931 h 301020"/>
                <a:gd name="connsiteX14" fmla="*/ 13090 w 314149"/>
                <a:gd name="connsiteY14" fmla="*/ 301021 h 301020"/>
                <a:gd name="connsiteX15" fmla="*/ 301060 w 314149"/>
                <a:gd name="connsiteY15" fmla="*/ 301021 h 301020"/>
                <a:gd name="connsiteX16" fmla="*/ 314150 w 314149"/>
                <a:gd name="connsiteY16" fmla="*/ 287931 h 301020"/>
                <a:gd name="connsiteX17" fmla="*/ 314150 w 314149"/>
                <a:gd name="connsiteY17" fmla="*/ 39269 h 301020"/>
                <a:gd name="connsiteX18" fmla="*/ 261791 w 314149"/>
                <a:gd name="connsiteY18" fmla="*/ 39269 h 301020"/>
                <a:gd name="connsiteX19" fmla="*/ 287971 w 314149"/>
                <a:gd name="connsiteY19" fmla="*/ 274842 h 301020"/>
                <a:gd name="connsiteX20" fmla="*/ 26179 w 314149"/>
                <a:gd name="connsiteY20" fmla="*/ 274842 h 301020"/>
                <a:gd name="connsiteX21" fmla="*/ 26179 w 314149"/>
                <a:gd name="connsiteY21" fmla="*/ 104717 h 301020"/>
                <a:gd name="connsiteX22" fmla="*/ 287971 w 314149"/>
                <a:gd name="connsiteY22" fmla="*/ 104717 h 301020"/>
                <a:gd name="connsiteX23" fmla="*/ 287971 w 314149"/>
                <a:gd name="connsiteY23" fmla="*/ 274842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4149" h="301020">
                  <a:moveTo>
                    <a:pt x="261791" y="39269"/>
                  </a:moveTo>
                  <a:lnTo>
                    <a:pt x="261791" y="0"/>
                  </a:lnTo>
                  <a:lnTo>
                    <a:pt x="235612" y="0"/>
                  </a:lnTo>
                  <a:lnTo>
                    <a:pt x="235612" y="39269"/>
                  </a:lnTo>
                  <a:lnTo>
                    <a:pt x="170164" y="39269"/>
                  </a:lnTo>
                  <a:lnTo>
                    <a:pt x="170164" y="0"/>
                  </a:lnTo>
                  <a:lnTo>
                    <a:pt x="143985" y="0"/>
                  </a:lnTo>
                  <a:lnTo>
                    <a:pt x="143985" y="39269"/>
                  </a:lnTo>
                  <a:lnTo>
                    <a:pt x="78537" y="39269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301060" y="301021"/>
                  </a:lnTo>
                  <a:lnTo>
                    <a:pt x="314150" y="287931"/>
                  </a:lnTo>
                  <a:lnTo>
                    <a:pt x="314150" y="39269"/>
                  </a:lnTo>
                  <a:lnTo>
                    <a:pt x="261791" y="39269"/>
                  </a:lnTo>
                  <a:close/>
                  <a:moveTo>
                    <a:pt x="287971" y="274842"/>
                  </a:moveTo>
                  <a:lnTo>
                    <a:pt x="26179" y="274842"/>
                  </a:lnTo>
                  <a:lnTo>
                    <a:pt x="26179" y="104717"/>
                  </a:lnTo>
                  <a:lnTo>
                    <a:pt x="287971" y="104717"/>
                  </a:lnTo>
                  <a:lnTo>
                    <a:pt x="287971" y="27484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0" name="Dowolny kształt: kształt 1179">
              <a:extLst>
                <a:ext uri="{FF2B5EF4-FFF2-40B4-BE49-F238E27FC236}">
                  <a16:creationId xmlns:a16="http://schemas.microsoft.com/office/drawing/2014/main" id="{D2AFC537-40C9-51F5-F2CD-30FCE7C56F69}"/>
                </a:ext>
              </a:extLst>
            </p:cNvPr>
            <p:cNvSpPr/>
            <p:nvPr/>
          </p:nvSpPr>
          <p:spPr>
            <a:xfrm>
              <a:off x="5779507" y="462061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1" name="Dowolny kształt: kształt 1180">
              <a:extLst>
                <a:ext uri="{FF2B5EF4-FFF2-40B4-BE49-F238E27FC236}">
                  <a16:creationId xmlns:a16="http://schemas.microsoft.com/office/drawing/2014/main" id="{EC409B15-3C62-91F9-53DE-FF43AA59CAAD}"/>
                </a:ext>
              </a:extLst>
            </p:cNvPr>
            <p:cNvSpPr/>
            <p:nvPr/>
          </p:nvSpPr>
          <p:spPr>
            <a:xfrm>
              <a:off x="5779507" y="47253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2" name="Dowolny kształt: kształt 1181">
              <a:extLst>
                <a:ext uri="{FF2B5EF4-FFF2-40B4-BE49-F238E27FC236}">
                  <a16:creationId xmlns:a16="http://schemas.microsoft.com/office/drawing/2014/main" id="{692452A4-DC34-2D3F-87BE-0D7A37B9AFBF}"/>
                </a:ext>
              </a:extLst>
            </p:cNvPr>
            <p:cNvSpPr/>
            <p:nvPr/>
          </p:nvSpPr>
          <p:spPr>
            <a:xfrm>
              <a:off x="5831866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3" name="Dowolny kształt: kształt 1182">
              <a:extLst>
                <a:ext uri="{FF2B5EF4-FFF2-40B4-BE49-F238E27FC236}">
                  <a16:creationId xmlns:a16="http://schemas.microsoft.com/office/drawing/2014/main" id="{19B17D95-73DE-4D1C-953B-51460B8C408D}"/>
                </a:ext>
              </a:extLst>
            </p:cNvPr>
            <p:cNvSpPr/>
            <p:nvPr/>
          </p:nvSpPr>
          <p:spPr>
            <a:xfrm>
              <a:off x="5753328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4" name="Dowolny kształt: kształt 1183">
              <a:extLst>
                <a:ext uri="{FF2B5EF4-FFF2-40B4-BE49-F238E27FC236}">
                  <a16:creationId xmlns:a16="http://schemas.microsoft.com/office/drawing/2014/main" id="{829016C8-B7CC-B6F6-5D4A-12C7A65CF534}"/>
                </a:ext>
              </a:extLst>
            </p:cNvPr>
            <p:cNvSpPr/>
            <p:nvPr/>
          </p:nvSpPr>
          <p:spPr>
            <a:xfrm>
              <a:off x="5884420" y="4646830"/>
              <a:ext cx="25982" cy="26146"/>
            </a:xfrm>
            <a:custGeom>
              <a:avLst/>
              <a:gdLst>
                <a:gd name="connsiteX0" fmla="*/ 0 w 25982"/>
                <a:gd name="connsiteY0" fmla="*/ 0 h 26146"/>
                <a:gd name="connsiteX1" fmla="*/ 25983 w 25982"/>
                <a:gd name="connsiteY1" fmla="*/ 0 h 26146"/>
                <a:gd name="connsiteX2" fmla="*/ 25983 w 25982"/>
                <a:gd name="connsiteY2" fmla="*/ 26146 h 26146"/>
                <a:gd name="connsiteX3" fmla="*/ 0 w 25982"/>
                <a:gd name="connsiteY3" fmla="*/ 26146 h 2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26146">
                  <a:moveTo>
                    <a:pt x="0" y="0"/>
                  </a:moveTo>
                  <a:lnTo>
                    <a:pt x="25983" y="0"/>
                  </a:lnTo>
                  <a:lnTo>
                    <a:pt x="25983" y="26146"/>
                  </a:lnTo>
                  <a:lnTo>
                    <a:pt x="0" y="261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5" name="Dowolny kształt: kształt 1184">
              <a:extLst>
                <a:ext uri="{FF2B5EF4-FFF2-40B4-BE49-F238E27FC236}">
                  <a16:creationId xmlns:a16="http://schemas.microsoft.com/office/drawing/2014/main" id="{3C110C84-5321-2EEA-620F-BE829F884355}"/>
                </a:ext>
              </a:extLst>
            </p:cNvPr>
            <p:cNvSpPr/>
            <p:nvPr/>
          </p:nvSpPr>
          <p:spPr>
            <a:xfrm>
              <a:off x="5910501" y="4620618"/>
              <a:ext cx="25982" cy="130895"/>
            </a:xfrm>
            <a:custGeom>
              <a:avLst/>
              <a:gdLst>
                <a:gd name="connsiteX0" fmla="*/ 0 w 25982"/>
                <a:gd name="connsiteY0" fmla="*/ 0 h 130895"/>
                <a:gd name="connsiteX1" fmla="*/ 25983 w 25982"/>
                <a:gd name="connsiteY1" fmla="*/ 0 h 130895"/>
                <a:gd name="connsiteX2" fmla="*/ 25983 w 25982"/>
                <a:gd name="connsiteY2" fmla="*/ 130896 h 130895"/>
                <a:gd name="connsiteX3" fmla="*/ 0 w 25982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130895">
                  <a:moveTo>
                    <a:pt x="0" y="0"/>
                  </a:moveTo>
                  <a:lnTo>
                    <a:pt x="25983" y="0"/>
                  </a:lnTo>
                  <a:lnTo>
                    <a:pt x="25983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6" name="Dowolny kształt: kształt 1185">
              <a:extLst>
                <a:ext uri="{FF2B5EF4-FFF2-40B4-BE49-F238E27FC236}">
                  <a16:creationId xmlns:a16="http://schemas.microsoft.com/office/drawing/2014/main" id="{F4085B73-B051-2CFC-FECE-BAB0A113DF8A}"/>
                </a:ext>
              </a:extLst>
            </p:cNvPr>
            <p:cNvSpPr/>
            <p:nvPr/>
          </p:nvSpPr>
          <p:spPr>
            <a:xfrm>
              <a:off x="5936582" y="4725334"/>
              <a:ext cx="26179" cy="26460"/>
            </a:xfrm>
            <a:custGeom>
              <a:avLst/>
              <a:gdLst>
                <a:gd name="connsiteX0" fmla="*/ 0 w 26179"/>
                <a:gd name="connsiteY0" fmla="*/ 0 h 26460"/>
                <a:gd name="connsiteX1" fmla="*/ 26179 w 26179"/>
                <a:gd name="connsiteY1" fmla="*/ 0 h 26460"/>
                <a:gd name="connsiteX2" fmla="*/ 26179 w 26179"/>
                <a:gd name="connsiteY2" fmla="*/ 26461 h 26460"/>
                <a:gd name="connsiteX3" fmla="*/ 0 w 26179"/>
                <a:gd name="connsiteY3" fmla="*/ 26461 h 2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460">
                  <a:moveTo>
                    <a:pt x="0" y="0"/>
                  </a:moveTo>
                  <a:lnTo>
                    <a:pt x="26179" y="0"/>
                  </a:lnTo>
                  <a:lnTo>
                    <a:pt x="26179" y="26461"/>
                  </a:lnTo>
                  <a:lnTo>
                    <a:pt x="0" y="264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87" name="Dowolny kształt: kształt 1186">
              <a:extLst>
                <a:ext uri="{FF2B5EF4-FFF2-40B4-BE49-F238E27FC236}">
                  <a16:creationId xmlns:a16="http://schemas.microsoft.com/office/drawing/2014/main" id="{BABB432B-7EA5-7FD1-AA78-6D7E9DC9437C}"/>
                </a:ext>
              </a:extLst>
            </p:cNvPr>
            <p:cNvSpPr/>
            <p:nvPr/>
          </p:nvSpPr>
          <p:spPr>
            <a:xfrm>
              <a:off x="5884472" y="4725465"/>
              <a:ext cx="25936" cy="26048"/>
            </a:xfrm>
            <a:custGeom>
              <a:avLst/>
              <a:gdLst>
                <a:gd name="connsiteX0" fmla="*/ 0 w 25936"/>
                <a:gd name="connsiteY0" fmla="*/ 0 h 26048"/>
                <a:gd name="connsiteX1" fmla="*/ 25937 w 25936"/>
                <a:gd name="connsiteY1" fmla="*/ 0 h 26048"/>
                <a:gd name="connsiteX2" fmla="*/ 25937 w 25936"/>
                <a:gd name="connsiteY2" fmla="*/ 26048 h 26048"/>
                <a:gd name="connsiteX3" fmla="*/ 0 w 25936"/>
                <a:gd name="connsiteY3" fmla="*/ 26048 h 2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6" h="26048">
                  <a:moveTo>
                    <a:pt x="0" y="0"/>
                  </a:moveTo>
                  <a:lnTo>
                    <a:pt x="25937" y="0"/>
                  </a:lnTo>
                  <a:lnTo>
                    <a:pt x="25937" y="26048"/>
                  </a:lnTo>
                  <a:lnTo>
                    <a:pt x="0" y="26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188" name="Grafika 52">
            <a:extLst>
              <a:ext uri="{FF2B5EF4-FFF2-40B4-BE49-F238E27FC236}">
                <a16:creationId xmlns:a16="http://schemas.microsoft.com/office/drawing/2014/main" id="{53433483-84A7-F610-CE1A-C35B35EFA624}"/>
              </a:ext>
            </a:extLst>
          </p:cNvPr>
          <p:cNvGrpSpPr/>
          <p:nvPr userDrawn="1"/>
        </p:nvGrpSpPr>
        <p:grpSpPr>
          <a:xfrm>
            <a:off x="17746629" y="3779797"/>
            <a:ext cx="412717" cy="474546"/>
            <a:chOff x="5386820" y="4489722"/>
            <a:chExt cx="261791" cy="301020"/>
          </a:xfrm>
          <a:solidFill>
            <a:srgbClr val="212E39"/>
          </a:solidFill>
        </p:grpSpPr>
        <p:sp>
          <p:nvSpPr>
            <p:cNvPr id="1189" name="Dowolny kształt: kształt 1188">
              <a:extLst>
                <a:ext uri="{FF2B5EF4-FFF2-40B4-BE49-F238E27FC236}">
                  <a16:creationId xmlns:a16="http://schemas.microsoft.com/office/drawing/2014/main" id="{E661F7BB-9B2C-8C31-2DAA-25441AA1C88E}"/>
                </a:ext>
              </a:extLst>
            </p:cNvPr>
            <p:cNvSpPr/>
            <p:nvPr/>
          </p:nvSpPr>
          <p:spPr>
            <a:xfrm>
              <a:off x="5570074" y="4607528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90" name="Dowolny kształt: kształt 1189">
              <a:extLst>
                <a:ext uri="{FF2B5EF4-FFF2-40B4-BE49-F238E27FC236}">
                  <a16:creationId xmlns:a16="http://schemas.microsoft.com/office/drawing/2014/main" id="{871FA482-B342-DF4E-6011-907F33AFC4CD}"/>
                </a:ext>
              </a:extLst>
            </p:cNvPr>
            <p:cNvSpPr/>
            <p:nvPr/>
          </p:nvSpPr>
          <p:spPr>
            <a:xfrm>
              <a:off x="5570074" y="4659887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91" name="Dowolny kształt: kształt 1190">
              <a:extLst>
                <a:ext uri="{FF2B5EF4-FFF2-40B4-BE49-F238E27FC236}">
                  <a16:creationId xmlns:a16="http://schemas.microsoft.com/office/drawing/2014/main" id="{C72D206A-4877-1B82-0B86-0C44DC74C0E7}"/>
                </a:ext>
              </a:extLst>
            </p:cNvPr>
            <p:cNvSpPr/>
            <p:nvPr/>
          </p:nvSpPr>
          <p:spPr>
            <a:xfrm>
              <a:off x="5517716" y="4659887"/>
              <a:ext cx="52358" cy="52358"/>
            </a:xfrm>
            <a:custGeom>
              <a:avLst/>
              <a:gdLst>
                <a:gd name="connsiteX0" fmla="*/ 0 w 52358"/>
                <a:gd name="connsiteY0" fmla="*/ 0 h 52358"/>
                <a:gd name="connsiteX1" fmla="*/ 0 w 52358"/>
                <a:gd name="connsiteY1" fmla="*/ 52358 h 52358"/>
                <a:gd name="connsiteX2" fmla="*/ 52358 w 52358"/>
                <a:gd name="connsiteY2" fmla="*/ 0 h 52358"/>
                <a:gd name="connsiteX3" fmla="*/ 0 w 52358"/>
                <a:gd name="connsiteY3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0"/>
                  </a:moveTo>
                  <a:lnTo>
                    <a:pt x="0" y="52358"/>
                  </a:lnTo>
                  <a:lnTo>
                    <a:pt x="523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92" name="Dowolny kształt: kształt 1191">
              <a:extLst>
                <a:ext uri="{FF2B5EF4-FFF2-40B4-BE49-F238E27FC236}">
                  <a16:creationId xmlns:a16="http://schemas.microsoft.com/office/drawing/2014/main" id="{DABE4CBE-B82D-48FF-B0BD-B27007C01BD1}"/>
                </a:ext>
              </a:extLst>
            </p:cNvPr>
            <p:cNvSpPr/>
            <p:nvPr/>
          </p:nvSpPr>
          <p:spPr>
            <a:xfrm>
              <a:off x="5386820" y="4489722"/>
              <a:ext cx="261791" cy="301020"/>
            </a:xfrm>
            <a:custGeom>
              <a:avLst/>
              <a:gdLst>
                <a:gd name="connsiteX0" fmla="*/ 235612 w 261791"/>
                <a:gd name="connsiteY0" fmla="*/ 39269 h 301020"/>
                <a:gd name="connsiteX1" fmla="*/ 235612 w 261791"/>
                <a:gd name="connsiteY1" fmla="*/ 0 h 301020"/>
                <a:gd name="connsiteX2" fmla="*/ 209433 w 261791"/>
                <a:gd name="connsiteY2" fmla="*/ 0 h 301020"/>
                <a:gd name="connsiteX3" fmla="*/ 209433 w 261791"/>
                <a:gd name="connsiteY3" fmla="*/ 39269 h 301020"/>
                <a:gd name="connsiteX4" fmla="*/ 143985 w 261791"/>
                <a:gd name="connsiteY4" fmla="*/ 39269 h 301020"/>
                <a:gd name="connsiteX5" fmla="*/ 143985 w 261791"/>
                <a:gd name="connsiteY5" fmla="*/ 0 h 301020"/>
                <a:gd name="connsiteX6" fmla="*/ 117806 w 261791"/>
                <a:gd name="connsiteY6" fmla="*/ 0 h 301020"/>
                <a:gd name="connsiteX7" fmla="*/ 117806 w 261791"/>
                <a:gd name="connsiteY7" fmla="*/ 39269 h 301020"/>
                <a:gd name="connsiteX8" fmla="*/ 52358 w 261791"/>
                <a:gd name="connsiteY8" fmla="*/ 39269 h 301020"/>
                <a:gd name="connsiteX9" fmla="*/ 52358 w 261791"/>
                <a:gd name="connsiteY9" fmla="*/ 0 h 301020"/>
                <a:gd name="connsiteX10" fmla="*/ 26179 w 261791"/>
                <a:gd name="connsiteY10" fmla="*/ 0 h 301020"/>
                <a:gd name="connsiteX11" fmla="*/ 26179 w 261791"/>
                <a:gd name="connsiteY11" fmla="*/ 39269 h 301020"/>
                <a:gd name="connsiteX12" fmla="*/ 0 w 261791"/>
                <a:gd name="connsiteY12" fmla="*/ 39269 h 301020"/>
                <a:gd name="connsiteX13" fmla="*/ 0 w 261791"/>
                <a:gd name="connsiteY13" fmla="*/ 287931 h 301020"/>
                <a:gd name="connsiteX14" fmla="*/ 13090 w 261791"/>
                <a:gd name="connsiteY14" fmla="*/ 301021 h 301020"/>
                <a:gd name="connsiteX15" fmla="*/ 248702 w 261791"/>
                <a:gd name="connsiteY15" fmla="*/ 301021 h 301020"/>
                <a:gd name="connsiteX16" fmla="*/ 261791 w 261791"/>
                <a:gd name="connsiteY16" fmla="*/ 287931 h 301020"/>
                <a:gd name="connsiteX17" fmla="*/ 261791 w 261791"/>
                <a:gd name="connsiteY17" fmla="*/ 39269 h 301020"/>
                <a:gd name="connsiteX18" fmla="*/ 235612 w 261791"/>
                <a:gd name="connsiteY18" fmla="*/ 39269 h 301020"/>
                <a:gd name="connsiteX19" fmla="*/ 235612 w 261791"/>
                <a:gd name="connsiteY19" fmla="*/ 117806 h 301020"/>
                <a:gd name="connsiteX20" fmla="*/ 235612 w 261791"/>
                <a:gd name="connsiteY20" fmla="*/ 274842 h 301020"/>
                <a:gd name="connsiteX21" fmla="*/ 183293 w 261791"/>
                <a:gd name="connsiteY21" fmla="*/ 274842 h 301020"/>
                <a:gd name="connsiteX22" fmla="*/ 235612 w 261791"/>
                <a:gd name="connsiteY22" fmla="*/ 222523 h 301020"/>
                <a:gd name="connsiteX23" fmla="*/ 183254 w 261791"/>
                <a:gd name="connsiteY23" fmla="*/ 222523 h 301020"/>
                <a:gd name="connsiteX24" fmla="*/ 183254 w 261791"/>
                <a:gd name="connsiteY24" fmla="*/ 274842 h 301020"/>
                <a:gd name="connsiteX25" fmla="*/ 130935 w 261791"/>
                <a:gd name="connsiteY25" fmla="*/ 274842 h 301020"/>
                <a:gd name="connsiteX26" fmla="*/ 183254 w 261791"/>
                <a:gd name="connsiteY26" fmla="*/ 222523 h 301020"/>
                <a:gd name="connsiteX27" fmla="*/ 130896 w 261791"/>
                <a:gd name="connsiteY27" fmla="*/ 222523 h 301020"/>
                <a:gd name="connsiteX28" fmla="*/ 130896 w 261791"/>
                <a:gd name="connsiteY28" fmla="*/ 274842 h 301020"/>
                <a:gd name="connsiteX29" fmla="*/ 78577 w 261791"/>
                <a:gd name="connsiteY29" fmla="*/ 274842 h 301020"/>
                <a:gd name="connsiteX30" fmla="*/ 130896 w 261791"/>
                <a:gd name="connsiteY30" fmla="*/ 222523 h 301020"/>
                <a:gd name="connsiteX31" fmla="*/ 78537 w 261791"/>
                <a:gd name="connsiteY31" fmla="*/ 222523 h 301020"/>
                <a:gd name="connsiteX32" fmla="*/ 78537 w 261791"/>
                <a:gd name="connsiteY32" fmla="*/ 274842 h 301020"/>
                <a:gd name="connsiteX33" fmla="*/ 26218 w 261791"/>
                <a:gd name="connsiteY33" fmla="*/ 274842 h 301020"/>
                <a:gd name="connsiteX34" fmla="*/ 78537 w 261791"/>
                <a:gd name="connsiteY34" fmla="*/ 222523 h 301020"/>
                <a:gd name="connsiteX35" fmla="*/ 130896 w 261791"/>
                <a:gd name="connsiteY35" fmla="*/ 170164 h 301020"/>
                <a:gd name="connsiteX36" fmla="*/ 183254 w 261791"/>
                <a:gd name="connsiteY36" fmla="*/ 117806 h 301020"/>
                <a:gd name="connsiteX37" fmla="*/ 235612 w 261791"/>
                <a:gd name="connsiteY37" fmla="*/ 65448 h 301020"/>
                <a:gd name="connsiteX38" fmla="*/ 235612 w 261791"/>
                <a:gd name="connsiteY38" fmla="*/ 117806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1791" h="301020">
                  <a:moveTo>
                    <a:pt x="235612" y="39269"/>
                  </a:moveTo>
                  <a:lnTo>
                    <a:pt x="235612" y="0"/>
                  </a:lnTo>
                  <a:lnTo>
                    <a:pt x="209433" y="0"/>
                  </a:lnTo>
                  <a:lnTo>
                    <a:pt x="209433" y="39269"/>
                  </a:lnTo>
                  <a:lnTo>
                    <a:pt x="143985" y="39269"/>
                  </a:lnTo>
                  <a:lnTo>
                    <a:pt x="143985" y="0"/>
                  </a:lnTo>
                  <a:lnTo>
                    <a:pt x="117806" y="0"/>
                  </a:lnTo>
                  <a:lnTo>
                    <a:pt x="117806" y="39269"/>
                  </a:lnTo>
                  <a:lnTo>
                    <a:pt x="52358" y="39269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248702" y="301021"/>
                  </a:lnTo>
                  <a:lnTo>
                    <a:pt x="261791" y="287931"/>
                  </a:lnTo>
                  <a:lnTo>
                    <a:pt x="261791" y="39269"/>
                  </a:lnTo>
                  <a:lnTo>
                    <a:pt x="235612" y="39269"/>
                  </a:lnTo>
                  <a:close/>
                  <a:moveTo>
                    <a:pt x="235612" y="117806"/>
                  </a:moveTo>
                  <a:lnTo>
                    <a:pt x="235612" y="274842"/>
                  </a:lnTo>
                  <a:lnTo>
                    <a:pt x="183293" y="274842"/>
                  </a:lnTo>
                  <a:lnTo>
                    <a:pt x="235612" y="222523"/>
                  </a:lnTo>
                  <a:lnTo>
                    <a:pt x="183254" y="222523"/>
                  </a:lnTo>
                  <a:lnTo>
                    <a:pt x="183254" y="274842"/>
                  </a:lnTo>
                  <a:lnTo>
                    <a:pt x="130935" y="274842"/>
                  </a:lnTo>
                  <a:lnTo>
                    <a:pt x="183254" y="222523"/>
                  </a:lnTo>
                  <a:lnTo>
                    <a:pt x="130896" y="222523"/>
                  </a:lnTo>
                  <a:lnTo>
                    <a:pt x="130896" y="274842"/>
                  </a:lnTo>
                  <a:lnTo>
                    <a:pt x="78577" y="274842"/>
                  </a:lnTo>
                  <a:lnTo>
                    <a:pt x="130896" y="222523"/>
                  </a:lnTo>
                  <a:lnTo>
                    <a:pt x="78537" y="222523"/>
                  </a:lnTo>
                  <a:lnTo>
                    <a:pt x="78537" y="274842"/>
                  </a:lnTo>
                  <a:lnTo>
                    <a:pt x="26218" y="274842"/>
                  </a:lnTo>
                  <a:lnTo>
                    <a:pt x="78537" y="222523"/>
                  </a:lnTo>
                  <a:lnTo>
                    <a:pt x="130896" y="170164"/>
                  </a:lnTo>
                  <a:lnTo>
                    <a:pt x="183254" y="117806"/>
                  </a:lnTo>
                  <a:lnTo>
                    <a:pt x="235612" y="65448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93" name="Dowolny kształt: kształt 1192">
            <a:extLst>
              <a:ext uri="{FF2B5EF4-FFF2-40B4-BE49-F238E27FC236}">
                <a16:creationId xmlns:a16="http://schemas.microsoft.com/office/drawing/2014/main" id="{4FACC6E7-43F8-D789-5113-273123A90B4D}"/>
              </a:ext>
            </a:extLst>
          </p:cNvPr>
          <p:cNvSpPr/>
          <p:nvPr userDrawn="1"/>
        </p:nvSpPr>
        <p:spPr>
          <a:xfrm>
            <a:off x="27795586" y="3305189"/>
            <a:ext cx="495260" cy="373712"/>
          </a:xfrm>
          <a:custGeom>
            <a:avLst/>
            <a:gdLst>
              <a:gd name="connsiteX0" fmla="*/ 288429 w 314149"/>
              <a:gd name="connsiteY0" fmla="*/ 183254 h 237058"/>
              <a:gd name="connsiteX1" fmla="*/ 301518 w 314149"/>
              <a:gd name="connsiteY1" fmla="*/ 170164 h 237058"/>
              <a:gd name="connsiteX2" fmla="*/ 301518 w 314149"/>
              <a:gd name="connsiteY2" fmla="*/ 0 h 237058"/>
              <a:gd name="connsiteX3" fmla="*/ 13548 w 314149"/>
              <a:gd name="connsiteY3" fmla="*/ 0 h 237058"/>
              <a:gd name="connsiteX4" fmla="*/ 13548 w 314149"/>
              <a:gd name="connsiteY4" fmla="*/ 170164 h 237058"/>
              <a:gd name="connsiteX5" fmla="*/ 26637 w 314149"/>
              <a:gd name="connsiteY5" fmla="*/ 183254 h 237058"/>
              <a:gd name="connsiteX6" fmla="*/ 0 w 314149"/>
              <a:gd name="connsiteY6" fmla="*/ 209433 h 237058"/>
              <a:gd name="connsiteX7" fmla="*/ 0 w 314149"/>
              <a:gd name="connsiteY7" fmla="*/ 237059 h 237058"/>
              <a:gd name="connsiteX8" fmla="*/ 314150 w 314149"/>
              <a:gd name="connsiteY8" fmla="*/ 237059 h 237058"/>
              <a:gd name="connsiteX9" fmla="*/ 314150 w 314149"/>
              <a:gd name="connsiteY9" fmla="*/ 209433 h 237058"/>
              <a:gd name="connsiteX10" fmla="*/ 288429 w 314149"/>
              <a:gd name="connsiteY10" fmla="*/ 183254 h 237058"/>
              <a:gd name="connsiteX11" fmla="*/ 275339 w 314149"/>
              <a:gd name="connsiteY11" fmla="*/ 26179 h 237058"/>
              <a:gd name="connsiteX12" fmla="*/ 275339 w 314149"/>
              <a:gd name="connsiteY12" fmla="*/ 157075 h 237058"/>
              <a:gd name="connsiteX13" fmla="*/ 170623 w 314149"/>
              <a:gd name="connsiteY13" fmla="*/ 157075 h 237058"/>
              <a:gd name="connsiteX14" fmla="*/ 39727 w 314149"/>
              <a:gd name="connsiteY14" fmla="*/ 26179 h 237058"/>
              <a:gd name="connsiteX15" fmla="*/ 275339 w 314149"/>
              <a:gd name="connsiteY15" fmla="*/ 26179 h 237058"/>
              <a:gd name="connsiteX16" fmla="*/ 131354 w 314149"/>
              <a:gd name="connsiteY16" fmla="*/ 183254 h 237058"/>
              <a:gd name="connsiteX17" fmla="*/ 131354 w 314149"/>
              <a:gd name="connsiteY17" fmla="*/ 170164 h 237058"/>
              <a:gd name="connsiteX18" fmla="*/ 183712 w 314149"/>
              <a:gd name="connsiteY18" fmla="*/ 170164 h 237058"/>
              <a:gd name="connsiteX19" fmla="*/ 183712 w 314149"/>
              <a:gd name="connsiteY19" fmla="*/ 183254 h 237058"/>
              <a:gd name="connsiteX20" fmla="*/ 131354 w 314149"/>
              <a:gd name="connsiteY20" fmla="*/ 183254 h 23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237058">
                <a:moveTo>
                  <a:pt x="288429" y="183254"/>
                </a:moveTo>
                <a:lnTo>
                  <a:pt x="301518" y="170164"/>
                </a:lnTo>
                <a:lnTo>
                  <a:pt x="301518" y="0"/>
                </a:lnTo>
                <a:lnTo>
                  <a:pt x="13548" y="0"/>
                </a:lnTo>
                <a:lnTo>
                  <a:pt x="13548" y="170164"/>
                </a:lnTo>
                <a:lnTo>
                  <a:pt x="26637" y="183254"/>
                </a:lnTo>
                <a:lnTo>
                  <a:pt x="0" y="209433"/>
                </a:lnTo>
                <a:lnTo>
                  <a:pt x="0" y="237059"/>
                </a:lnTo>
                <a:lnTo>
                  <a:pt x="314150" y="237059"/>
                </a:lnTo>
                <a:lnTo>
                  <a:pt x="314150" y="209433"/>
                </a:lnTo>
                <a:lnTo>
                  <a:pt x="288429" y="183254"/>
                </a:lnTo>
                <a:close/>
                <a:moveTo>
                  <a:pt x="275339" y="26179"/>
                </a:moveTo>
                <a:lnTo>
                  <a:pt x="275339" y="157075"/>
                </a:lnTo>
                <a:lnTo>
                  <a:pt x="170623" y="157075"/>
                </a:lnTo>
                <a:lnTo>
                  <a:pt x="39727" y="26179"/>
                </a:lnTo>
                <a:lnTo>
                  <a:pt x="275339" y="26179"/>
                </a:lnTo>
                <a:close/>
                <a:moveTo>
                  <a:pt x="131354" y="183254"/>
                </a:moveTo>
                <a:lnTo>
                  <a:pt x="131354" y="170164"/>
                </a:lnTo>
                <a:lnTo>
                  <a:pt x="183712" y="170164"/>
                </a:lnTo>
                <a:lnTo>
                  <a:pt x="183712" y="183254"/>
                </a:lnTo>
                <a:lnTo>
                  <a:pt x="131354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94" name="Grafika 52">
            <a:extLst>
              <a:ext uri="{FF2B5EF4-FFF2-40B4-BE49-F238E27FC236}">
                <a16:creationId xmlns:a16="http://schemas.microsoft.com/office/drawing/2014/main" id="{562C2407-8EB0-72F2-1722-3059658EE7A5}"/>
              </a:ext>
            </a:extLst>
          </p:cNvPr>
          <p:cNvGrpSpPr/>
          <p:nvPr userDrawn="1"/>
        </p:nvGrpSpPr>
        <p:grpSpPr>
          <a:xfrm>
            <a:off x="28993189" y="3243346"/>
            <a:ext cx="247629" cy="453973"/>
            <a:chOff x="12520636" y="4149433"/>
            <a:chExt cx="157074" cy="287970"/>
          </a:xfrm>
          <a:solidFill>
            <a:srgbClr val="212E39"/>
          </a:solidFill>
        </p:grpSpPr>
        <p:sp>
          <p:nvSpPr>
            <p:cNvPr id="1195" name="Dowolny kształt: kształt 1194">
              <a:extLst>
                <a:ext uri="{FF2B5EF4-FFF2-40B4-BE49-F238E27FC236}">
                  <a16:creationId xmlns:a16="http://schemas.microsoft.com/office/drawing/2014/main" id="{02B973F7-F980-22C4-0CB8-04D3CFF62D7D}"/>
                </a:ext>
              </a:extLst>
            </p:cNvPr>
            <p:cNvSpPr/>
            <p:nvPr/>
          </p:nvSpPr>
          <p:spPr>
            <a:xfrm>
              <a:off x="12520636" y="4149433"/>
              <a:ext cx="157074" cy="287970"/>
            </a:xfrm>
            <a:custGeom>
              <a:avLst/>
              <a:gdLst>
                <a:gd name="connsiteX0" fmla="*/ 0 w 157074"/>
                <a:gd name="connsiteY0" fmla="*/ 0 h 287970"/>
                <a:gd name="connsiteX1" fmla="*/ 0 w 157074"/>
                <a:gd name="connsiteY1" fmla="*/ 274881 h 287970"/>
                <a:gd name="connsiteX2" fmla="*/ 13090 w 157074"/>
                <a:gd name="connsiteY2" fmla="*/ 287971 h 287970"/>
                <a:gd name="connsiteX3" fmla="*/ 143985 w 157074"/>
                <a:gd name="connsiteY3" fmla="*/ 287971 h 287970"/>
                <a:gd name="connsiteX4" fmla="*/ 157075 w 157074"/>
                <a:gd name="connsiteY4" fmla="*/ 274881 h 287970"/>
                <a:gd name="connsiteX5" fmla="*/ 157075 w 157074"/>
                <a:gd name="connsiteY5" fmla="*/ 0 h 287970"/>
                <a:gd name="connsiteX6" fmla="*/ 0 w 157074"/>
                <a:gd name="connsiteY6" fmla="*/ 0 h 287970"/>
                <a:gd name="connsiteX7" fmla="*/ 130896 w 157074"/>
                <a:gd name="connsiteY7" fmla="*/ 261791 h 287970"/>
                <a:gd name="connsiteX8" fmla="*/ 26179 w 157074"/>
                <a:gd name="connsiteY8" fmla="*/ 261791 h 287970"/>
                <a:gd name="connsiteX9" fmla="*/ 117806 w 157074"/>
                <a:gd name="connsiteY9" fmla="*/ 26179 h 287970"/>
                <a:gd name="connsiteX10" fmla="*/ 130896 w 157074"/>
                <a:gd name="connsiteY10" fmla="*/ 26179 h 287970"/>
                <a:gd name="connsiteX11" fmla="*/ 130896 w 157074"/>
                <a:gd name="connsiteY11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074" h="287970">
                  <a:moveTo>
                    <a:pt x="0" y="0"/>
                  </a:moveTo>
                  <a:lnTo>
                    <a:pt x="0" y="274881"/>
                  </a:lnTo>
                  <a:lnTo>
                    <a:pt x="13090" y="287971"/>
                  </a:lnTo>
                  <a:lnTo>
                    <a:pt x="143985" y="287971"/>
                  </a:lnTo>
                  <a:lnTo>
                    <a:pt x="157075" y="274881"/>
                  </a:lnTo>
                  <a:lnTo>
                    <a:pt x="157075" y="0"/>
                  </a:lnTo>
                  <a:lnTo>
                    <a:pt x="0" y="0"/>
                  </a:lnTo>
                  <a:close/>
                  <a:moveTo>
                    <a:pt x="130896" y="261791"/>
                  </a:moveTo>
                  <a:lnTo>
                    <a:pt x="26179" y="261791"/>
                  </a:lnTo>
                  <a:lnTo>
                    <a:pt x="117806" y="26179"/>
                  </a:lnTo>
                  <a:lnTo>
                    <a:pt x="130896" y="26179"/>
                  </a:lnTo>
                  <a:lnTo>
                    <a:pt x="130896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96" name="Dowolny kształt: kształt 1195">
              <a:extLst>
                <a:ext uri="{FF2B5EF4-FFF2-40B4-BE49-F238E27FC236}">
                  <a16:creationId xmlns:a16="http://schemas.microsoft.com/office/drawing/2014/main" id="{77133F21-D1DF-45B7-B374-B3B9026D21E0}"/>
                </a:ext>
              </a:extLst>
            </p:cNvPr>
            <p:cNvSpPr/>
            <p:nvPr/>
          </p:nvSpPr>
          <p:spPr>
            <a:xfrm>
              <a:off x="12572995" y="4385045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197" name="Dowolny kształt: kształt 1196">
            <a:extLst>
              <a:ext uri="{FF2B5EF4-FFF2-40B4-BE49-F238E27FC236}">
                <a16:creationId xmlns:a16="http://schemas.microsoft.com/office/drawing/2014/main" id="{6FF7211F-E140-107D-2FF8-29A20882E083}"/>
              </a:ext>
            </a:extLst>
          </p:cNvPr>
          <p:cNvSpPr/>
          <p:nvPr userDrawn="1"/>
        </p:nvSpPr>
        <p:spPr>
          <a:xfrm>
            <a:off x="27259774" y="3263919"/>
            <a:ext cx="495260" cy="412703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196344 h 261791"/>
              <a:gd name="connsiteX2" fmla="*/ 13090 w 314149"/>
              <a:gd name="connsiteY2" fmla="*/ 209433 h 261791"/>
              <a:gd name="connsiteX3" fmla="*/ 117806 w 314149"/>
              <a:gd name="connsiteY3" fmla="*/ 209433 h 261791"/>
              <a:gd name="connsiteX4" fmla="*/ 91627 w 314149"/>
              <a:gd name="connsiteY4" fmla="*/ 235612 h 261791"/>
              <a:gd name="connsiteX5" fmla="*/ 91627 w 314149"/>
              <a:gd name="connsiteY5" fmla="*/ 261791 h 261791"/>
              <a:gd name="connsiteX6" fmla="*/ 222523 w 314149"/>
              <a:gd name="connsiteY6" fmla="*/ 261791 h 261791"/>
              <a:gd name="connsiteX7" fmla="*/ 222523 w 314149"/>
              <a:gd name="connsiteY7" fmla="*/ 235612 h 261791"/>
              <a:gd name="connsiteX8" fmla="*/ 196344 w 314149"/>
              <a:gd name="connsiteY8" fmla="*/ 209433 h 261791"/>
              <a:gd name="connsiteX9" fmla="*/ 301060 w 314149"/>
              <a:gd name="connsiteY9" fmla="*/ 209433 h 261791"/>
              <a:gd name="connsiteX10" fmla="*/ 314150 w 314149"/>
              <a:gd name="connsiteY10" fmla="*/ 196344 h 261791"/>
              <a:gd name="connsiteX11" fmla="*/ 314150 w 314149"/>
              <a:gd name="connsiteY11" fmla="*/ 0 h 261791"/>
              <a:gd name="connsiteX12" fmla="*/ 0 w 314149"/>
              <a:gd name="connsiteY12" fmla="*/ 0 h 261791"/>
              <a:gd name="connsiteX13" fmla="*/ 130896 w 314149"/>
              <a:gd name="connsiteY13" fmla="*/ 209433 h 261791"/>
              <a:gd name="connsiteX14" fmla="*/ 130896 w 314149"/>
              <a:gd name="connsiteY14" fmla="*/ 196344 h 261791"/>
              <a:gd name="connsiteX15" fmla="*/ 183254 w 314149"/>
              <a:gd name="connsiteY15" fmla="*/ 196344 h 261791"/>
              <a:gd name="connsiteX16" fmla="*/ 183254 w 314149"/>
              <a:gd name="connsiteY16" fmla="*/ 209433 h 261791"/>
              <a:gd name="connsiteX17" fmla="*/ 130896 w 314149"/>
              <a:gd name="connsiteY17" fmla="*/ 209433 h 261791"/>
              <a:gd name="connsiteX18" fmla="*/ 287971 w 314149"/>
              <a:gd name="connsiteY18" fmla="*/ 183254 h 261791"/>
              <a:gd name="connsiteX19" fmla="*/ 170164 w 314149"/>
              <a:gd name="connsiteY19" fmla="*/ 183254 h 261791"/>
              <a:gd name="connsiteX20" fmla="*/ 26179 w 314149"/>
              <a:gd name="connsiteY20" fmla="*/ 26179 h 261791"/>
              <a:gd name="connsiteX21" fmla="*/ 287971 w 314149"/>
              <a:gd name="connsiteY21" fmla="*/ 26179 h 261791"/>
              <a:gd name="connsiteX22" fmla="*/ 287971 w 314149"/>
              <a:gd name="connsiteY22" fmla="*/ 183254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196344"/>
                </a:lnTo>
                <a:lnTo>
                  <a:pt x="13090" y="209433"/>
                </a:lnTo>
                <a:lnTo>
                  <a:pt x="117806" y="209433"/>
                </a:lnTo>
                <a:lnTo>
                  <a:pt x="91627" y="235612"/>
                </a:lnTo>
                <a:lnTo>
                  <a:pt x="91627" y="261791"/>
                </a:lnTo>
                <a:lnTo>
                  <a:pt x="222523" y="261791"/>
                </a:lnTo>
                <a:lnTo>
                  <a:pt x="222523" y="235612"/>
                </a:lnTo>
                <a:lnTo>
                  <a:pt x="196344" y="209433"/>
                </a:lnTo>
                <a:lnTo>
                  <a:pt x="301060" y="209433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130896" y="209433"/>
                </a:moveTo>
                <a:lnTo>
                  <a:pt x="130896" y="196344"/>
                </a:lnTo>
                <a:lnTo>
                  <a:pt x="183254" y="196344"/>
                </a:lnTo>
                <a:lnTo>
                  <a:pt x="183254" y="209433"/>
                </a:lnTo>
                <a:lnTo>
                  <a:pt x="130896" y="209433"/>
                </a:lnTo>
                <a:close/>
                <a:moveTo>
                  <a:pt x="287971" y="183254"/>
                </a:moveTo>
                <a:lnTo>
                  <a:pt x="170164" y="183254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198" name="Grupa 1197">
            <a:extLst>
              <a:ext uri="{FF2B5EF4-FFF2-40B4-BE49-F238E27FC236}">
                <a16:creationId xmlns:a16="http://schemas.microsoft.com/office/drawing/2014/main" id="{0AF32980-D17E-7906-D9C0-C4A5A8BAE1A6}"/>
              </a:ext>
            </a:extLst>
          </p:cNvPr>
          <p:cNvGrpSpPr/>
          <p:nvPr userDrawn="1"/>
        </p:nvGrpSpPr>
        <p:grpSpPr>
          <a:xfrm>
            <a:off x="28869375" y="-2225036"/>
            <a:ext cx="495260" cy="495244"/>
            <a:chOff x="12442099" y="680657"/>
            <a:chExt cx="314149" cy="314150"/>
          </a:xfrm>
        </p:grpSpPr>
        <p:sp>
          <p:nvSpPr>
            <p:cNvPr id="1199" name="Dowolny kształt: kształt 1198">
              <a:extLst>
                <a:ext uri="{FF2B5EF4-FFF2-40B4-BE49-F238E27FC236}">
                  <a16:creationId xmlns:a16="http://schemas.microsoft.com/office/drawing/2014/main" id="{2B5A6720-A0DC-E79B-4650-4658F1049010}"/>
                </a:ext>
              </a:extLst>
            </p:cNvPr>
            <p:cNvSpPr/>
            <p:nvPr/>
          </p:nvSpPr>
          <p:spPr>
            <a:xfrm>
              <a:off x="12520636" y="680657"/>
              <a:ext cx="157074" cy="222522"/>
            </a:xfrm>
            <a:custGeom>
              <a:avLst/>
              <a:gdLst>
                <a:gd name="connsiteX0" fmla="*/ 0 w 157074"/>
                <a:gd name="connsiteY0" fmla="*/ 104717 h 222522"/>
                <a:gd name="connsiteX1" fmla="*/ 78537 w 157074"/>
                <a:gd name="connsiteY1" fmla="*/ 222523 h 222522"/>
                <a:gd name="connsiteX2" fmla="*/ 157075 w 157074"/>
                <a:gd name="connsiteY2" fmla="*/ 104717 h 222522"/>
                <a:gd name="connsiteX3" fmla="*/ 104717 w 157074"/>
                <a:gd name="connsiteY3" fmla="*/ 104717 h 222522"/>
                <a:gd name="connsiteX4" fmla="*/ 104717 w 157074"/>
                <a:gd name="connsiteY4" fmla="*/ 0 h 222522"/>
                <a:gd name="connsiteX5" fmla="*/ 52358 w 157074"/>
                <a:gd name="connsiteY5" fmla="*/ 0 h 222522"/>
                <a:gd name="connsiteX6" fmla="*/ 52358 w 157074"/>
                <a:gd name="connsiteY6" fmla="*/ 104717 h 222522"/>
                <a:gd name="connsiteX7" fmla="*/ 0 w 157074"/>
                <a:gd name="connsiteY7" fmla="*/ 104717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074" h="222522">
                  <a:moveTo>
                    <a:pt x="0" y="104717"/>
                  </a:moveTo>
                  <a:lnTo>
                    <a:pt x="78537" y="222523"/>
                  </a:lnTo>
                  <a:lnTo>
                    <a:pt x="157075" y="104717"/>
                  </a:lnTo>
                  <a:lnTo>
                    <a:pt x="104717" y="104717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52358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00" name="Dowolny kształt: kształt 1199">
              <a:extLst>
                <a:ext uri="{FF2B5EF4-FFF2-40B4-BE49-F238E27FC236}">
                  <a16:creationId xmlns:a16="http://schemas.microsoft.com/office/drawing/2014/main" id="{CB21252F-2A40-0281-CC03-CB5ADCC7F0D9}"/>
                </a:ext>
              </a:extLst>
            </p:cNvPr>
            <p:cNvSpPr/>
            <p:nvPr/>
          </p:nvSpPr>
          <p:spPr>
            <a:xfrm>
              <a:off x="12533726" y="942449"/>
              <a:ext cx="130895" cy="52358"/>
            </a:xfrm>
            <a:custGeom>
              <a:avLst/>
              <a:gdLst>
                <a:gd name="connsiteX0" fmla="*/ 130896 w 130895"/>
                <a:gd name="connsiteY0" fmla="*/ 26179 h 52358"/>
                <a:gd name="connsiteX1" fmla="*/ 104717 w 130895"/>
                <a:gd name="connsiteY1" fmla="*/ 0 h 52358"/>
                <a:gd name="connsiteX2" fmla="*/ 26179 w 130895"/>
                <a:gd name="connsiteY2" fmla="*/ 0 h 52358"/>
                <a:gd name="connsiteX3" fmla="*/ 0 w 130895"/>
                <a:gd name="connsiteY3" fmla="*/ 26179 h 52358"/>
                <a:gd name="connsiteX4" fmla="*/ 0 w 130895"/>
                <a:gd name="connsiteY4" fmla="*/ 52358 h 52358"/>
                <a:gd name="connsiteX5" fmla="*/ 130896 w 130895"/>
                <a:gd name="connsiteY5" fmla="*/ 52358 h 52358"/>
                <a:gd name="connsiteX6" fmla="*/ 130896 w 13089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5" h="52358">
                  <a:moveTo>
                    <a:pt x="130896" y="26179"/>
                  </a:moveTo>
                  <a:lnTo>
                    <a:pt x="104717" y="0"/>
                  </a:lnTo>
                  <a:lnTo>
                    <a:pt x="26179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130896" y="52358"/>
                  </a:lnTo>
                  <a:lnTo>
                    <a:pt x="130896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01" name="Dowolny kształt: kształt 1200">
              <a:extLst>
                <a:ext uri="{FF2B5EF4-FFF2-40B4-BE49-F238E27FC236}">
                  <a16:creationId xmlns:a16="http://schemas.microsoft.com/office/drawing/2014/main" id="{771E5A1E-62E2-0E82-93F1-B6E6303F40F3}"/>
                </a:ext>
              </a:extLst>
            </p:cNvPr>
            <p:cNvSpPr/>
            <p:nvPr/>
          </p:nvSpPr>
          <p:spPr>
            <a:xfrm>
              <a:off x="12442099" y="733015"/>
              <a:ext cx="314149" cy="209433"/>
            </a:xfrm>
            <a:custGeom>
              <a:avLst/>
              <a:gdLst>
                <a:gd name="connsiteX0" fmla="*/ 222523 w 314149"/>
                <a:gd name="connsiteY0" fmla="*/ 0 h 209433"/>
                <a:gd name="connsiteX1" fmla="*/ 222523 w 314149"/>
                <a:gd name="connsiteY1" fmla="*/ 26179 h 209433"/>
                <a:gd name="connsiteX2" fmla="*/ 287971 w 314149"/>
                <a:gd name="connsiteY2" fmla="*/ 26179 h 209433"/>
                <a:gd name="connsiteX3" fmla="*/ 287971 w 314149"/>
                <a:gd name="connsiteY3" fmla="*/ 183254 h 209433"/>
                <a:gd name="connsiteX4" fmla="*/ 26179 w 314149"/>
                <a:gd name="connsiteY4" fmla="*/ 183254 h 209433"/>
                <a:gd name="connsiteX5" fmla="*/ 26179 w 314149"/>
                <a:gd name="connsiteY5" fmla="*/ 26179 h 209433"/>
                <a:gd name="connsiteX6" fmla="*/ 91627 w 314149"/>
                <a:gd name="connsiteY6" fmla="*/ 26179 h 209433"/>
                <a:gd name="connsiteX7" fmla="*/ 91627 w 314149"/>
                <a:gd name="connsiteY7" fmla="*/ 0 h 209433"/>
                <a:gd name="connsiteX8" fmla="*/ 0 w 314149"/>
                <a:gd name="connsiteY8" fmla="*/ 0 h 209433"/>
                <a:gd name="connsiteX9" fmla="*/ 0 w 314149"/>
                <a:gd name="connsiteY9" fmla="*/ 196344 h 209433"/>
                <a:gd name="connsiteX10" fmla="*/ 13090 w 314149"/>
                <a:gd name="connsiteY10" fmla="*/ 209433 h 209433"/>
                <a:gd name="connsiteX11" fmla="*/ 130896 w 314149"/>
                <a:gd name="connsiteY11" fmla="*/ 209433 h 209433"/>
                <a:gd name="connsiteX12" fmla="*/ 130896 w 314149"/>
                <a:gd name="connsiteY12" fmla="*/ 196344 h 209433"/>
                <a:gd name="connsiteX13" fmla="*/ 183254 w 314149"/>
                <a:gd name="connsiteY13" fmla="*/ 196344 h 209433"/>
                <a:gd name="connsiteX14" fmla="*/ 183254 w 314149"/>
                <a:gd name="connsiteY14" fmla="*/ 209433 h 209433"/>
                <a:gd name="connsiteX15" fmla="*/ 301060 w 314149"/>
                <a:gd name="connsiteY15" fmla="*/ 209433 h 209433"/>
                <a:gd name="connsiteX16" fmla="*/ 314150 w 314149"/>
                <a:gd name="connsiteY16" fmla="*/ 196344 h 209433"/>
                <a:gd name="connsiteX17" fmla="*/ 314150 w 314149"/>
                <a:gd name="connsiteY17" fmla="*/ 0 h 209433"/>
                <a:gd name="connsiteX18" fmla="*/ 222523 w 314149"/>
                <a:gd name="connsiteY1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222523" y="0"/>
                  </a:moveTo>
                  <a:lnTo>
                    <a:pt x="222523" y="26179"/>
                  </a:lnTo>
                  <a:lnTo>
                    <a:pt x="287971" y="26179"/>
                  </a:lnTo>
                  <a:lnTo>
                    <a:pt x="287971" y="183254"/>
                  </a:lnTo>
                  <a:lnTo>
                    <a:pt x="26179" y="183254"/>
                  </a:lnTo>
                  <a:lnTo>
                    <a:pt x="26179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130896" y="209433"/>
                  </a:ln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22252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02" name="Grafika 52">
            <a:extLst>
              <a:ext uri="{FF2B5EF4-FFF2-40B4-BE49-F238E27FC236}">
                <a16:creationId xmlns:a16="http://schemas.microsoft.com/office/drawing/2014/main" id="{A3F67376-687D-EAD8-E1BC-714EDA6886C5}"/>
              </a:ext>
            </a:extLst>
          </p:cNvPr>
          <p:cNvGrpSpPr/>
          <p:nvPr userDrawn="1"/>
        </p:nvGrpSpPr>
        <p:grpSpPr>
          <a:xfrm>
            <a:off x="28353477" y="3305250"/>
            <a:ext cx="453989" cy="330163"/>
            <a:chOff x="12114860" y="4188701"/>
            <a:chExt cx="287970" cy="209433"/>
          </a:xfrm>
          <a:solidFill>
            <a:srgbClr val="212E39"/>
          </a:solidFill>
        </p:grpSpPr>
        <p:sp>
          <p:nvSpPr>
            <p:cNvPr id="1203" name="Dowolny kształt: kształt 1202">
              <a:extLst>
                <a:ext uri="{FF2B5EF4-FFF2-40B4-BE49-F238E27FC236}">
                  <a16:creationId xmlns:a16="http://schemas.microsoft.com/office/drawing/2014/main" id="{6F66A970-C9D3-9009-ABE0-258A8276C342}"/>
                </a:ext>
              </a:extLst>
            </p:cNvPr>
            <p:cNvSpPr/>
            <p:nvPr/>
          </p:nvSpPr>
          <p:spPr>
            <a:xfrm>
              <a:off x="12114860" y="4188701"/>
              <a:ext cx="287970" cy="209433"/>
            </a:xfrm>
            <a:custGeom>
              <a:avLst/>
              <a:gdLst>
                <a:gd name="connsiteX0" fmla="*/ 274881 w 287970"/>
                <a:gd name="connsiteY0" fmla="*/ 0 h 209433"/>
                <a:gd name="connsiteX1" fmla="*/ 13090 w 287970"/>
                <a:gd name="connsiteY1" fmla="*/ 0 h 209433"/>
                <a:gd name="connsiteX2" fmla="*/ 0 w 287970"/>
                <a:gd name="connsiteY2" fmla="*/ 13090 h 209433"/>
                <a:gd name="connsiteX3" fmla="*/ 0 w 287970"/>
                <a:gd name="connsiteY3" fmla="*/ 196344 h 209433"/>
                <a:gd name="connsiteX4" fmla="*/ 13090 w 287970"/>
                <a:gd name="connsiteY4" fmla="*/ 209433 h 209433"/>
                <a:gd name="connsiteX5" fmla="*/ 274881 w 287970"/>
                <a:gd name="connsiteY5" fmla="*/ 209433 h 209433"/>
                <a:gd name="connsiteX6" fmla="*/ 287971 w 287970"/>
                <a:gd name="connsiteY6" fmla="*/ 196344 h 209433"/>
                <a:gd name="connsiteX7" fmla="*/ 287971 w 287970"/>
                <a:gd name="connsiteY7" fmla="*/ 13090 h 209433"/>
                <a:gd name="connsiteX8" fmla="*/ 274881 w 287970"/>
                <a:gd name="connsiteY8" fmla="*/ 0 h 209433"/>
                <a:gd name="connsiteX9" fmla="*/ 261791 w 287970"/>
                <a:gd name="connsiteY9" fmla="*/ 183254 h 209433"/>
                <a:gd name="connsiteX10" fmla="*/ 26179 w 287970"/>
                <a:gd name="connsiteY10" fmla="*/ 183254 h 209433"/>
                <a:gd name="connsiteX11" fmla="*/ 196344 w 287970"/>
                <a:gd name="connsiteY11" fmla="*/ 26179 h 209433"/>
                <a:gd name="connsiteX12" fmla="*/ 261791 w 287970"/>
                <a:gd name="connsiteY12" fmla="*/ 26179 h 209433"/>
                <a:gd name="connsiteX13" fmla="*/ 261791 w 287970"/>
                <a:gd name="connsiteY13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7970" h="209433">
                  <a:moveTo>
                    <a:pt x="274881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274881" y="209433"/>
                  </a:lnTo>
                  <a:lnTo>
                    <a:pt x="287971" y="196344"/>
                  </a:lnTo>
                  <a:lnTo>
                    <a:pt x="287971" y="13090"/>
                  </a:lnTo>
                  <a:lnTo>
                    <a:pt x="274881" y="0"/>
                  </a:lnTo>
                  <a:close/>
                  <a:moveTo>
                    <a:pt x="261791" y="183254"/>
                  </a:moveTo>
                  <a:lnTo>
                    <a:pt x="26179" y="183254"/>
                  </a:lnTo>
                  <a:lnTo>
                    <a:pt x="196344" y="26179"/>
                  </a:lnTo>
                  <a:lnTo>
                    <a:pt x="261791" y="26179"/>
                  </a:lnTo>
                  <a:lnTo>
                    <a:pt x="26179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04" name="Dowolny kształt: kształt 1203">
              <a:extLst>
                <a:ext uri="{FF2B5EF4-FFF2-40B4-BE49-F238E27FC236}">
                  <a16:creationId xmlns:a16="http://schemas.microsoft.com/office/drawing/2014/main" id="{2945E54C-7E58-ADE3-51BA-EFE1273F5A9E}"/>
                </a:ext>
              </a:extLst>
            </p:cNvPr>
            <p:cNvSpPr/>
            <p:nvPr/>
          </p:nvSpPr>
          <p:spPr>
            <a:xfrm>
              <a:off x="12232666" y="4345776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05" name="Grafika 52">
            <a:extLst>
              <a:ext uri="{FF2B5EF4-FFF2-40B4-BE49-F238E27FC236}">
                <a16:creationId xmlns:a16="http://schemas.microsoft.com/office/drawing/2014/main" id="{79CCCB64-EDDF-5C0F-8E8E-CA78E81F5A75}"/>
              </a:ext>
            </a:extLst>
          </p:cNvPr>
          <p:cNvGrpSpPr/>
          <p:nvPr userDrawn="1"/>
        </p:nvGrpSpPr>
        <p:grpSpPr>
          <a:xfrm>
            <a:off x="23751673" y="3242665"/>
            <a:ext cx="412717" cy="475227"/>
            <a:chOff x="9195885" y="4149001"/>
            <a:chExt cx="261791" cy="301452"/>
          </a:xfrm>
          <a:solidFill>
            <a:srgbClr val="212E39"/>
          </a:solidFill>
        </p:grpSpPr>
        <p:sp>
          <p:nvSpPr>
            <p:cNvPr id="1206" name="Dowolny kształt: kształt 1205">
              <a:extLst>
                <a:ext uri="{FF2B5EF4-FFF2-40B4-BE49-F238E27FC236}">
                  <a16:creationId xmlns:a16="http://schemas.microsoft.com/office/drawing/2014/main" id="{AA8195A2-D5B8-C1E6-2AA2-44E9ACC7C240}"/>
                </a:ext>
              </a:extLst>
            </p:cNvPr>
            <p:cNvSpPr/>
            <p:nvPr/>
          </p:nvSpPr>
          <p:spPr>
            <a:xfrm>
              <a:off x="9195885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88027 w 261791"/>
                <a:gd name="connsiteY22" fmla="*/ 275267 h 301452"/>
                <a:gd name="connsiteX23" fmla="*/ 26179 w 261791"/>
                <a:gd name="connsiteY23" fmla="*/ 223740 h 301452"/>
                <a:gd name="connsiteX24" fmla="*/ 26179 w 261791"/>
                <a:gd name="connsiteY24" fmla="*/ 105103 h 301452"/>
                <a:gd name="connsiteX25" fmla="*/ 235612 w 261791"/>
                <a:gd name="connsiteY25" fmla="*/ 105103 h 301452"/>
                <a:gd name="connsiteX26" fmla="*/ 235612 w 261791"/>
                <a:gd name="connsiteY26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88027" y="275267"/>
                  </a:lnTo>
                  <a:lnTo>
                    <a:pt x="26179" y="223740"/>
                  </a:lnTo>
                  <a:lnTo>
                    <a:pt x="26179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07" name="Dowolny kształt: kształt 1206">
              <a:extLst>
                <a:ext uri="{FF2B5EF4-FFF2-40B4-BE49-F238E27FC236}">
                  <a16:creationId xmlns:a16="http://schemas.microsoft.com/office/drawing/2014/main" id="{919A4C45-6F34-C73E-2DD5-BAAE29039730}"/>
                </a:ext>
              </a:extLst>
            </p:cNvPr>
            <p:cNvSpPr/>
            <p:nvPr/>
          </p:nvSpPr>
          <p:spPr>
            <a:xfrm>
              <a:off x="9300602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08" name="Grafika 52">
            <a:extLst>
              <a:ext uri="{FF2B5EF4-FFF2-40B4-BE49-F238E27FC236}">
                <a16:creationId xmlns:a16="http://schemas.microsoft.com/office/drawing/2014/main" id="{CC8B051A-7726-E65F-274E-596A8B38F07B}"/>
              </a:ext>
            </a:extLst>
          </p:cNvPr>
          <p:cNvGrpSpPr/>
          <p:nvPr userDrawn="1"/>
        </p:nvGrpSpPr>
        <p:grpSpPr>
          <a:xfrm>
            <a:off x="14671881" y="8587791"/>
            <a:ext cx="453989" cy="495243"/>
            <a:chOff x="3436474" y="7539592"/>
            <a:chExt cx="287970" cy="314149"/>
          </a:xfrm>
          <a:solidFill>
            <a:srgbClr val="212E39"/>
          </a:solidFill>
        </p:grpSpPr>
        <p:sp>
          <p:nvSpPr>
            <p:cNvPr id="1209" name="Dowolny kształt: kształt 1208">
              <a:extLst>
                <a:ext uri="{FF2B5EF4-FFF2-40B4-BE49-F238E27FC236}">
                  <a16:creationId xmlns:a16="http://schemas.microsoft.com/office/drawing/2014/main" id="{48622017-B192-065C-BF26-135BCD1B7C20}"/>
                </a:ext>
              </a:extLst>
            </p:cNvPr>
            <p:cNvSpPr/>
            <p:nvPr/>
          </p:nvSpPr>
          <p:spPr>
            <a:xfrm>
              <a:off x="3436474" y="7591950"/>
              <a:ext cx="261791" cy="261791"/>
            </a:xfrm>
            <a:custGeom>
              <a:avLst/>
              <a:gdLst>
                <a:gd name="connsiteX0" fmla="*/ 204943 w 261791"/>
                <a:gd name="connsiteY0" fmla="*/ 204917 h 261791"/>
                <a:gd name="connsiteX1" fmla="*/ 163338 w 261791"/>
                <a:gd name="connsiteY1" fmla="*/ 230507 h 261791"/>
                <a:gd name="connsiteX2" fmla="*/ 189072 w 261791"/>
                <a:gd name="connsiteY2" fmla="*/ 130896 h 261791"/>
                <a:gd name="connsiteX3" fmla="*/ 162893 w 261791"/>
                <a:gd name="connsiteY3" fmla="*/ 130896 h 261791"/>
                <a:gd name="connsiteX4" fmla="*/ 148475 w 261791"/>
                <a:gd name="connsiteY4" fmla="*/ 204328 h 261791"/>
                <a:gd name="connsiteX5" fmla="*/ 130896 w 261791"/>
                <a:gd name="connsiteY5" fmla="*/ 224682 h 261791"/>
                <a:gd name="connsiteX6" fmla="*/ 113316 w 261791"/>
                <a:gd name="connsiteY6" fmla="*/ 204328 h 261791"/>
                <a:gd name="connsiteX7" fmla="*/ 98898 w 261791"/>
                <a:gd name="connsiteY7" fmla="*/ 130896 h 261791"/>
                <a:gd name="connsiteX8" fmla="*/ 113316 w 261791"/>
                <a:gd name="connsiteY8" fmla="*/ 57463 h 261791"/>
                <a:gd name="connsiteX9" fmla="*/ 130896 w 261791"/>
                <a:gd name="connsiteY9" fmla="*/ 37109 h 261791"/>
                <a:gd name="connsiteX10" fmla="*/ 130896 w 261791"/>
                <a:gd name="connsiteY10" fmla="*/ 0 h 261791"/>
                <a:gd name="connsiteX11" fmla="*/ 0 w 261791"/>
                <a:gd name="connsiteY11" fmla="*/ 130896 h 261791"/>
                <a:gd name="connsiteX12" fmla="*/ 130896 w 261791"/>
                <a:gd name="connsiteY12" fmla="*/ 261791 h 261791"/>
                <a:gd name="connsiteX13" fmla="*/ 261791 w 261791"/>
                <a:gd name="connsiteY13" fmla="*/ 130896 h 261791"/>
                <a:gd name="connsiteX14" fmla="*/ 235612 w 261791"/>
                <a:gd name="connsiteY14" fmla="*/ 130896 h 261791"/>
                <a:gd name="connsiteX15" fmla="*/ 204943 w 261791"/>
                <a:gd name="connsiteY15" fmla="*/ 204917 h 261791"/>
                <a:gd name="connsiteX16" fmla="*/ 26179 w 261791"/>
                <a:gd name="connsiteY16" fmla="*/ 130896 h 261791"/>
                <a:gd name="connsiteX17" fmla="*/ 56848 w 261791"/>
                <a:gd name="connsiteY17" fmla="*/ 56874 h 261791"/>
                <a:gd name="connsiteX18" fmla="*/ 98453 w 261791"/>
                <a:gd name="connsiteY18" fmla="*/ 31284 h 261791"/>
                <a:gd name="connsiteX19" fmla="*/ 72719 w 261791"/>
                <a:gd name="connsiteY19" fmla="*/ 130896 h 261791"/>
                <a:gd name="connsiteX20" fmla="*/ 98453 w 261791"/>
                <a:gd name="connsiteY20" fmla="*/ 230507 h 261791"/>
                <a:gd name="connsiteX21" fmla="*/ 56848 w 261791"/>
                <a:gd name="connsiteY21" fmla="*/ 204917 h 261791"/>
                <a:gd name="connsiteX22" fmla="*/ 26179 w 261791"/>
                <a:gd name="connsiteY22" fmla="*/ 130896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1791" h="261791">
                  <a:moveTo>
                    <a:pt x="204943" y="204917"/>
                  </a:moveTo>
                  <a:cubicBezTo>
                    <a:pt x="193071" y="216829"/>
                    <a:pt x="178856" y="225468"/>
                    <a:pt x="163338" y="230507"/>
                  </a:cubicBezTo>
                  <a:cubicBezTo>
                    <a:pt x="178862" y="208975"/>
                    <a:pt x="189072" y="172390"/>
                    <a:pt x="189072" y="130896"/>
                  </a:cubicBezTo>
                  <a:lnTo>
                    <a:pt x="162893" y="130896"/>
                  </a:lnTo>
                  <a:cubicBezTo>
                    <a:pt x="162893" y="158646"/>
                    <a:pt x="157638" y="185414"/>
                    <a:pt x="148475" y="204328"/>
                  </a:cubicBezTo>
                  <a:cubicBezTo>
                    <a:pt x="141007" y="219709"/>
                    <a:pt x="133409" y="224682"/>
                    <a:pt x="130896" y="224682"/>
                  </a:cubicBezTo>
                  <a:cubicBezTo>
                    <a:pt x="128383" y="224682"/>
                    <a:pt x="120784" y="219709"/>
                    <a:pt x="113316" y="204328"/>
                  </a:cubicBezTo>
                  <a:cubicBezTo>
                    <a:pt x="104154" y="185414"/>
                    <a:pt x="98898" y="158646"/>
                    <a:pt x="98898" y="130896"/>
                  </a:cubicBezTo>
                  <a:cubicBezTo>
                    <a:pt x="98898" y="103146"/>
                    <a:pt x="104154" y="76378"/>
                    <a:pt x="113316" y="57463"/>
                  </a:cubicBezTo>
                  <a:cubicBezTo>
                    <a:pt x="120784" y="42083"/>
                    <a:pt x="128383" y="37109"/>
                    <a:pt x="130896" y="37109"/>
                  </a:cubicBezTo>
                  <a:lnTo>
                    <a:pt x="130896" y="0"/>
                  </a:lnTo>
                  <a:cubicBezTo>
                    <a:pt x="58602" y="0"/>
                    <a:pt x="0" y="58576"/>
                    <a:pt x="0" y="130896"/>
                  </a:cubicBezTo>
                  <a:cubicBezTo>
                    <a:pt x="0" y="203216"/>
                    <a:pt x="58602" y="261791"/>
                    <a:pt x="130896" y="261791"/>
                  </a:cubicBezTo>
                  <a:cubicBezTo>
                    <a:pt x="203189" y="261791"/>
                    <a:pt x="261791" y="203216"/>
                    <a:pt x="261791" y="130896"/>
                  </a:cubicBezTo>
                  <a:lnTo>
                    <a:pt x="235612" y="130896"/>
                  </a:lnTo>
                  <a:cubicBezTo>
                    <a:pt x="235612" y="158842"/>
                    <a:pt x="224722" y="185152"/>
                    <a:pt x="204943" y="204917"/>
                  </a:cubicBezTo>
                  <a:close/>
                  <a:moveTo>
                    <a:pt x="26179" y="130896"/>
                  </a:moveTo>
                  <a:cubicBezTo>
                    <a:pt x="26179" y="102949"/>
                    <a:pt x="37070" y="76639"/>
                    <a:pt x="56848" y="56874"/>
                  </a:cubicBezTo>
                  <a:cubicBezTo>
                    <a:pt x="68720" y="44963"/>
                    <a:pt x="82936" y="36324"/>
                    <a:pt x="98453" y="31284"/>
                  </a:cubicBezTo>
                  <a:cubicBezTo>
                    <a:pt x="82929" y="52817"/>
                    <a:pt x="72719" y="89402"/>
                    <a:pt x="72719" y="130896"/>
                  </a:cubicBezTo>
                  <a:cubicBezTo>
                    <a:pt x="72719" y="172390"/>
                    <a:pt x="82936" y="208975"/>
                    <a:pt x="98453" y="230507"/>
                  </a:cubicBezTo>
                  <a:cubicBezTo>
                    <a:pt x="82936" y="225468"/>
                    <a:pt x="68714" y="216829"/>
                    <a:pt x="56848" y="204917"/>
                  </a:cubicBezTo>
                  <a:cubicBezTo>
                    <a:pt x="37070" y="185152"/>
                    <a:pt x="26179" y="158842"/>
                    <a:pt x="26179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10" name="Dowolny kształt: kształt 1209">
              <a:extLst>
                <a:ext uri="{FF2B5EF4-FFF2-40B4-BE49-F238E27FC236}">
                  <a16:creationId xmlns:a16="http://schemas.microsoft.com/office/drawing/2014/main" id="{9AA8CEA0-61F2-952D-FF9C-9EC2842C8A9D}"/>
                </a:ext>
              </a:extLst>
            </p:cNvPr>
            <p:cNvSpPr/>
            <p:nvPr/>
          </p:nvSpPr>
          <p:spPr>
            <a:xfrm>
              <a:off x="3593549" y="7539592"/>
              <a:ext cx="130895" cy="157074"/>
            </a:xfrm>
            <a:custGeom>
              <a:avLst/>
              <a:gdLst>
                <a:gd name="connsiteX0" fmla="*/ 117806 w 130895"/>
                <a:gd name="connsiteY0" fmla="*/ 52358 h 157074"/>
                <a:gd name="connsiteX1" fmla="*/ 117806 w 130895"/>
                <a:gd name="connsiteY1" fmla="*/ 13090 h 157074"/>
                <a:gd name="connsiteX2" fmla="*/ 104717 w 130895"/>
                <a:gd name="connsiteY2" fmla="*/ 0 h 157074"/>
                <a:gd name="connsiteX3" fmla="*/ 26179 w 130895"/>
                <a:gd name="connsiteY3" fmla="*/ 0 h 157074"/>
                <a:gd name="connsiteX4" fmla="*/ 13090 w 130895"/>
                <a:gd name="connsiteY4" fmla="*/ 13090 h 157074"/>
                <a:gd name="connsiteX5" fmla="*/ 13090 w 130895"/>
                <a:gd name="connsiteY5" fmla="*/ 52358 h 157074"/>
                <a:gd name="connsiteX6" fmla="*/ 0 w 130895"/>
                <a:gd name="connsiteY6" fmla="*/ 52358 h 157074"/>
                <a:gd name="connsiteX7" fmla="*/ 0 w 130895"/>
                <a:gd name="connsiteY7" fmla="*/ 130896 h 157074"/>
                <a:gd name="connsiteX8" fmla="*/ 39269 w 130895"/>
                <a:gd name="connsiteY8" fmla="*/ 157075 h 157074"/>
                <a:gd name="connsiteX9" fmla="*/ 91627 w 130895"/>
                <a:gd name="connsiteY9" fmla="*/ 157075 h 157074"/>
                <a:gd name="connsiteX10" fmla="*/ 130896 w 130895"/>
                <a:gd name="connsiteY10" fmla="*/ 130896 h 157074"/>
                <a:gd name="connsiteX11" fmla="*/ 130896 w 130895"/>
                <a:gd name="connsiteY11" fmla="*/ 52358 h 157074"/>
                <a:gd name="connsiteX12" fmla="*/ 117806 w 130895"/>
                <a:gd name="connsiteY12" fmla="*/ 52358 h 157074"/>
                <a:gd name="connsiteX13" fmla="*/ 39269 w 130895"/>
                <a:gd name="connsiteY13" fmla="*/ 26179 h 157074"/>
                <a:gd name="connsiteX14" fmla="*/ 91627 w 130895"/>
                <a:gd name="connsiteY14" fmla="*/ 26179 h 157074"/>
                <a:gd name="connsiteX15" fmla="*/ 91627 w 130895"/>
                <a:gd name="connsiteY15" fmla="*/ 52358 h 157074"/>
                <a:gd name="connsiteX16" fmla="*/ 39269 w 130895"/>
                <a:gd name="connsiteY16" fmla="*/ 52358 h 157074"/>
                <a:gd name="connsiteX17" fmla="*/ 39269 w 130895"/>
                <a:gd name="connsiteY17" fmla="*/ 26179 h 157074"/>
                <a:gd name="connsiteX18" fmla="*/ 78537 w 130895"/>
                <a:gd name="connsiteY18" fmla="*/ 117806 h 157074"/>
                <a:gd name="connsiteX19" fmla="*/ 52358 w 130895"/>
                <a:gd name="connsiteY19" fmla="*/ 117806 h 157074"/>
                <a:gd name="connsiteX20" fmla="*/ 52358 w 130895"/>
                <a:gd name="connsiteY20" fmla="*/ 91627 h 157074"/>
                <a:gd name="connsiteX21" fmla="*/ 78537 w 130895"/>
                <a:gd name="connsiteY21" fmla="*/ 91627 h 157074"/>
                <a:gd name="connsiteX22" fmla="*/ 78537 w 130895"/>
                <a:gd name="connsiteY22" fmla="*/ 117806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895" h="157074">
                  <a:moveTo>
                    <a:pt x="117806" y="52358"/>
                  </a:moveTo>
                  <a:lnTo>
                    <a:pt x="117806" y="13090"/>
                  </a:lnTo>
                  <a:lnTo>
                    <a:pt x="104717" y="0"/>
                  </a:lnTo>
                  <a:lnTo>
                    <a:pt x="26179" y="0"/>
                  </a:lnTo>
                  <a:lnTo>
                    <a:pt x="13090" y="13090"/>
                  </a:lnTo>
                  <a:lnTo>
                    <a:pt x="13090" y="52358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39269" y="157075"/>
                  </a:lnTo>
                  <a:lnTo>
                    <a:pt x="91627" y="157075"/>
                  </a:lnTo>
                  <a:lnTo>
                    <a:pt x="130896" y="130896"/>
                  </a:lnTo>
                  <a:lnTo>
                    <a:pt x="130896" y="52358"/>
                  </a:lnTo>
                  <a:lnTo>
                    <a:pt x="117806" y="52358"/>
                  </a:lnTo>
                  <a:close/>
                  <a:moveTo>
                    <a:pt x="39269" y="26179"/>
                  </a:moveTo>
                  <a:lnTo>
                    <a:pt x="91627" y="26179"/>
                  </a:lnTo>
                  <a:lnTo>
                    <a:pt x="91627" y="52358"/>
                  </a:lnTo>
                  <a:lnTo>
                    <a:pt x="39269" y="52358"/>
                  </a:lnTo>
                  <a:lnTo>
                    <a:pt x="39269" y="26179"/>
                  </a:lnTo>
                  <a:close/>
                  <a:moveTo>
                    <a:pt x="78537" y="117806"/>
                  </a:moveTo>
                  <a:lnTo>
                    <a:pt x="52358" y="117806"/>
                  </a:lnTo>
                  <a:lnTo>
                    <a:pt x="52358" y="91627"/>
                  </a:lnTo>
                  <a:lnTo>
                    <a:pt x="78537" y="91627"/>
                  </a:lnTo>
                  <a:lnTo>
                    <a:pt x="78537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11" name="Grafika 52">
            <a:extLst>
              <a:ext uri="{FF2B5EF4-FFF2-40B4-BE49-F238E27FC236}">
                <a16:creationId xmlns:a16="http://schemas.microsoft.com/office/drawing/2014/main" id="{619E0EF0-F25F-D584-DB0C-FC8FE70ACB7B}"/>
              </a:ext>
            </a:extLst>
          </p:cNvPr>
          <p:cNvGrpSpPr/>
          <p:nvPr userDrawn="1"/>
        </p:nvGrpSpPr>
        <p:grpSpPr>
          <a:xfrm>
            <a:off x="24288206" y="3242665"/>
            <a:ext cx="412717" cy="475227"/>
            <a:chOff x="9536214" y="4149001"/>
            <a:chExt cx="261791" cy="301452"/>
          </a:xfrm>
          <a:solidFill>
            <a:srgbClr val="212E39"/>
          </a:solidFill>
        </p:grpSpPr>
        <p:sp>
          <p:nvSpPr>
            <p:cNvPr id="1212" name="Dowolny kształt: kształt 1211">
              <a:extLst>
                <a:ext uri="{FF2B5EF4-FFF2-40B4-BE49-F238E27FC236}">
                  <a16:creationId xmlns:a16="http://schemas.microsoft.com/office/drawing/2014/main" id="{AEA41D40-F67D-C019-791B-FE3128B2C96C}"/>
                </a:ext>
              </a:extLst>
            </p:cNvPr>
            <p:cNvSpPr/>
            <p:nvPr/>
          </p:nvSpPr>
          <p:spPr>
            <a:xfrm>
              <a:off x="9640931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13" name="Dowolny kształt: kształt 1212">
              <a:extLst>
                <a:ext uri="{FF2B5EF4-FFF2-40B4-BE49-F238E27FC236}">
                  <a16:creationId xmlns:a16="http://schemas.microsoft.com/office/drawing/2014/main" id="{206B99FD-A6BE-4CE1-245B-64889BEF9EA4}"/>
                </a:ext>
              </a:extLst>
            </p:cNvPr>
            <p:cNvSpPr/>
            <p:nvPr/>
          </p:nvSpPr>
          <p:spPr>
            <a:xfrm>
              <a:off x="9536214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130896 w 261791"/>
                <a:gd name="connsiteY22" fmla="*/ 275267 h 301452"/>
                <a:gd name="connsiteX23" fmla="*/ 28797 w 261791"/>
                <a:gd name="connsiteY23" fmla="*/ 105103 h 301452"/>
                <a:gd name="connsiteX24" fmla="*/ 235612 w 261791"/>
                <a:gd name="connsiteY24" fmla="*/ 105103 h 301452"/>
                <a:gd name="connsiteX25" fmla="*/ 235612 w 261791"/>
                <a:gd name="connsiteY25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130896" y="275267"/>
                  </a:lnTo>
                  <a:lnTo>
                    <a:pt x="28797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14" name="Grafika 52">
            <a:extLst>
              <a:ext uri="{FF2B5EF4-FFF2-40B4-BE49-F238E27FC236}">
                <a16:creationId xmlns:a16="http://schemas.microsoft.com/office/drawing/2014/main" id="{20329692-65BA-5E08-2770-ECED2F14ADA8}"/>
              </a:ext>
            </a:extLst>
          </p:cNvPr>
          <p:cNvGrpSpPr/>
          <p:nvPr userDrawn="1"/>
        </p:nvGrpSpPr>
        <p:grpSpPr>
          <a:xfrm>
            <a:off x="24824740" y="3222648"/>
            <a:ext cx="412717" cy="495243"/>
            <a:chOff x="9876543" y="4136304"/>
            <a:chExt cx="261791" cy="314149"/>
          </a:xfrm>
          <a:solidFill>
            <a:srgbClr val="212E39"/>
          </a:solidFill>
        </p:grpSpPr>
        <p:sp>
          <p:nvSpPr>
            <p:cNvPr id="1215" name="Dowolny kształt: kształt 1214">
              <a:extLst>
                <a:ext uri="{FF2B5EF4-FFF2-40B4-BE49-F238E27FC236}">
                  <a16:creationId xmlns:a16="http://schemas.microsoft.com/office/drawing/2014/main" id="{45985F48-3C5E-B4FC-5074-D148BA5D6557}"/>
                </a:ext>
              </a:extLst>
            </p:cNvPr>
            <p:cNvSpPr/>
            <p:nvPr/>
          </p:nvSpPr>
          <p:spPr>
            <a:xfrm>
              <a:off x="9981259" y="4293379"/>
              <a:ext cx="52358" cy="78537"/>
            </a:xfrm>
            <a:custGeom>
              <a:avLst/>
              <a:gdLst>
                <a:gd name="connsiteX0" fmla="*/ 13090 w 52358"/>
                <a:gd name="connsiteY0" fmla="*/ 78537 h 78537"/>
                <a:gd name="connsiteX1" fmla="*/ 39269 w 52358"/>
                <a:gd name="connsiteY1" fmla="*/ 78537 h 78537"/>
                <a:gd name="connsiteX2" fmla="*/ 39269 w 52358"/>
                <a:gd name="connsiteY2" fmla="*/ 52358 h 78537"/>
                <a:gd name="connsiteX3" fmla="*/ 52358 w 52358"/>
                <a:gd name="connsiteY3" fmla="*/ 52358 h 78537"/>
                <a:gd name="connsiteX4" fmla="*/ 52358 w 52358"/>
                <a:gd name="connsiteY4" fmla="*/ 0 h 78537"/>
                <a:gd name="connsiteX5" fmla="*/ 0 w 52358"/>
                <a:gd name="connsiteY5" fmla="*/ 0 h 78537"/>
                <a:gd name="connsiteX6" fmla="*/ 0 w 52358"/>
                <a:gd name="connsiteY6" fmla="*/ 52358 h 78537"/>
                <a:gd name="connsiteX7" fmla="*/ 13090 w 52358"/>
                <a:gd name="connsiteY7" fmla="*/ 52358 h 78537"/>
                <a:gd name="connsiteX8" fmla="*/ 13090 w 52358"/>
                <a:gd name="connsiteY8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78537"/>
                  </a:move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lnTo>
                    <a:pt x="1309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16" name="Dowolny kształt: kształt 1215">
              <a:extLst>
                <a:ext uri="{FF2B5EF4-FFF2-40B4-BE49-F238E27FC236}">
                  <a16:creationId xmlns:a16="http://schemas.microsoft.com/office/drawing/2014/main" id="{9FEFFF76-2FAA-D7D5-0C18-DD533551FD4C}"/>
                </a:ext>
              </a:extLst>
            </p:cNvPr>
            <p:cNvSpPr/>
            <p:nvPr/>
          </p:nvSpPr>
          <p:spPr>
            <a:xfrm>
              <a:off x="9876543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88027 w 261791"/>
                <a:gd name="connsiteY21" fmla="*/ 287971 h 314149"/>
                <a:gd name="connsiteX22" fmla="*/ 26179 w 261791"/>
                <a:gd name="connsiteY22" fmla="*/ 236443 h 314149"/>
                <a:gd name="connsiteX23" fmla="*/ 26179 w 261791"/>
                <a:gd name="connsiteY23" fmla="*/ 117806 h 314149"/>
                <a:gd name="connsiteX24" fmla="*/ 235612 w 261791"/>
                <a:gd name="connsiteY24" fmla="*/ 117806 h 314149"/>
                <a:gd name="connsiteX25" fmla="*/ 235612 w 261791"/>
                <a:gd name="connsiteY25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88027" y="287971"/>
                  </a:lnTo>
                  <a:lnTo>
                    <a:pt x="26179" y="236443"/>
                  </a:lnTo>
                  <a:lnTo>
                    <a:pt x="26179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17" name="Grafika 52">
            <a:extLst>
              <a:ext uri="{FF2B5EF4-FFF2-40B4-BE49-F238E27FC236}">
                <a16:creationId xmlns:a16="http://schemas.microsoft.com/office/drawing/2014/main" id="{4FC88DC3-838B-C6F5-89BF-B27DA8F2D12C}"/>
              </a:ext>
            </a:extLst>
          </p:cNvPr>
          <p:cNvGrpSpPr/>
          <p:nvPr userDrawn="1"/>
        </p:nvGrpSpPr>
        <p:grpSpPr>
          <a:xfrm>
            <a:off x="25361274" y="3222648"/>
            <a:ext cx="412717" cy="495243"/>
            <a:chOff x="10216872" y="4136304"/>
            <a:chExt cx="261791" cy="314149"/>
          </a:xfrm>
          <a:solidFill>
            <a:srgbClr val="212E39"/>
          </a:solidFill>
        </p:grpSpPr>
        <p:sp>
          <p:nvSpPr>
            <p:cNvPr id="1218" name="Dowolny kształt: kształt 1217">
              <a:extLst>
                <a:ext uri="{FF2B5EF4-FFF2-40B4-BE49-F238E27FC236}">
                  <a16:creationId xmlns:a16="http://schemas.microsoft.com/office/drawing/2014/main" id="{7B9E0472-FBF5-EA31-4EA2-F1BB372E285A}"/>
                </a:ext>
              </a:extLst>
            </p:cNvPr>
            <p:cNvSpPr/>
            <p:nvPr/>
          </p:nvSpPr>
          <p:spPr>
            <a:xfrm>
              <a:off x="10321588" y="4293379"/>
              <a:ext cx="52358" cy="78537"/>
            </a:xfrm>
            <a:custGeom>
              <a:avLst/>
              <a:gdLst>
                <a:gd name="connsiteX0" fmla="*/ 13090 w 52358"/>
                <a:gd name="connsiteY0" fmla="*/ 52358 h 78537"/>
                <a:gd name="connsiteX1" fmla="*/ 13090 w 52358"/>
                <a:gd name="connsiteY1" fmla="*/ 78537 h 78537"/>
                <a:gd name="connsiteX2" fmla="*/ 39269 w 52358"/>
                <a:gd name="connsiteY2" fmla="*/ 78537 h 78537"/>
                <a:gd name="connsiteX3" fmla="*/ 39269 w 52358"/>
                <a:gd name="connsiteY3" fmla="*/ 52358 h 78537"/>
                <a:gd name="connsiteX4" fmla="*/ 52358 w 52358"/>
                <a:gd name="connsiteY4" fmla="*/ 52358 h 78537"/>
                <a:gd name="connsiteX5" fmla="*/ 52358 w 52358"/>
                <a:gd name="connsiteY5" fmla="*/ 0 h 78537"/>
                <a:gd name="connsiteX6" fmla="*/ 0 w 52358"/>
                <a:gd name="connsiteY6" fmla="*/ 0 h 78537"/>
                <a:gd name="connsiteX7" fmla="*/ 0 w 52358"/>
                <a:gd name="connsiteY7" fmla="*/ 52358 h 78537"/>
                <a:gd name="connsiteX8" fmla="*/ 1309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52358"/>
                  </a:move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19" name="Dowolny kształt: kształt 1218">
              <a:extLst>
                <a:ext uri="{FF2B5EF4-FFF2-40B4-BE49-F238E27FC236}">
                  <a16:creationId xmlns:a16="http://schemas.microsoft.com/office/drawing/2014/main" id="{B3989D32-DAEC-3187-A8B9-172AE34DCF2B}"/>
                </a:ext>
              </a:extLst>
            </p:cNvPr>
            <p:cNvSpPr/>
            <p:nvPr/>
          </p:nvSpPr>
          <p:spPr>
            <a:xfrm>
              <a:off x="10216872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130896 w 261791"/>
                <a:gd name="connsiteY21" fmla="*/ 287971 h 314149"/>
                <a:gd name="connsiteX22" fmla="*/ 28797 w 261791"/>
                <a:gd name="connsiteY22" fmla="*/ 117806 h 314149"/>
                <a:gd name="connsiteX23" fmla="*/ 235612 w 261791"/>
                <a:gd name="connsiteY23" fmla="*/ 117806 h 314149"/>
                <a:gd name="connsiteX24" fmla="*/ 235612 w 261791"/>
                <a:gd name="connsiteY24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130896" y="287971"/>
                  </a:lnTo>
                  <a:lnTo>
                    <a:pt x="28797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20" name="Dowolny kształt: kształt 1219">
            <a:extLst>
              <a:ext uri="{FF2B5EF4-FFF2-40B4-BE49-F238E27FC236}">
                <a16:creationId xmlns:a16="http://schemas.microsoft.com/office/drawing/2014/main" id="{BDC0C7CD-3E03-EBA2-6ACB-F78F346B75D8}"/>
              </a:ext>
            </a:extLst>
          </p:cNvPr>
          <p:cNvSpPr/>
          <p:nvPr userDrawn="1"/>
        </p:nvSpPr>
        <p:spPr>
          <a:xfrm>
            <a:off x="28335213" y="6194103"/>
            <a:ext cx="490515" cy="495254"/>
          </a:xfrm>
          <a:custGeom>
            <a:avLst/>
            <a:gdLst>
              <a:gd name="connsiteX0" fmla="*/ 273180 w 311139"/>
              <a:gd name="connsiteY0" fmla="*/ 157081 h 314156"/>
              <a:gd name="connsiteX1" fmla="*/ 272918 w 311139"/>
              <a:gd name="connsiteY1" fmla="*/ 149332 h 314156"/>
              <a:gd name="connsiteX2" fmla="*/ 311139 w 311139"/>
              <a:gd name="connsiteY2" fmla="*/ 112380 h 314156"/>
              <a:gd name="connsiteX3" fmla="*/ 271871 w 311139"/>
              <a:gd name="connsiteY3" fmla="*/ 44367 h 314156"/>
              <a:gd name="connsiteX4" fmla="*/ 220952 w 311139"/>
              <a:gd name="connsiteY4" fmla="*/ 59315 h 314156"/>
              <a:gd name="connsiteX5" fmla="*/ 207536 w 311139"/>
              <a:gd name="connsiteY5" fmla="*/ 51547 h 314156"/>
              <a:gd name="connsiteX6" fmla="*/ 194642 w 311139"/>
              <a:gd name="connsiteY6" fmla="*/ 0 h 314156"/>
              <a:gd name="connsiteX7" fmla="*/ 116105 w 311139"/>
              <a:gd name="connsiteY7" fmla="*/ 0 h 314156"/>
              <a:gd name="connsiteX8" fmla="*/ 103604 w 311139"/>
              <a:gd name="connsiteY8" fmla="*/ 51547 h 314156"/>
              <a:gd name="connsiteX9" fmla="*/ 90187 w 311139"/>
              <a:gd name="connsiteY9" fmla="*/ 59309 h 314156"/>
              <a:gd name="connsiteX10" fmla="*/ 39269 w 311139"/>
              <a:gd name="connsiteY10" fmla="*/ 44360 h 314156"/>
              <a:gd name="connsiteX11" fmla="*/ 0 w 311139"/>
              <a:gd name="connsiteY11" fmla="*/ 112374 h 314156"/>
              <a:gd name="connsiteX12" fmla="*/ 38222 w 311139"/>
              <a:gd name="connsiteY12" fmla="*/ 149326 h 314156"/>
              <a:gd name="connsiteX13" fmla="*/ 37960 w 311139"/>
              <a:gd name="connsiteY13" fmla="*/ 157075 h 314156"/>
              <a:gd name="connsiteX14" fmla="*/ 38222 w 311139"/>
              <a:gd name="connsiteY14" fmla="*/ 164824 h 314156"/>
              <a:gd name="connsiteX15" fmla="*/ 0 w 311139"/>
              <a:gd name="connsiteY15" fmla="*/ 201776 h 314156"/>
              <a:gd name="connsiteX16" fmla="*/ 39269 w 311139"/>
              <a:gd name="connsiteY16" fmla="*/ 269789 h 314156"/>
              <a:gd name="connsiteX17" fmla="*/ 90187 w 311139"/>
              <a:gd name="connsiteY17" fmla="*/ 254841 h 314156"/>
              <a:gd name="connsiteX18" fmla="*/ 103604 w 311139"/>
              <a:gd name="connsiteY18" fmla="*/ 262610 h 314156"/>
              <a:gd name="connsiteX19" fmla="*/ 116497 w 311139"/>
              <a:gd name="connsiteY19" fmla="*/ 314156 h 314156"/>
              <a:gd name="connsiteX20" fmla="*/ 195035 w 311139"/>
              <a:gd name="connsiteY20" fmla="*/ 314156 h 314156"/>
              <a:gd name="connsiteX21" fmla="*/ 207536 w 311139"/>
              <a:gd name="connsiteY21" fmla="*/ 262610 h 314156"/>
              <a:gd name="connsiteX22" fmla="*/ 220952 w 311139"/>
              <a:gd name="connsiteY22" fmla="*/ 254847 h 314156"/>
              <a:gd name="connsiteX23" fmla="*/ 271871 w 311139"/>
              <a:gd name="connsiteY23" fmla="*/ 269795 h 314156"/>
              <a:gd name="connsiteX24" fmla="*/ 311139 w 311139"/>
              <a:gd name="connsiteY24" fmla="*/ 201782 h 314156"/>
              <a:gd name="connsiteX25" fmla="*/ 272918 w 311139"/>
              <a:gd name="connsiteY25" fmla="*/ 164830 h 314156"/>
              <a:gd name="connsiteX26" fmla="*/ 273180 w 311139"/>
              <a:gd name="connsiteY26" fmla="*/ 157081 h 314156"/>
              <a:gd name="connsiteX27" fmla="*/ 155570 w 311139"/>
              <a:gd name="connsiteY27" fmla="*/ 209636 h 314156"/>
              <a:gd name="connsiteX28" fmla="*/ 103015 w 311139"/>
              <a:gd name="connsiteY28" fmla="*/ 157081 h 314156"/>
              <a:gd name="connsiteX29" fmla="*/ 155570 w 311139"/>
              <a:gd name="connsiteY29" fmla="*/ 104527 h 314156"/>
              <a:gd name="connsiteX30" fmla="*/ 208124 w 311139"/>
              <a:gd name="connsiteY30" fmla="*/ 157081 h 314156"/>
              <a:gd name="connsiteX31" fmla="*/ 155570 w 311139"/>
              <a:gd name="connsiteY31" fmla="*/ 209636 h 31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11139" h="314156">
                <a:moveTo>
                  <a:pt x="273180" y="157081"/>
                </a:moveTo>
                <a:cubicBezTo>
                  <a:pt x="273180" y="154476"/>
                  <a:pt x="273114" y="151898"/>
                  <a:pt x="272918" y="149332"/>
                </a:cubicBezTo>
                <a:lnTo>
                  <a:pt x="311139" y="112380"/>
                </a:lnTo>
                <a:lnTo>
                  <a:pt x="271871" y="44367"/>
                </a:lnTo>
                <a:lnTo>
                  <a:pt x="220952" y="59315"/>
                </a:lnTo>
                <a:cubicBezTo>
                  <a:pt x="216698" y="56442"/>
                  <a:pt x="212182" y="53850"/>
                  <a:pt x="207536" y="51547"/>
                </a:cubicBezTo>
                <a:lnTo>
                  <a:pt x="194642" y="0"/>
                </a:lnTo>
                <a:lnTo>
                  <a:pt x="116105" y="0"/>
                </a:lnTo>
                <a:lnTo>
                  <a:pt x="103604" y="51547"/>
                </a:lnTo>
                <a:cubicBezTo>
                  <a:pt x="98957" y="53844"/>
                  <a:pt x="94441" y="56435"/>
                  <a:pt x="90187" y="59309"/>
                </a:cubicBezTo>
                <a:lnTo>
                  <a:pt x="39269" y="44360"/>
                </a:lnTo>
                <a:lnTo>
                  <a:pt x="0" y="112374"/>
                </a:lnTo>
                <a:lnTo>
                  <a:pt x="38222" y="149326"/>
                </a:lnTo>
                <a:cubicBezTo>
                  <a:pt x="38026" y="151884"/>
                  <a:pt x="37960" y="154470"/>
                  <a:pt x="37960" y="157075"/>
                </a:cubicBezTo>
                <a:cubicBezTo>
                  <a:pt x="37960" y="159679"/>
                  <a:pt x="38026" y="162258"/>
                  <a:pt x="38222" y="164824"/>
                </a:cubicBezTo>
                <a:lnTo>
                  <a:pt x="0" y="201776"/>
                </a:lnTo>
                <a:lnTo>
                  <a:pt x="39269" y="269789"/>
                </a:lnTo>
                <a:lnTo>
                  <a:pt x="90187" y="254841"/>
                </a:lnTo>
                <a:cubicBezTo>
                  <a:pt x="94441" y="257714"/>
                  <a:pt x="98957" y="260305"/>
                  <a:pt x="103604" y="262610"/>
                </a:cubicBezTo>
                <a:lnTo>
                  <a:pt x="116497" y="314156"/>
                </a:lnTo>
                <a:lnTo>
                  <a:pt x="195035" y="314156"/>
                </a:lnTo>
                <a:lnTo>
                  <a:pt x="207536" y="262610"/>
                </a:lnTo>
                <a:cubicBezTo>
                  <a:pt x="212182" y="260312"/>
                  <a:pt x="216698" y="257720"/>
                  <a:pt x="220952" y="254847"/>
                </a:cubicBezTo>
                <a:lnTo>
                  <a:pt x="271871" y="269795"/>
                </a:lnTo>
                <a:lnTo>
                  <a:pt x="311139" y="201782"/>
                </a:lnTo>
                <a:lnTo>
                  <a:pt x="272918" y="164830"/>
                </a:lnTo>
                <a:cubicBezTo>
                  <a:pt x="273049" y="162271"/>
                  <a:pt x="273180" y="159686"/>
                  <a:pt x="273180" y="157081"/>
                </a:cubicBezTo>
                <a:close/>
                <a:moveTo>
                  <a:pt x="155570" y="209636"/>
                </a:moveTo>
                <a:cubicBezTo>
                  <a:pt x="126576" y="209636"/>
                  <a:pt x="103015" y="186107"/>
                  <a:pt x="103015" y="157081"/>
                </a:cubicBezTo>
                <a:cubicBezTo>
                  <a:pt x="103015" y="128055"/>
                  <a:pt x="126576" y="104527"/>
                  <a:pt x="155570" y="104527"/>
                </a:cubicBezTo>
                <a:cubicBezTo>
                  <a:pt x="184563" y="104527"/>
                  <a:pt x="208124" y="128055"/>
                  <a:pt x="208124" y="157081"/>
                </a:cubicBezTo>
                <a:cubicBezTo>
                  <a:pt x="208124" y="186107"/>
                  <a:pt x="184563" y="209636"/>
                  <a:pt x="155570" y="20963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21" name="Grafika 52">
            <a:extLst>
              <a:ext uri="{FF2B5EF4-FFF2-40B4-BE49-F238E27FC236}">
                <a16:creationId xmlns:a16="http://schemas.microsoft.com/office/drawing/2014/main" id="{0E219E8B-B64D-8528-1417-A75E22AD2A28}"/>
              </a:ext>
            </a:extLst>
          </p:cNvPr>
          <p:cNvGrpSpPr/>
          <p:nvPr userDrawn="1"/>
        </p:nvGrpSpPr>
        <p:grpSpPr>
          <a:xfrm>
            <a:off x="28891455" y="6194113"/>
            <a:ext cx="452545" cy="497627"/>
            <a:chOff x="12456105" y="6021202"/>
            <a:chExt cx="287054" cy="315661"/>
          </a:xfrm>
          <a:solidFill>
            <a:srgbClr val="212E39"/>
          </a:solidFill>
        </p:grpSpPr>
        <p:sp>
          <p:nvSpPr>
            <p:cNvPr id="1222" name="Dowolny kształt: kształt 1221">
              <a:extLst>
                <a:ext uri="{FF2B5EF4-FFF2-40B4-BE49-F238E27FC236}">
                  <a16:creationId xmlns:a16="http://schemas.microsoft.com/office/drawing/2014/main" id="{59332272-8564-A9B1-AE2F-9EE467273D33}"/>
                </a:ext>
              </a:extLst>
            </p:cNvPr>
            <p:cNvSpPr/>
            <p:nvPr/>
          </p:nvSpPr>
          <p:spPr>
            <a:xfrm>
              <a:off x="12456105" y="6021202"/>
              <a:ext cx="194510" cy="196343"/>
            </a:xfrm>
            <a:custGeom>
              <a:avLst/>
              <a:gdLst>
                <a:gd name="connsiteX0" fmla="*/ 138160 w 194510"/>
                <a:gd name="connsiteY0" fmla="*/ 159274 h 196343"/>
                <a:gd name="connsiteX1" fmla="*/ 169968 w 194510"/>
                <a:gd name="connsiteY1" fmla="*/ 168620 h 196343"/>
                <a:gd name="connsiteX2" fmla="*/ 194511 w 194510"/>
                <a:gd name="connsiteY2" fmla="*/ 126112 h 196343"/>
                <a:gd name="connsiteX3" fmla="*/ 170622 w 194510"/>
                <a:gd name="connsiteY3" fmla="*/ 103015 h 196343"/>
                <a:gd name="connsiteX4" fmla="*/ 170753 w 194510"/>
                <a:gd name="connsiteY4" fmla="*/ 98172 h 196343"/>
                <a:gd name="connsiteX5" fmla="*/ 170622 w 194510"/>
                <a:gd name="connsiteY5" fmla="*/ 93328 h 196343"/>
                <a:gd name="connsiteX6" fmla="*/ 194511 w 194510"/>
                <a:gd name="connsiteY6" fmla="*/ 70232 h 196343"/>
                <a:gd name="connsiteX7" fmla="*/ 169968 w 194510"/>
                <a:gd name="connsiteY7" fmla="*/ 27724 h 196343"/>
                <a:gd name="connsiteX8" fmla="*/ 138160 w 194510"/>
                <a:gd name="connsiteY8" fmla="*/ 37069 h 196343"/>
                <a:gd name="connsiteX9" fmla="*/ 129717 w 194510"/>
                <a:gd name="connsiteY9" fmla="*/ 32213 h 196343"/>
                <a:gd name="connsiteX10" fmla="*/ 121667 w 194510"/>
                <a:gd name="connsiteY10" fmla="*/ 0 h 196343"/>
                <a:gd name="connsiteX11" fmla="*/ 72581 w 194510"/>
                <a:gd name="connsiteY11" fmla="*/ 0 h 196343"/>
                <a:gd name="connsiteX12" fmla="*/ 64793 w 194510"/>
                <a:gd name="connsiteY12" fmla="*/ 32220 h 196343"/>
                <a:gd name="connsiteX13" fmla="*/ 56350 w 194510"/>
                <a:gd name="connsiteY13" fmla="*/ 37069 h 196343"/>
                <a:gd name="connsiteX14" fmla="*/ 24543 w 194510"/>
                <a:gd name="connsiteY14" fmla="*/ 27724 h 196343"/>
                <a:gd name="connsiteX15" fmla="*/ 0 w 194510"/>
                <a:gd name="connsiteY15" fmla="*/ 70232 h 196343"/>
                <a:gd name="connsiteX16" fmla="*/ 23888 w 194510"/>
                <a:gd name="connsiteY16" fmla="*/ 93328 h 196343"/>
                <a:gd name="connsiteX17" fmla="*/ 23757 w 194510"/>
                <a:gd name="connsiteY17" fmla="*/ 98172 h 196343"/>
                <a:gd name="connsiteX18" fmla="*/ 23888 w 194510"/>
                <a:gd name="connsiteY18" fmla="*/ 103015 h 196343"/>
                <a:gd name="connsiteX19" fmla="*/ 0 w 194510"/>
                <a:gd name="connsiteY19" fmla="*/ 126112 h 196343"/>
                <a:gd name="connsiteX20" fmla="*/ 24543 w 194510"/>
                <a:gd name="connsiteY20" fmla="*/ 168620 h 196343"/>
                <a:gd name="connsiteX21" fmla="*/ 56350 w 194510"/>
                <a:gd name="connsiteY21" fmla="*/ 159274 h 196343"/>
                <a:gd name="connsiteX22" fmla="*/ 64793 w 194510"/>
                <a:gd name="connsiteY22" fmla="*/ 164130 h 196343"/>
                <a:gd name="connsiteX23" fmla="*/ 72843 w 194510"/>
                <a:gd name="connsiteY23" fmla="*/ 196344 h 196343"/>
                <a:gd name="connsiteX24" fmla="*/ 121929 w 194510"/>
                <a:gd name="connsiteY24" fmla="*/ 196344 h 196343"/>
                <a:gd name="connsiteX25" fmla="*/ 129717 w 194510"/>
                <a:gd name="connsiteY25" fmla="*/ 164123 h 196343"/>
                <a:gd name="connsiteX26" fmla="*/ 138160 w 194510"/>
                <a:gd name="connsiteY26" fmla="*/ 159274 h 196343"/>
                <a:gd name="connsiteX27" fmla="*/ 97255 w 194510"/>
                <a:gd name="connsiteY27" fmla="*/ 65323 h 196343"/>
                <a:gd name="connsiteX28" fmla="*/ 130110 w 194510"/>
                <a:gd name="connsiteY28" fmla="*/ 98172 h 196343"/>
                <a:gd name="connsiteX29" fmla="*/ 97255 w 194510"/>
                <a:gd name="connsiteY29" fmla="*/ 131020 h 196343"/>
                <a:gd name="connsiteX30" fmla="*/ 64400 w 194510"/>
                <a:gd name="connsiteY30" fmla="*/ 98172 h 196343"/>
                <a:gd name="connsiteX31" fmla="*/ 97255 w 194510"/>
                <a:gd name="connsiteY31" fmla="*/ 65323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4510" h="196343">
                  <a:moveTo>
                    <a:pt x="138160" y="159274"/>
                  </a:moveTo>
                  <a:lnTo>
                    <a:pt x="169968" y="168620"/>
                  </a:lnTo>
                  <a:lnTo>
                    <a:pt x="194511" y="126112"/>
                  </a:lnTo>
                  <a:lnTo>
                    <a:pt x="170622" y="103015"/>
                  </a:lnTo>
                  <a:cubicBezTo>
                    <a:pt x="170688" y="101412"/>
                    <a:pt x="170753" y="99802"/>
                    <a:pt x="170753" y="98172"/>
                  </a:cubicBezTo>
                  <a:cubicBezTo>
                    <a:pt x="170753" y="96542"/>
                    <a:pt x="170688" y="94932"/>
                    <a:pt x="170622" y="93328"/>
                  </a:cubicBezTo>
                  <a:lnTo>
                    <a:pt x="194511" y="70232"/>
                  </a:lnTo>
                  <a:lnTo>
                    <a:pt x="169968" y="27724"/>
                  </a:lnTo>
                  <a:lnTo>
                    <a:pt x="138160" y="37069"/>
                  </a:lnTo>
                  <a:cubicBezTo>
                    <a:pt x="135477" y="35277"/>
                    <a:pt x="132662" y="33653"/>
                    <a:pt x="129717" y="32213"/>
                  </a:cubicBezTo>
                  <a:lnTo>
                    <a:pt x="121667" y="0"/>
                  </a:lnTo>
                  <a:lnTo>
                    <a:pt x="72581" y="0"/>
                  </a:lnTo>
                  <a:lnTo>
                    <a:pt x="64793" y="32220"/>
                  </a:lnTo>
                  <a:cubicBezTo>
                    <a:pt x="61848" y="33653"/>
                    <a:pt x="59033" y="35277"/>
                    <a:pt x="56350" y="37069"/>
                  </a:cubicBezTo>
                  <a:lnTo>
                    <a:pt x="24543" y="27724"/>
                  </a:lnTo>
                  <a:lnTo>
                    <a:pt x="0" y="70232"/>
                  </a:lnTo>
                  <a:lnTo>
                    <a:pt x="23888" y="93328"/>
                  </a:lnTo>
                  <a:cubicBezTo>
                    <a:pt x="23823" y="94932"/>
                    <a:pt x="23757" y="96542"/>
                    <a:pt x="23757" y="98172"/>
                  </a:cubicBezTo>
                  <a:cubicBezTo>
                    <a:pt x="23757" y="99802"/>
                    <a:pt x="23823" y="101412"/>
                    <a:pt x="23888" y="103015"/>
                  </a:cubicBezTo>
                  <a:lnTo>
                    <a:pt x="0" y="126112"/>
                  </a:lnTo>
                  <a:lnTo>
                    <a:pt x="24543" y="168620"/>
                  </a:lnTo>
                  <a:lnTo>
                    <a:pt x="56350" y="159274"/>
                  </a:lnTo>
                  <a:cubicBezTo>
                    <a:pt x="59033" y="161067"/>
                    <a:pt x="61848" y="162690"/>
                    <a:pt x="64793" y="164130"/>
                  </a:cubicBezTo>
                  <a:lnTo>
                    <a:pt x="72843" y="196344"/>
                  </a:lnTo>
                  <a:lnTo>
                    <a:pt x="121929" y="196344"/>
                  </a:lnTo>
                  <a:lnTo>
                    <a:pt x="129717" y="164123"/>
                  </a:lnTo>
                  <a:cubicBezTo>
                    <a:pt x="132662" y="162690"/>
                    <a:pt x="135477" y="161067"/>
                    <a:pt x="138160" y="159274"/>
                  </a:cubicBezTo>
                  <a:close/>
                  <a:moveTo>
                    <a:pt x="97255" y="65323"/>
                  </a:moveTo>
                  <a:cubicBezTo>
                    <a:pt x="115384" y="65323"/>
                    <a:pt x="130110" y="80030"/>
                    <a:pt x="130110" y="98172"/>
                  </a:cubicBezTo>
                  <a:cubicBezTo>
                    <a:pt x="130110" y="116314"/>
                    <a:pt x="115384" y="131020"/>
                    <a:pt x="97255" y="131020"/>
                  </a:cubicBezTo>
                  <a:cubicBezTo>
                    <a:pt x="79126" y="131020"/>
                    <a:pt x="64400" y="116314"/>
                    <a:pt x="64400" y="98172"/>
                  </a:cubicBezTo>
                  <a:cubicBezTo>
                    <a:pt x="64400" y="80030"/>
                    <a:pt x="79126" y="65323"/>
                    <a:pt x="97255" y="653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23" name="Dowolny kształt: kształt 1222">
              <a:extLst>
                <a:ext uri="{FF2B5EF4-FFF2-40B4-BE49-F238E27FC236}">
                  <a16:creationId xmlns:a16="http://schemas.microsoft.com/office/drawing/2014/main" id="{3ECFA03A-1B7E-563C-98C9-0940ECCDDCC7}"/>
                </a:ext>
              </a:extLst>
            </p:cNvPr>
            <p:cNvSpPr/>
            <p:nvPr/>
          </p:nvSpPr>
          <p:spPr>
            <a:xfrm>
              <a:off x="12586084" y="6178283"/>
              <a:ext cx="157074" cy="158580"/>
            </a:xfrm>
            <a:custGeom>
              <a:avLst/>
              <a:gdLst>
                <a:gd name="connsiteX0" fmla="*/ 137899 w 157074"/>
                <a:gd name="connsiteY0" fmla="*/ 79290 h 158580"/>
                <a:gd name="connsiteX1" fmla="*/ 137768 w 157074"/>
                <a:gd name="connsiteY1" fmla="*/ 75383 h 158580"/>
                <a:gd name="connsiteX2" fmla="*/ 157075 w 157074"/>
                <a:gd name="connsiteY2" fmla="*/ 56731 h 158580"/>
                <a:gd name="connsiteX3" fmla="*/ 137244 w 157074"/>
                <a:gd name="connsiteY3" fmla="*/ 22397 h 158580"/>
                <a:gd name="connsiteX4" fmla="*/ 111523 w 157074"/>
                <a:gd name="connsiteY4" fmla="*/ 29942 h 158580"/>
                <a:gd name="connsiteX5" fmla="*/ 104782 w 157074"/>
                <a:gd name="connsiteY5" fmla="*/ 26022 h 158580"/>
                <a:gd name="connsiteX6" fmla="*/ 98237 w 157074"/>
                <a:gd name="connsiteY6" fmla="*/ 0 h 158580"/>
                <a:gd name="connsiteX7" fmla="*/ 58641 w 157074"/>
                <a:gd name="connsiteY7" fmla="*/ 0 h 158580"/>
                <a:gd name="connsiteX8" fmla="*/ 52293 w 157074"/>
                <a:gd name="connsiteY8" fmla="*/ 26022 h 158580"/>
                <a:gd name="connsiteX9" fmla="*/ 45551 w 157074"/>
                <a:gd name="connsiteY9" fmla="*/ 29942 h 158580"/>
                <a:gd name="connsiteX10" fmla="*/ 19831 w 157074"/>
                <a:gd name="connsiteY10" fmla="*/ 22397 h 158580"/>
                <a:gd name="connsiteX11" fmla="*/ 0 w 157074"/>
                <a:gd name="connsiteY11" fmla="*/ 56731 h 158580"/>
                <a:gd name="connsiteX12" fmla="*/ 19307 w 157074"/>
                <a:gd name="connsiteY12" fmla="*/ 75383 h 158580"/>
                <a:gd name="connsiteX13" fmla="*/ 19176 w 157074"/>
                <a:gd name="connsiteY13" fmla="*/ 79290 h 158580"/>
                <a:gd name="connsiteX14" fmla="*/ 19307 w 157074"/>
                <a:gd name="connsiteY14" fmla="*/ 83197 h 158580"/>
                <a:gd name="connsiteX15" fmla="*/ 0 w 157074"/>
                <a:gd name="connsiteY15" fmla="*/ 101850 h 158580"/>
                <a:gd name="connsiteX16" fmla="*/ 19831 w 157074"/>
                <a:gd name="connsiteY16" fmla="*/ 136184 h 158580"/>
                <a:gd name="connsiteX17" fmla="*/ 45551 w 157074"/>
                <a:gd name="connsiteY17" fmla="*/ 128638 h 158580"/>
                <a:gd name="connsiteX18" fmla="*/ 52293 w 157074"/>
                <a:gd name="connsiteY18" fmla="*/ 132558 h 158580"/>
                <a:gd name="connsiteX19" fmla="*/ 58838 w 157074"/>
                <a:gd name="connsiteY19" fmla="*/ 158580 h 158580"/>
                <a:gd name="connsiteX20" fmla="*/ 98434 w 157074"/>
                <a:gd name="connsiteY20" fmla="*/ 158580 h 158580"/>
                <a:gd name="connsiteX21" fmla="*/ 104782 w 157074"/>
                <a:gd name="connsiteY21" fmla="*/ 132558 h 158580"/>
                <a:gd name="connsiteX22" fmla="*/ 111523 w 157074"/>
                <a:gd name="connsiteY22" fmla="*/ 128638 h 158580"/>
                <a:gd name="connsiteX23" fmla="*/ 137244 w 157074"/>
                <a:gd name="connsiteY23" fmla="*/ 136184 h 158580"/>
                <a:gd name="connsiteX24" fmla="*/ 157075 w 157074"/>
                <a:gd name="connsiteY24" fmla="*/ 101850 h 158580"/>
                <a:gd name="connsiteX25" fmla="*/ 137768 w 157074"/>
                <a:gd name="connsiteY25" fmla="*/ 83197 h 158580"/>
                <a:gd name="connsiteX26" fmla="*/ 137899 w 157074"/>
                <a:gd name="connsiteY26" fmla="*/ 79290 h 158580"/>
                <a:gd name="connsiteX27" fmla="*/ 78537 w 157074"/>
                <a:gd name="connsiteY27" fmla="*/ 105823 h 158580"/>
                <a:gd name="connsiteX28" fmla="*/ 52031 w 157074"/>
                <a:gd name="connsiteY28" fmla="*/ 79290 h 158580"/>
                <a:gd name="connsiteX29" fmla="*/ 78537 w 157074"/>
                <a:gd name="connsiteY29" fmla="*/ 52758 h 158580"/>
                <a:gd name="connsiteX30" fmla="*/ 105044 w 157074"/>
                <a:gd name="connsiteY30" fmla="*/ 79290 h 158580"/>
                <a:gd name="connsiteX31" fmla="*/ 78537 w 157074"/>
                <a:gd name="connsiteY31" fmla="*/ 105823 h 15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7074" h="158580">
                  <a:moveTo>
                    <a:pt x="137899" y="79290"/>
                  </a:moveTo>
                  <a:cubicBezTo>
                    <a:pt x="137899" y="77975"/>
                    <a:pt x="137899" y="76672"/>
                    <a:pt x="137768" y="75383"/>
                  </a:cubicBezTo>
                  <a:lnTo>
                    <a:pt x="157075" y="56731"/>
                  </a:lnTo>
                  <a:lnTo>
                    <a:pt x="137244" y="22397"/>
                  </a:lnTo>
                  <a:lnTo>
                    <a:pt x="111523" y="29942"/>
                  </a:lnTo>
                  <a:cubicBezTo>
                    <a:pt x="109363" y="28490"/>
                    <a:pt x="107138" y="27181"/>
                    <a:pt x="104782" y="26022"/>
                  </a:cubicBezTo>
                  <a:lnTo>
                    <a:pt x="98237" y="0"/>
                  </a:lnTo>
                  <a:lnTo>
                    <a:pt x="58641" y="0"/>
                  </a:lnTo>
                  <a:lnTo>
                    <a:pt x="52293" y="26022"/>
                  </a:lnTo>
                  <a:cubicBezTo>
                    <a:pt x="49937" y="27181"/>
                    <a:pt x="47712" y="28490"/>
                    <a:pt x="45551" y="29942"/>
                  </a:cubicBezTo>
                  <a:lnTo>
                    <a:pt x="19831" y="22397"/>
                  </a:lnTo>
                  <a:lnTo>
                    <a:pt x="0" y="56731"/>
                  </a:lnTo>
                  <a:lnTo>
                    <a:pt x="19307" y="75383"/>
                  </a:lnTo>
                  <a:cubicBezTo>
                    <a:pt x="19176" y="76679"/>
                    <a:pt x="19176" y="77981"/>
                    <a:pt x="19176" y="79290"/>
                  </a:cubicBezTo>
                  <a:cubicBezTo>
                    <a:pt x="19176" y="80599"/>
                    <a:pt x="19176" y="81908"/>
                    <a:pt x="19307" y="83197"/>
                  </a:cubicBezTo>
                  <a:lnTo>
                    <a:pt x="0" y="101850"/>
                  </a:lnTo>
                  <a:lnTo>
                    <a:pt x="19831" y="136184"/>
                  </a:lnTo>
                  <a:lnTo>
                    <a:pt x="45551" y="128638"/>
                  </a:lnTo>
                  <a:cubicBezTo>
                    <a:pt x="47712" y="130091"/>
                    <a:pt x="49937" y="131400"/>
                    <a:pt x="52293" y="132558"/>
                  </a:cubicBezTo>
                  <a:lnTo>
                    <a:pt x="58838" y="158580"/>
                  </a:lnTo>
                  <a:lnTo>
                    <a:pt x="98434" y="158580"/>
                  </a:lnTo>
                  <a:lnTo>
                    <a:pt x="104782" y="132558"/>
                  </a:lnTo>
                  <a:cubicBezTo>
                    <a:pt x="107138" y="131400"/>
                    <a:pt x="109363" y="130091"/>
                    <a:pt x="111523" y="128638"/>
                  </a:cubicBezTo>
                  <a:lnTo>
                    <a:pt x="137244" y="136184"/>
                  </a:lnTo>
                  <a:lnTo>
                    <a:pt x="157075" y="101850"/>
                  </a:lnTo>
                  <a:lnTo>
                    <a:pt x="137768" y="83197"/>
                  </a:lnTo>
                  <a:cubicBezTo>
                    <a:pt x="137899" y="81902"/>
                    <a:pt x="137899" y="80599"/>
                    <a:pt x="137899" y="79290"/>
                  </a:cubicBezTo>
                  <a:close/>
                  <a:moveTo>
                    <a:pt x="78537" y="105823"/>
                  </a:moveTo>
                  <a:cubicBezTo>
                    <a:pt x="63877" y="105823"/>
                    <a:pt x="52031" y="93944"/>
                    <a:pt x="52031" y="79290"/>
                  </a:cubicBezTo>
                  <a:cubicBezTo>
                    <a:pt x="52031" y="64636"/>
                    <a:pt x="63877" y="52758"/>
                    <a:pt x="78537" y="52758"/>
                  </a:cubicBezTo>
                  <a:cubicBezTo>
                    <a:pt x="93198" y="52758"/>
                    <a:pt x="105044" y="64636"/>
                    <a:pt x="105044" y="79290"/>
                  </a:cubicBezTo>
                  <a:cubicBezTo>
                    <a:pt x="105044" y="93944"/>
                    <a:pt x="93198" y="105823"/>
                    <a:pt x="78537" y="1058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24" name="Dowolny kształt: kształt 1223">
            <a:extLst>
              <a:ext uri="{FF2B5EF4-FFF2-40B4-BE49-F238E27FC236}">
                <a16:creationId xmlns:a16="http://schemas.microsoft.com/office/drawing/2014/main" id="{8F43AE88-E8E6-D056-EF55-90B1FE909DB5}"/>
              </a:ext>
            </a:extLst>
          </p:cNvPr>
          <p:cNvSpPr/>
          <p:nvPr userDrawn="1"/>
        </p:nvSpPr>
        <p:spPr>
          <a:xfrm>
            <a:off x="24783468" y="-2749427"/>
            <a:ext cx="495260" cy="471006"/>
          </a:xfrm>
          <a:custGeom>
            <a:avLst/>
            <a:gdLst>
              <a:gd name="connsiteX0" fmla="*/ 160412 w 314149"/>
              <a:gd name="connsiteY0" fmla="*/ 26179 h 298775"/>
              <a:gd name="connsiteX1" fmla="*/ 192286 w 314149"/>
              <a:gd name="connsiteY1" fmla="*/ 89853 h 298775"/>
              <a:gd name="connsiteX2" fmla="*/ 198372 w 314149"/>
              <a:gd name="connsiteY2" fmla="*/ 102007 h 298775"/>
              <a:gd name="connsiteX3" fmla="*/ 211789 w 314149"/>
              <a:gd name="connsiteY3" fmla="*/ 104029 h 298775"/>
              <a:gd name="connsiteX4" fmla="*/ 282211 w 314149"/>
              <a:gd name="connsiteY4" fmla="*/ 114632 h 298775"/>
              <a:gd name="connsiteX5" fmla="*/ 284240 w 314149"/>
              <a:gd name="connsiteY5" fmla="*/ 121013 h 298775"/>
              <a:gd name="connsiteX6" fmla="*/ 233518 w 314149"/>
              <a:gd name="connsiteY6" fmla="*/ 170969 h 298775"/>
              <a:gd name="connsiteX7" fmla="*/ 223832 w 314149"/>
              <a:gd name="connsiteY7" fmla="*/ 180505 h 298775"/>
              <a:gd name="connsiteX8" fmla="*/ 226057 w 314149"/>
              <a:gd name="connsiteY8" fmla="*/ 193909 h 298775"/>
              <a:gd name="connsiteX9" fmla="*/ 237772 w 314149"/>
              <a:gd name="connsiteY9" fmla="*/ 264134 h 298775"/>
              <a:gd name="connsiteX10" fmla="*/ 232340 w 314149"/>
              <a:gd name="connsiteY10" fmla="*/ 268081 h 298775"/>
              <a:gd name="connsiteX11" fmla="*/ 169118 w 314149"/>
              <a:gd name="connsiteY11" fmla="*/ 235278 h 298775"/>
              <a:gd name="connsiteX12" fmla="*/ 157075 w 314149"/>
              <a:gd name="connsiteY12" fmla="*/ 229015 h 298775"/>
              <a:gd name="connsiteX13" fmla="*/ 145032 w 314149"/>
              <a:gd name="connsiteY13" fmla="*/ 235278 h 298775"/>
              <a:gd name="connsiteX14" fmla="*/ 81810 w 314149"/>
              <a:gd name="connsiteY14" fmla="*/ 268081 h 298775"/>
              <a:gd name="connsiteX15" fmla="*/ 76378 w 314149"/>
              <a:gd name="connsiteY15" fmla="*/ 264134 h 298775"/>
              <a:gd name="connsiteX16" fmla="*/ 88093 w 314149"/>
              <a:gd name="connsiteY16" fmla="*/ 193909 h 298775"/>
              <a:gd name="connsiteX17" fmla="*/ 90318 w 314149"/>
              <a:gd name="connsiteY17" fmla="*/ 180505 h 298775"/>
              <a:gd name="connsiteX18" fmla="*/ 80632 w 314149"/>
              <a:gd name="connsiteY18" fmla="*/ 170969 h 298775"/>
              <a:gd name="connsiteX19" fmla="*/ 29910 w 314149"/>
              <a:gd name="connsiteY19" fmla="*/ 121013 h 298775"/>
              <a:gd name="connsiteX20" fmla="*/ 31938 w 314149"/>
              <a:gd name="connsiteY20" fmla="*/ 114632 h 298775"/>
              <a:gd name="connsiteX21" fmla="*/ 102361 w 314149"/>
              <a:gd name="connsiteY21" fmla="*/ 104029 h 298775"/>
              <a:gd name="connsiteX22" fmla="*/ 115778 w 314149"/>
              <a:gd name="connsiteY22" fmla="*/ 102007 h 298775"/>
              <a:gd name="connsiteX23" fmla="*/ 121864 w 314149"/>
              <a:gd name="connsiteY23" fmla="*/ 89853 h 298775"/>
              <a:gd name="connsiteX24" fmla="*/ 153737 w 314149"/>
              <a:gd name="connsiteY24" fmla="*/ 26179 h 298775"/>
              <a:gd name="connsiteX25" fmla="*/ 160412 w 314149"/>
              <a:gd name="connsiteY25" fmla="*/ 26179 h 298775"/>
              <a:gd name="connsiteX26" fmla="*/ 176578 w 314149"/>
              <a:gd name="connsiteY26" fmla="*/ 0 h 298775"/>
              <a:gd name="connsiteX27" fmla="*/ 137572 w 314149"/>
              <a:gd name="connsiteY27" fmla="*/ 0 h 298775"/>
              <a:gd name="connsiteX28" fmla="*/ 98499 w 314149"/>
              <a:gd name="connsiteY28" fmla="*/ 78145 h 298775"/>
              <a:gd name="connsiteX29" fmla="*/ 12108 w 314149"/>
              <a:gd name="connsiteY29" fmla="*/ 91156 h 298775"/>
              <a:gd name="connsiteX30" fmla="*/ 0 w 314149"/>
              <a:gd name="connsiteY30" fmla="*/ 128317 h 298775"/>
              <a:gd name="connsiteX31" fmla="*/ 62241 w 314149"/>
              <a:gd name="connsiteY31" fmla="*/ 189622 h 298775"/>
              <a:gd name="connsiteX32" fmla="*/ 47908 w 314149"/>
              <a:gd name="connsiteY32" fmla="*/ 275810 h 298775"/>
              <a:gd name="connsiteX33" fmla="*/ 79519 w 314149"/>
              <a:gd name="connsiteY33" fmla="*/ 298776 h 298775"/>
              <a:gd name="connsiteX34" fmla="*/ 157075 w 314149"/>
              <a:gd name="connsiteY34" fmla="*/ 258519 h 298775"/>
              <a:gd name="connsiteX35" fmla="*/ 234631 w 314149"/>
              <a:gd name="connsiteY35" fmla="*/ 298776 h 298775"/>
              <a:gd name="connsiteX36" fmla="*/ 266242 w 314149"/>
              <a:gd name="connsiteY36" fmla="*/ 275810 h 298775"/>
              <a:gd name="connsiteX37" fmla="*/ 251909 w 314149"/>
              <a:gd name="connsiteY37" fmla="*/ 189622 h 298775"/>
              <a:gd name="connsiteX38" fmla="*/ 314150 w 314149"/>
              <a:gd name="connsiteY38" fmla="*/ 128317 h 298775"/>
              <a:gd name="connsiteX39" fmla="*/ 302107 w 314149"/>
              <a:gd name="connsiteY39" fmla="*/ 91156 h 298775"/>
              <a:gd name="connsiteX40" fmla="*/ 215716 w 314149"/>
              <a:gd name="connsiteY40" fmla="*/ 78145 h 298775"/>
              <a:gd name="connsiteX41" fmla="*/ 176644 w 314149"/>
              <a:gd name="connsiteY41" fmla="*/ 0 h 298775"/>
              <a:gd name="connsiteX42" fmla="*/ 176644 w 314149"/>
              <a:gd name="connsiteY42" fmla="*/ 0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4149" h="298775">
                <a:moveTo>
                  <a:pt x="160412" y="26179"/>
                </a:moveTo>
                <a:lnTo>
                  <a:pt x="192286" y="89853"/>
                </a:lnTo>
                <a:lnTo>
                  <a:pt x="198372" y="10200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lnTo>
                  <a:pt x="169118" y="235278"/>
                </a:lnTo>
                <a:lnTo>
                  <a:pt x="157075" y="229015"/>
                </a:lnTo>
                <a:lnTo>
                  <a:pt x="145032" y="235278"/>
                </a:lnTo>
                <a:lnTo>
                  <a:pt x="81810" y="268081"/>
                </a:lnTo>
                <a:lnTo>
                  <a:pt x="76378" y="264134"/>
                </a:lnTo>
                <a:lnTo>
                  <a:pt x="88093" y="193909"/>
                </a:lnTo>
                <a:lnTo>
                  <a:pt x="90318" y="180505"/>
                </a:lnTo>
                <a:lnTo>
                  <a:pt x="80632" y="170969"/>
                </a:lnTo>
                <a:lnTo>
                  <a:pt x="29910" y="121013"/>
                </a:lnTo>
                <a:lnTo>
                  <a:pt x="31938" y="114632"/>
                </a:lnTo>
                <a:lnTo>
                  <a:pt x="102361" y="104029"/>
                </a:lnTo>
                <a:lnTo>
                  <a:pt x="115778" y="102007"/>
                </a:lnTo>
                <a:lnTo>
                  <a:pt x="121864" y="89853"/>
                </a:lnTo>
                <a:lnTo>
                  <a:pt x="153737" y="26179"/>
                </a:lnTo>
                <a:lnTo>
                  <a:pt x="160412" y="26179"/>
                </a:lnTo>
                <a:moveTo>
                  <a:pt x="176578" y="0"/>
                </a:moveTo>
                <a:lnTo>
                  <a:pt x="137572" y="0"/>
                </a:lnTo>
                <a:lnTo>
                  <a:pt x="98499" y="78145"/>
                </a:lnTo>
                <a:lnTo>
                  <a:pt x="12108" y="91156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lnTo>
                  <a:pt x="302107" y="91156"/>
                </a:lnTo>
                <a:lnTo>
                  <a:pt x="215716" y="78145"/>
                </a:lnTo>
                <a:lnTo>
                  <a:pt x="176644" y="0"/>
                </a:lnTo>
                <a:lnTo>
                  <a:pt x="176644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25" name="Dowolny kształt: kształt 1224">
            <a:extLst>
              <a:ext uri="{FF2B5EF4-FFF2-40B4-BE49-F238E27FC236}">
                <a16:creationId xmlns:a16="http://schemas.microsoft.com/office/drawing/2014/main" id="{55C1E9F8-5DBF-D1C6-47FD-22974AE0B175}"/>
              </a:ext>
            </a:extLst>
          </p:cNvPr>
          <p:cNvSpPr/>
          <p:nvPr userDrawn="1"/>
        </p:nvSpPr>
        <p:spPr>
          <a:xfrm>
            <a:off x="25320001" y="-2761550"/>
            <a:ext cx="495260" cy="471006"/>
          </a:xfrm>
          <a:custGeom>
            <a:avLst/>
            <a:gdLst>
              <a:gd name="connsiteX0" fmla="*/ 314150 w 314149"/>
              <a:gd name="connsiteY0" fmla="*/ 128317 h 298775"/>
              <a:gd name="connsiteX1" fmla="*/ 302042 w 314149"/>
              <a:gd name="connsiteY1" fmla="*/ 91156 h 298775"/>
              <a:gd name="connsiteX2" fmla="*/ 215651 w 314149"/>
              <a:gd name="connsiteY2" fmla="*/ 78145 h 298775"/>
              <a:gd name="connsiteX3" fmla="*/ 215651 w 314149"/>
              <a:gd name="connsiteY3" fmla="*/ 78145 h 298775"/>
              <a:gd name="connsiteX4" fmla="*/ 176578 w 314149"/>
              <a:gd name="connsiteY4" fmla="*/ 0 h 298775"/>
              <a:gd name="connsiteX5" fmla="*/ 137572 w 314149"/>
              <a:gd name="connsiteY5" fmla="*/ 0 h 298775"/>
              <a:gd name="connsiteX6" fmla="*/ 98499 w 314149"/>
              <a:gd name="connsiteY6" fmla="*/ 78145 h 298775"/>
              <a:gd name="connsiteX7" fmla="*/ 37698 w 314149"/>
              <a:gd name="connsiteY7" fmla="*/ 87301 h 298775"/>
              <a:gd name="connsiteX8" fmla="*/ 12043 w 314149"/>
              <a:gd name="connsiteY8" fmla="*/ 91156 h 298775"/>
              <a:gd name="connsiteX9" fmla="*/ 12043 w 314149"/>
              <a:gd name="connsiteY9" fmla="*/ 91156 h 298775"/>
              <a:gd name="connsiteX10" fmla="*/ 0 w 314149"/>
              <a:gd name="connsiteY10" fmla="*/ 128317 h 298775"/>
              <a:gd name="connsiteX11" fmla="*/ 0 w 314149"/>
              <a:gd name="connsiteY11" fmla="*/ 128317 h 298775"/>
              <a:gd name="connsiteX12" fmla="*/ 62241 w 314149"/>
              <a:gd name="connsiteY12" fmla="*/ 189622 h 298775"/>
              <a:gd name="connsiteX13" fmla="*/ 47908 w 314149"/>
              <a:gd name="connsiteY13" fmla="*/ 275810 h 298775"/>
              <a:gd name="connsiteX14" fmla="*/ 79519 w 314149"/>
              <a:gd name="connsiteY14" fmla="*/ 298776 h 298775"/>
              <a:gd name="connsiteX15" fmla="*/ 157075 w 314149"/>
              <a:gd name="connsiteY15" fmla="*/ 258519 h 298775"/>
              <a:gd name="connsiteX16" fmla="*/ 234631 w 314149"/>
              <a:gd name="connsiteY16" fmla="*/ 298776 h 298775"/>
              <a:gd name="connsiteX17" fmla="*/ 266242 w 314149"/>
              <a:gd name="connsiteY17" fmla="*/ 275810 h 298775"/>
              <a:gd name="connsiteX18" fmla="*/ 251909 w 314149"/>
              <a:gd name="connsiteY18" fmla="*/ 189622 h 298775"/>
              <a:gd name="connsiteX19" fmla="*/ 314150 w 314149"/>
              <a:gd name="connsiteY19" fmla="*/ 128317 h 298775"/>
              <a:gd name="connsiteX20" fmla="*/ 232340 w 314149"/>
              <a:gd name="connsiteY20" fmla="*/ 268088 h 298775"/>
              <a:gd name="connsiteX21" fmla="*/ 169118 w 314149"/>
              <a:gd name="connsiteY21" fmla="*/ 235285 h 298775"/>
              <a:gd name="connsiteX22" fmla="*/ 157075 w 314149"/>
              <a:gd name="connsiteY22" fmla="*/ 229022 h 298775"/>
              <a:gd name="connsiteX23" fmla="*/ 145032 w 314149"/>
              <a:gd name="connsiteY23" fmla="*/ 235285 h 298775"/>
              <a:gd name="connsiteX24" fmla="*/ 106288 w 314149"/>
              <a:gd name="connsiteY24" fmla="*/ 255378 h 298775"/>
              <a:gd name="connsiteX25" fmla="*/ 200729 w 314149"/>
              <a:gd name="connsiteY25" fmla="*/ 102367 h 298775"/>
              <a:gd name="connsiteX26" fmla="*/ 211789 w 314149"/>
              <a:gd name="connsiteY26" fmla="*/ 104029 h 298775"/>
              <a:gd name="connsiteX27" fmla="*/ 282211 w 314149"/>
              <a:gd name="connsiteY27" fmla="*/ 114632 h 298775"/>
              <a:gd name="connsiteX28" fmla="*/ 284240 w 314149"/>
              <a:gd name="connsiteY28" fmla="*/ 121013 h 298775"/>
              <a:gd name="connsiteX29" fmla="*/ 233518 w 314149"/>
              <a:gd name="connsiteY29" fmla="*/ 170969 h 298775"/>
              <a:gd name="connsiteX30" fmla="*/ 223832 w 314149"/>
              <a:gd name="connsiteY30" fmla="*/ 180505 h 298775"/>
              <a:gd name="connsiteX31" fmla="*/ 226057 w 314149"/>
              <a:gd name="connsiteY31" fmla="*/ 193909 h 298775"/>
              <a:gd name="connsiteX32" fmla="*/ 237772 w 314149"/>
              <a:gd name="connsiteY32" fmla="*/ 264134 h 298775"/>
              <a:gd name="connsiteX33" fmla="*/ 232340 w 314149"/>
              <a:gd name="connsiteY33" fmla="*/ 268081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98775">
                <a:moveTo>
                  <a:pt x="314150" y="128317"/>
                </a:moveTo>
                <a:lnTo>
                  <a:pt x="302042" y="91156"/>
                </a:lnTo>
                <a:lnTo>
                  <a:pt x="215651" y="78145"/>
                </a:lnTo>
                <a:lnTo>
                  <a:pt x="215651" y="78145"/>
                </a:lnTo>
                <a:lnTo>
                  <a:pt x="176578" y="0"/>
                </a:lnTo>
                <a:lnTo>
                  <a:pt x="137572" y="0"/>
                </a:lnTo>
                <a:lnTo>
                  <a:pt x="98499" y="78145"/>
                </a:lnTo>
                <a:lnTo>
                  <a:pt x="37698" y="87301"/>
                </a:lnTo>
                <a:lnTo>
                  <a:pt x="12043" y="91156"/>
                </a:lnTo>
                <a:lnTo>
                  <a:pt x="12043" y="91156"/>
                </a:lnTo>
                <a:lnTo>
                  <a:pt x="0" y="128317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close/>
                <a:moveTo>
                  <a:pt x="232340" y="268088"/>
                </a:moveTo>
                <a:lnTo>
                  <a:pt x="169118" y="235285"/>
                </a:lnTo>
                <a:lnTo>
                  <a:pt x="157075" y="229022"/>
                </a:lnTo>
                <a:lnTo>
                  <a:pt x="145032" y="235285"/>
                </a:lnTo>
                <a:lnTo>
                  <a:pt x="106288" y="255378"/>
                </a:lnTo>
                <a:lnTo>
                  <a:pt x="200729" y="10236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26" name="Grupa 1225">
            <a:extLst>
              <a:ext uri="{FF2B5EF4-FFF2-40B4-BE49-F238E27FC236}">
                <a16:creationId xmlns:a16="http://schemas.microsoft.com/office/drawing/2014/main" id="{E56E4C46-27AD-E80D-459E-CE780C8CC76A}"/>
              </a:ext>
            </a:extLst>
          </p:cNvPr>
          <p:cNvGrpSpPr/>
          <p:nvPr userDrawn="1"/>
        </p:nvGrpSpPr>
        <p:grpSpPr>
          <a:xfrm>
            <a:off x="17168824" y="1241672"/>
            <a:ext cx="495260" cy="495243"/>
            <a:chOff x="5020312" y="2879705"/>
            <a:chExt cx="314149" cy="314149"/>
          </a:xfrm>
        </p:grpSpPr>
        <p:sp>
          <p:nvSpPr>
            <p:cNvPr id="1227" name="Dowolny kształt: kształt 1226">
              <a:extLst>
                <a:ext uri="{FF2B5EF4-FFF2-40B4-BE49-F238E27FC236}">
                  <a16:creationId xmlns:a16="http://schemas.microsoft.com/office/drawing/2014/main" id="{834EF6A2-D71D-AF92-F12D-DD85332D6817}"/>
                </a:ext>
              </a:extLst>
            </p:cNvPr>
            <p:cNvSpPr/>
            <p:nvPr/>
          </p:nvSpPr>
          <p:spPr>
            <a:xfrm>
              <a:off x="5020312" y="2879705"/>
              <a:ext cx="314149" cy="314149"/>
            </a:xfrm>
            <a:custGeom>
              <a:avLst/>
              <a:gdLst>
                <a:gd name="connsiteX0" fmla="*/ 314150 w 314149"/>
                <a:gd name="connsiteY0" fmla="*/ 314150 h 314149"/>
                <a:gd name="connsiteX1" fmla="*/ 314150 w 314149"/>
                <a:gd name="connsiteY1" fmla="*/ 0 h 314149"/>
                <a:gd name="connsiteX2" fmla="*/ 0 w 314149"/>
                <a:gd name="connsiteY2" fmla="*/ 0 h 314149"/>
                <a:gd name="connsiteX3" fmla="*/ 0 w 314149"/>
                <a:gd name="connsiteY3" fmla="*/ 314150 h 314149"/>
                <a:gd name="connsiteX4" fmla="*/ 314150 w 314149"/>
                <a:gd name="connsiteY4" fmla="*/ 314150 h 314149"/>
                <a:gd name="connsiteX5" fmla="*/ 287971 w 314149"/>
                <a:gd name="connsiteY5" fmla="*/ 235612 h 314149"/>
                <a:gd name="connsiteX6" fmla="*/ 170164 w 314149"/>
                <a:gd name="connsiteY6" fmla="*/ 130896 h 314149"/>
                <a:gd name="connsiteX7" fmla="*/ 130896 w 314149"/>
                <a:gd name="connsiteY7" fmla="*/ 170164 h 314149"/>
                <a:gd name="connsiteX8" fmla="*/ 26179 w 314149"/>
                <a:gd name="connsiteY8" fmla="*/ 26179 h 314149"/>
                <a:gd name="connsiteX9" fmla="*/ 287971 w 314149"/>
                <a:gd name="connsiteY9" fmla="*/ 26179 h 314149"/>
                <a:gd name="connsiteX10" fmla="*/ 287971 w 314149"/>
                <a:gd name="connsiteY10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49" h="314149">
                  <a:moveTo>
                    <a:pt x="314150" y="314150"/>
                  </a:moveTo>
                  <a:lnTo>
                    <a:pt x="314150" y="0"/>
                  </a:lnTo>
                  <a:lnTo>
                    <a:pt x="0" y="0"/>
                  </a:lnTo>
                  <a:lnTo>
                    <a:pt x="0" y="314150"/>
                  </a:lnTo>
                  <a:lnTo>
                    <a:pt x="314150" y="314150"/>
                  </a:lnTo>
                  <a:close/>
                  <a:moveTo>
                    <a:pt x="287971" y="235612"/>
                  </a:moveTo>
                  <a:lnTo>
                    <a:pt x="170164" y="130896"/>
                  </a:lnTo>
                  <a:lnTo>
                    <a:pt x="130896" y="17016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28" name="Dowolny kształt: kształt 1227">
              <a:extLst>
                <a:ext uri="{FF2B5EF4-FFF2-40B4-BE49-F238E27FC236}">
                  <a16:creationId xmlns:a16="http://schemas.microsoft.com/office/drawing/2014/main" id="{58D1CEC9-15DA-B48B-EADF-3B7CD74A93D4}"/>
                </a:ext>
              </a:extLst>
            </p:cNvPr>
            <p:cNvSpPr/>
            <p:nvPr/>
          </p:nvSpPr>
          <p:spPr>
            <a:xfrm>
              <a:off x="5229745" y="2932063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7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7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29" name="Dowolny kształt: kształt 1228">
            <a:extLst>
              <a:ext uri="{FF2B5EF4-FFF2-40B4-BE49-F238E27FC236}">
                <a16:creationId xmlns:a16="http://schemas.microsoft.com/office/drawing/2014/main" id="{9D368697-B21B-BBB1-EA54-C05EBABD4FEA}"/>
              </a:ext>
            </a:extLst>
          </p:cNvPr>
          <p:cNvSpPr/>
          <p:nvPr userDrawn="1"/>
        </p:nvSpPr>
        <p:spPr>
          <a:xfrm>
            <a:off x="20697253" y="6854448"/>
            <a:ext cx="495260" cy="247611"/>
          </a:xfrm>
          <a:custGeom>
            <a:avLst/>
            <a:gdLst>
              <a:gd name="connsiteX0" fmla="*/ 154398 w 314149"/>
              <a:gd name="connsiteY0" fmla="*/ 0 h 157068"/>
              <a:gd name="connsiteX1" fmla="*/ 0 w 314149"/>
              <a:gd name="connsiteY1" fmla="*/ 78537 h 157068"/>
              <a:gd name="connsiteX2" fmla="*/ 159752 w 314149"/>
              <a:gd name="connsiteY2" fmla="*/ 157068 h 157068"/>
              <a:gd name="connsiteX3" fmla="*/ 314150 w 314149"/>
              <a:gd name="connsiteY3" fmla="*/ 78537 h 157068"/>
              <a:gd name="connsiteX4" fmla="*/ 154398 w 314149"/>
              <a:gd name="connsiteY4" fmla="*/ 0 h 157068"/>
              <a:gd name="connsiteX5" fmla="*/ 184844 w 314149"/>
              <a:gd name="connsiteY5" fmla="*/ 106281 h 157068"/>
              <a:gd name="connsiteX6" fmla="*/ 129312 w 314149"/>
              <a:gd name="connsiteY6" fmla="*/ 50768 h 157068"/>
              <a:gd name="connsiteX7" fmla="*/ 157081 w 314149"/>
              <a:gd name="connsiteY7" fmla="*/ 39269 h 157068"/>
              <a:gd name="connsiteX8" fmla="*/ 184851 w 314149"/>
              <a:gd name="connsiteY8" fmla="*/ 50768 h 157068"/>
              <a:gd name="connsiteX9" fmla="*/ 184851 w 314149"/>
              <a:gd name="connsiteY9" fmla="*/ 106281 h 157068"/>
              <a:gd name="connsiteX10" fmla="*/ 37907 w 314149"/>
              <a:gd name="connsiteY10" fmla="*/ 77949 h 157068"/>
              <a:gd name="connsiteX11" fmla="*/ 70363 w 314149"/>
              <a:gd name="connsiteY11" fmla="*/ 52830 h 157068"/>
              <a:gd name="connsiteX12" fmla="*/ 109272 w 314149"/>
              <a:gd name="connsiteY12" fmla="*/ 33843 h 157068"/>
              <a:gd name="connsiteX13" fmla="*/ 91633 w 314149"/>
              <a:gd name="connsiteY13" fmla="*/ 78537 h 157068"/>
              <a:gd name="connsiteX14" fmla="*/ 106346 w 314149"/>
              <a:gd name="connsiteY14" fmla="*/ 119894 h 157068"/>
              <a:gd name="connsiteX15" fmla="*/ 62987 w 314149"/>
              <a:gd name="connsiteY15" fmla="*/ 96778 h 157068"/>
              <a:gd name="connsiteX16" fmla="*/ 37907 w 314149"/>
              <a:gd name="connsiteY16" fmla="*/ 77955 h 157068"/>
              <a:gd name="connsiteX17" fmla="*/ 243793 w 314149"/>
              <a:gd name="connsiteY17" fmla="*/ 104246 h 157068"/>
              <a:gd name="connsiteX18" fmla="*/ 204865 w 314149"/>
              <a:gd name="connsiteY18" fmla="*/ 123232 h 157068"/>
              <a:gd name="connsiteX19" fmla="*/ 222523 w 314149"/>
              <a:gd name="connsiteY19" fmla="*/ 78525 h 157068"/>
              <a:gd name="connsiteX20" fmla="*/ 207823 w 314149"/>
              <a:gd name="connsiteY20" fmla="*/ 37200 h 157068"/>
              <a:gd name="connsiteX21" fmla="*/ 251169 w 314149"/>
              <a:gd name="connsiteY21" fmla="*/ 60297 h 157068"/>
              <a:gd name="connsiteX22" fmla="*/ 276249 w 314149"/>
              <a:gd name="connsiteY22" fmla="*/ 79120 h 157068"/>
              <a:gd name="connsiteX23" fmla="*/ 243793 w 314149"/>
              <a:gd name="connsiteY23" fmla="*/ 104239 h 1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4149" h="157068">
                <a:moveTo>
                  <a:pt x="154398" y="0"/>
                </a:moveTo>
                <a:cubicBezTo>
                  <a:pt x="67647" y="0"/>
                  <a:pt x="8593" y="70808"/>
                  <a:pt x="0" y="78537"/>
                </a:cubicBezTo>
                <a:cubicBezTo>
                  <a:pt x="0" y="78537"/>
                  <a:pt x="73001" y="157068"/>
                  <a:pt x="159752" y="157068"/>
                </a:cubicBezTo>
                <a:cubicBezTo>
                  <a:pt x="246503" y="157068"/>
                  <a:pt x="305556" y="86267"/>
                  <a:pt x="314150" y="78537"/>
                </a:cubicBezTo>
                <a:cubicBezTo>
                  <a:pt x="314150" y="78537"/>
                  <a:pt x="241149" y="0"/>
                  <a:pt x="154398" y="0"/>
                </a:cubicBezTo>
                <a:close/>
                <a:moveTo>
                  <a:pt x="184844" y="106281"/>
                </a:moveTo>
                <a:lnTo>
                  <a:pt x="129312" y="50768"/>
                </a:lnTo>
                <a:cubicBezTo>
                  <a:pt x="136982" y="43098"/>
                  <a:pt x="147029" y="39269"/>
                  <a:pt x="157081" y="39269"/>
                </a:cubicBezTo>
                <a:cubicBezTo>
                  <a:pt x="167134" y="39269"/>
                  <a:pt x="177180" y="43104"/>
                  <a:pt x="184851" y="50768"/>
                </a:cubicBezTo>
                <a:cubicBezTo>
                  <a:pt x="200185" y="66102"/>
                  <a:pt x="200185" y="90966"/>
                  <a:pt x="184851" y="106281"/>
                </a:cubicBezTo>
                <a:close/>
                <a:moveTo>
                  <a:pt x="37907" y="77949"/>
                </a:moveTo>
                <a:cubicBezTo>
                  <a:pt x="46356" y="70213"/>
                  <a:pt x="57280" y="61194"/>
                  <a:pt x="70363" y="52830"/>
                </a:cubicBezTo>
                <a:cubicBezTo>
                  <a:pt x="83223" y="44603"/>
                  <a:pt x="96221" y="38268"/>
                  <a:pt x="109272" y="33843"/>
                </a:cubicBezTo>
                <a:cubicBezTo>
                  <a:pt x="98329" y="45539"/>
                  <a:pt x="91633" y="61253"/>
                  <a:pt x="91633" y="78537"/>
                </a:cubicBezTo>
                <a:cubicBezTo>
                  <a:pt x="91633" y="94219"/>
                  <a:pt x="97151" y="108637"/>
                  <a:pt x="106346" y="119894"/>
                </a:cubicBezTo>
                <a:cubicBezTo>
                  <a:pt x="92065" y="114265"/>
                  <a:pt x="77490" y="106477"/>
                  <a:pt x="62987" y="96778"/>
                </a:cubicBezTo>
                <a:cubicBezTo>
                  <a:pt x="53228" y="90253"/>
                  <a:pt x="44746" y="83675"/>
                  <a:pt x="37907" y="77955"/>
                </a:cubicBezTo>
                <a:close/>
                <a:moveTo>
                  <a:pt x="243793" y="104246"/>
                </a:moveTo>
                <a:cubicBezTo>
                  <a:pt x="230926" y="112499"/>
                  <a:pt x="217922" y="118781"/>
                  <a:pt x="204865" y="123232"/>
                </a:cubicBezTo>
                <a:cubicBezTo>
                  <a:pt x="215814" y="111517"/>
                  <a:pt x="222523" y="95816"/>
                  <a:pt x="222523" y="78525"/>
                </a:cubicBezTo>
                <a:cubicBezTo>
                  <a:pt x="222523" y="62850"/>
                  <a:pt x="217012" y="48471"/>
                  <a:pt x="207823" y="37200"/>
                </a:cubicBezTo>
                <a:cubicBezTo>
                  <a:pt x="222097" y="42842"/>
                  <a:pt x="236666" y="50604"/>
                  <a:pt x="251169" y="60297"/>
                </a:cubicBezTo>
                <a:cubicBezTo>
                  <a:pt x="260927" y="66823"/>
                  <a:pt x="269409" y="73400"/>
                  <a:pt x="276249" y="79120"/>
                </a:cubicBezTo>
                <a:cubicBezTo>
                  <a:pt x="267799" y="86856"/>
                  <a:pt x="256876" y="95875"/>
                  <a:pt x="243793" y="10423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30" name="Grupa 1229">
            <a:extLst>
              <a:ext uri="{FF2B5EF4-FFF2-40B4-BE49-F238E27FC236}">
                <a16:creationId xmlns:a16="http://schemas.microsoft.com/office/drawing/2014/main" id="{44400A44-6202-A109-4FB0-074DE0767B51}"/>
              </a:ext>
            </a:extLst>
          </p:cNvPr>
          <p:cNvGrpSpPr/>
          <p:nvPr userDrawn="1"/>
        </p:nvGrpSpPr>
        <p:grpSpPr>
          <a:xfrm>
            <a:off x="21234095" y="6730627"/>
            <a:ext cx="495260" cy="495243"/>
            <a:chOff x="7598958" y="6361531"/>
            <a:chExt cx="314149" cy="314149"/>
          </a:xfrm>
        </p:grpSpPr>
        <p:sp>
          <p:nvSpPr>
            <p:cNvPr id="1231" name="Dowolny kształt: kształt 1230">
              <a:extLst>
                <a:ext uri="{FF2B5EF4-FFF2-40B4-BE49-F238E27FC236}">
                  <a16:creationId xmlns:a16="http://schemas.microsoft.com/office/drawing/2014/main" id="{0FC42FE4-F29B-3615-C4D5-B8AA35538116}"/>
                </a:ext>
              </a:extLst>
            </p:cNvPr>
            <p:cNvSpPr/>
            <p:nvPr/>
          </p:nvSpPr>
          <p:spPr>
            <a:xfrm>
              <a:off x="7598958" y="6440068"/>
              <a:ext cx="314149" cy="157074"/>
            </a:xfrm>
            <a:custGeom>
              <a:avLst/>
              <a:gdLst>
                <a:gd name="connsiteX0" fmla="*/ 154398 w 314149"/>
                <a:gd name="connsiteY0" fmla="*/ 0 h 157074"/>
                <a:gd name="connsiteX1" fmla="*/ 0 w 314149"/>
                <a:gd name="connsiteY1" fmla="*/ 78537 h 157074"/>
                <a:gd name="connsiteX2" fmla="*/ 159752 w 314149"/>
                <a:gd name="connsiteY2" fmla="*/ 157075 h 157074"/>
                <a:gd name="connsiteX3" fmla="*/ 314150 w 314149"/>
                <a:gd name="connsiteY3" fmla="*/ 78537 h 157074"/>
                <a:gd name="connsiteX4" fmla="*/ 154398 w 314149"/>
                <a:gd name="connsiteY4" fmla="*/ 0 h 157074"/>
                <a:gd name="connsiteX5" fmla="*/ 184844 w 314149"/>
                <a:gd name="connsiteY5" fmla="*/ 106288 h 157074"/>
                <a:gd name="connsiteX6" fmla="*/ 129312 w 314149"/>
                <a:gd name="connsiteY6" fmla="*/ 50768 h 157074"/>
                <a:gd name="connsiteX7" fmla="*/ 157081 w 314149"/>
                <a:gd name="connsiteY7" fmla="*/ 39269 h 157074"/>
                <a:gd name="connsiteX8" fmla="*/ 184851 w 314149"/>
                <a:gd name="connsiteY8" fmla="*/ 50768 h 157074"/>
                <a:gd name="connsiteX9" fmla="*/ 196350 w 314149"/>
                <a:gd name="connsiteY9" fmla="*/ 78537 h 157074"/>
                <a:gd name="connsiteX10" fmla="*/ 184851 w 314149"/>
                <a:gd name="connsiteY10" fmla="*/ 106288 h 157074"/>
                <a:gd name="connsiteX11" fmla="*/ 39269 w 314149"/>
                <a:gd name="connsiteY11" fmla="*/ 78537 h 157074"/>
                <a:gd name="connsiteX12" fmla="*/ 70356 w 314149"/>
                <a:gd name="connsiteY12" fmla="*/ 52829 h 157074"/>
                <a:gd name="connsiteX13" fmla="*/ 109265 w 314149"/>
                <a:gd name="connsiteY13" fmla="*/ 33843 h 157074"/>
                <a:gd name="connsiteX14" fmla="*/ 91627 w 314149"/>
                <a:gd name="connsiteY14" fmla="*/ 78537 h 157074"/>
                <a:gd name="connsiteX15" fmla="*/ 106340 w 314149"/>
                <a:gd name="connsiteY15" fmla="*/ 119901 h 157074"/>
                <a:gd name="connsiteX16" fmla="*/ 62980 w 314149"/>
                <a:gd name="connsiteY16" fmla="*/ 96778 h 157074"/>
                <a:gd name="connsiteX17" fmla="*/ 39269 w 314149"/>
                <a:gd name="connsiteY17" fmla="*/ 78544 h 157074"/>
                <a:gd name="connsiteX18" fmla="*/ 243793 w 314149"/>
                <a:gd name="connsiteY18" fmla="*/ 104246 h 157074"/>
                <a:gd name="connsiteX19" fmla="*/ 204865 w 314149"/>
                <a:gd name="connsiteY19" fmla="*/ 123238 h 157074"/>
                <a:gd name="connsiteX20" fmla="*/ 222523 w 314149"/>
                <a:gd name="connsiteY20" fmla="*/ 78525 h 157074"/>
                <a:gd name="connsiteX21" fmla="*/ 207823 w 314149"/>
                <a:gd name="connsiteY21" fmla="*/ 37200 h 157074"/>
                <a:gd name="connsiteX22" fmla="*/ 251169 w 314149"/>
                <a:gd name="connsiteY22" fmla="*/ 60297 h 157074"/>
                <a:gd name="connsiteX23" fmla="*/ 274881 w 314149"/>
                <a:gd name="connsiteY23" fmla="*/ 78531 h 157074"/>
                <a:gd name="connsiteX24" fmla="*/ 243793 w 314149"/>
                <a:gd name="connsiteY24" fmla="*/ 104238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4149" h="157074">
                  <a:moveTo>
                    <a:pt x="154398" y="0"/>
                  </a:moveTo>
                  <a:cubicBezTo>
                    <a:pt x="67647" y="0"/>
                    <a:pt x="8593" y="70808"/>
                    <a:pt x="0" y="78537"/>
                  </a:cubicBezTo>
                  <a:cubicBezTo>
                    <a:pt x="0" y="78537"/>
                    <a:pt x="73001" y="157075"/>
                    <a:pt x="159752" y="157075"/>
                  </a:cubicBezTo>
                  <a:cubicBezTo>
                    <a:pt x="246503" y="157075"/>
                    <a:pt x="305556" y="86267"/>
                    <a:pt x="314150" y="78537"/>
                  </a:cubicBezTo>
                  <a:cubicBezTo>
                    <a:pt x="314150" y="78537"/>
                    <a:pt x="241149" y="0"/>
                    <a:pt x="154398" y="0"/>
                  </a:cubicBezTo>
                  <a:close/>
                  <a:moveTo>
                    <a:pt x="184844" y="106288"/>
                  </a:moveTo>
                  <a:lnTo>
                    <a:pt x="129312" y="50768"/>
                  </a:lnTo>
                  <a:cubicBezTo>
                    <a:pt x="136982" y="43097"/>
                    <a:pt x="147029" y="39269"/>
                    <a:pt x="157081" y="39269"/>
                  </a:cubicBezTo>
                  <a:cubicBezTo>
                    <a:pt x="167134" y="39269"/>
                    <a:pt x="177181" y="43104"/>
                    <a:pt x="184851" y="50768"/>
                  </a:cubicBezTo>
                  <a:cubicBezTo>
                    <a:pt x="192522" y="58432"/>
                    <a:pt x="196350" y="68484"/>
                    <a:pt x="196350" y="78537"/>
                  </a:cubicBezTo>
                  <a:cubicBezTo>
                    <a:pt x="196350" y="88590"/>
                    <a:pt x="192515" y="98636"/>
                    <a:pt x="184851" y="106288"/>
                  </a:cubicBezTo>
                  <a:close/>
                  <a:moveTo>
                    <a:pt x="39269" y="78537"/>
                  </a:moveTo>
                  <a:cubicBezTo>
                    <a:pt x="47718" y="70801"/>
                    <a:pt x="57280" y="61194"/>
                    <a:pt x="70356" y="52829"/>
                  </a:cubicBezTo>
                  <a:cubicBezTo>
                    <a:pt x="83217" y="44603"/>
                    <a:pt x="96215" y="38267"/>
                    <a:pt x="109265" y="33843"/>
                  </a:cubicBezTo>
                  <a:cubicBezTo>
                    <a:pt x="98322" y="45539"/>
                    <a:pt x="91627" y="61253"/>
                    <a:pt x="91627" y="78537"/>
                  </a:cubicBezTo>
                  <a:cubicBezTo>
                    <a:pt x="91627" y="94219"/>
                    <a:pt x="97144" y="108643"/>
                    <a:pt x="106340" y="119901"/>
                  </a:cubicBezTo>
                  <a:cubicBezTo>
                    <a:pt x="92059" y="114207"/>
                    <a:pt x="77484" y="106484"/>
                    <a:pt x="62980" y="96778"/>
                  </a:cubicBezTo>
                  <a:cubicBezTo>
                    <a:pt x="53222" y="90253"/>
                    <a:pt x="46108" y="84264"/>
                    <a:pt x="39269" y="78544"/>
                  </a:cubicBezTo>
                  <a:close/>
                  <a:moveTo>
                    <a:pt x="243793" y="104246"/>
                  </a:moveTo>
                  <a:cubicBezTo>
                    <a:pt x="230926" y="112439"/>
                    <a:pt x="217922" y="118788"/>
                    <a:pt x="204865" y="123238"/>
                  </a:cubicBezTo>
                  <a:cubicBezTo>
                    <a:pt x="215814" y="111523"/>
                    <a:pt x="222523" y="95816"/>
                    <a:pt x="222523" y="78525"/>
                  </a:cubicBezTo>
                  <a:cubicBezTo>
                    <a:pt x="222523" y="62850"/>
                    <a:pt x="217012" y="48470"/>
                    <a:pt x="207823" y="37200"/>
                  </a:cubicBezTo>
                  <a:cubicBezTo>
                    <a:pt x="222097" y="42842"/>
                    <a:pt x="236666" y="50604"/>
                    <a:pt x="251169" y="60297"/>
                  </a:cubicBezTo>
                  <a:cubicBezTo>
                    <a:pt x="260927" y="66822"/>
                    <a:pt x="268042" y="72811"/>
                    <a:pt x="274881" y="78531"/>
                  </a:cubicBezTo>
                  <a:cubicBezTo>
                    <a:pt x="266432" y="86267"/>
                    <a:pt x="256870" y="95875"/>
                    <a:pt x="243793" y="10423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2" name="Dowolny kształt: kształt 1231">
              <a:extLst>
                <a:ext uri="{FF2B5EF4-FFF2-40B4-BE49-F238E27FC236}">
                  <a16:creationId xmlns:a16="http://schemas.microsoft.com/office/drawing/2014/main" id="{376A76EE-9540-954A-4D17-38B424582C6D}"/>
                </a:ext>
              </a:extLst>
            </p:cNvPr>
            <p:cNvSpPr/>
            <p:nvPr/>
          </p:nvSpPr>
          <p:spPr>
            <a:xfrm>
              <a:off x="7834570" y="6361531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3" name="Dowolny kształt: kształt 1232">
              <a:extLst>
                <a:ext uri="{FF2B5EF4-FFF2-40B4-BE49-F238E27FC236}">
                  <a16:creationId xmlns:a16="http://schemas.microsoft.com/office/drawing/2014/main" id="{27B89828-9F60-24E7-7C08-7AD0942F9E20}"/>
                </a:ext>
              </a:extLst>
            </p:cNvPr>
            <p:cNvSpPr/>
            <p:nvPr/>
          </p:nvSpPr>
          <p:spPr>
            <a:xfrm>
              <a:off x="7834570" y="6597143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4" name="Dowolny kształt: kształt 1233">
              <a:extLst>
                <a:ext uri="{FF2B5EF4-FFF2-40B4-BE49-F238E27FC236}">
                  <a16:creationId xmlns:a16="http://schemas.microsoft.com/office/drawing/2014/main" id="{12650EAC-D532-ECA4-D974-7A54CA4D0A9F}"/>
                </a:ext>
              </a:extLst>
            </p:cNvPr>
            <p:cNvSpPr/>
            <p:nvPr/>
          </p:nvSpPr>
          <p:spPr>
            <a:xfrm>
              <a:off x="7598958" y="6597143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5" name="Dowolny kształt: kształt 1234">
              <a:extLst>
                <a:ext uri="{FF2B5EF4-FFF2-40B4-BE49-F238E27FC236}">
                  <a16:creationId xmlns:a16="http://schemas.microsoft.com/office/drawing/2014/main" id="{9AF1059E-729C-1F01-35E3-530123764916}"/>
                </a:ext>
              </a:extLst>
            </p:cNvPr>
            <p:cNvSpPr/>
            <p:nvPr/>
          </p:nvSpPr>
          <p:spPr>
            <a:xfrm>
              <a:off x="7598958" y="6361531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36" name="Grupa 1235">
            <a:extLst>
              <a:ext uri="{FF2B5EF4-FFF2-40B4-BE49-F238E27FC236}">
                <a16:creationId xmlns:a16="http://schemas.microsoft.com/office/drawing/2014/main" id="{7EFE6CC1-0D28-C9FA-8D6C-FEFE4ACF0C09}"/>
              </a:ext>
            </a:extLst>
          </p:cNvPr>
          <p:cNvGrpSpPr/>
          <p:nvPr userDrawn="1"/>
        </p:nvGrpSpPr>
        <p:grpSpPr>
          <a:xfrm>
            <a:off x="17705357" y="1241672"/>
            <a:ext cx="495260" cy="495243"/>
            <a:chOff x="5360641" y="2879705"/>
            <a:chExt cx="314149" cy="314149"/>
          </a:xfrm>
        </p:grpSpPr>
        <p:sp>
          <p:nvSpPr>
            <p:cNvPr id="1237" name="Dowolny kształt: kształt 1236">
              <a:extLst>
                <a:ext uri="{FF2B5EF4-FFF2-40B4-BE49-F238E27FC236}">
                  <a16:creationId xmlns:a16="http://schemas.microsoft.com/office/drawing/2014/main" id="{A2BE7A08-4F22-0E6B-0BC1-52529AE46B3D}"/>
                </a:ext>
              </a:extLst>
            </p:cNvPr>
            <p:cNvSpPr/>
            <p:nvPr/>
          </p:nvSpPr>
          <p:spPr>
            <a:xfrm>
              <a:off x="5596253" y="2879705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8" name="Dowolny kształt: kształt 1237">
              <a:extLst>
                <a:ext uri="{FF2B5EF4-FFF2-40B4-BE49-F238E27FC236}">
                  <a16:creationId xmlns:a16="http://schemas.microsoft.com/office/drawing/2014/main" id="{8BC6F8D4-707D-F9B1-37A6-A6584D6AC18E}"/>
                </a:ext>
              </a:extLst>
            </p:cNvPr>
            <p:cNvSpPr/>
            <p:nvPr/>
          </p:nvSpPr>
          <p:spPr>
            <a:xfrm>
              <a:off x="5596253" y="3115317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39" name="Dowolny kształt: kształt 1238">
              <a:extLst>
                <a:ext uri="{FF2B5EF4-FFF2-40B4-BE49-F238E27FC236}">
                  <a16:creationId xmlns:a16="http://schemas.microsoft.com/office/drawing/2014/main" id="{83C9B7D6-B398-89E1-3A43-29CDA4BD5F2A}"/>
                </a:ext>
              </a:extLst>
            </p:cNvPr>
            <p:cNvSpPr/>
            <p:nvPr/>
          </p:nvSpPr>
          <p:spPr>
            <a:xfrm>
              <a:off x="5360641" y="3115317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40" name="Dowolny kształt: kształt 1239">
              <a:extLst>
                <a:ext uri="{FF2B5EF4-FFF2-40B4-BE49-F238E27FC236}">
                  <a16:creationId xmlns:a16="http://schemas.microsoft.com/office/drawing/2014/main" id="{F7D8DBDB-2204-6A3A-B6BA-EC73AD52BAB9}"/>
                </a:ext>
              </a:extLst>
            </p:cNvPr>
            <p:cNvSpPr/>
            <p:nvPr/>
          </p:nvSpPr>
          <p:spPr>
            <a:xfrm>
              <a:off x="5360641" y="2879705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41" name="Dowolny kształt: kształt 1240">
              <a:extLst>
                <a:ext uri="{FF2B5EF4-FFF2-40B4-BE49-F238E27FC236}">
                  <a16:creationId xmlns:a16="http://schemas.microsoft.com/office/drawing/2014/main" id="{FE54117F-581A-F23B-3BC9-1DC5E211755F}"/>
                </a:ext>
              </a:extLst>
            </p:cNvPr>
            <p:cNvSpPr/>
            <p:nvPr/>
          </p:nvSpPr>
          <p:spPr>
            <a:xfrm>
              <a:off x="5412947" y="2932063"/>
              <a:ext cx="209433" cy="209433"/>
            </a:xfrm>
            <a:custGeom>
              <a:avLst/>
              <a:gdLst>
                <a:gd name="connsiteX0" fmla="*/ 209433 w 209433"/>
                <a:gd name="connsiteY0" fmla="*/ 209433 h 209433"/>
                <a:gd name="connsiteX1" fmla="*/ 209433 w 209433"/>
                <a:gd name="connsiteY1" fmla="*/ 0 h 209433"/>
                <a:gd name="connsiteX2" fmla="*/ 0 w 209433"/>
                <a:gd name="connsiteY2" fmla="*/ 0 h 209433"/>
                <a:gd name="connsiteX3" fmla="*/ 0 w 209433"/>
                <a:gd name="connsiteY3" fmla="*/ 209433 h 209433"/>
                <a:gd name="connsiteX4" fmla="*/ 209433 w 209433"/>
                <a:gd name="connsiteY4" fmla="*/ 209433 h 209433"/>
                <a:gd name="connsiteX5" fmla="*/ 196344 w 209433"/>
                <a:gd name="connsiteY5" fmla="*/ 170164 h 209433"/>
                <a:gd name="connsiteX6" fmla="*/ 117806 w 209433"/>
                <a:gd name="connsiteY6" fmla="*/ 91627 h 209433"/>
                <a:gd name="connsiteX7" fmla="*/ 91627 w 209433"/>
                <a:gd name="connsiteY7" fmla="*/ 117806 h 209433"/>
                <a:gd name="connsiteX8" fmla="*/ 13090 w 209433"/>
                <a:gd name="connsiteY8" fmla="*/ 13090 h 209433"/>
                <a:gd name="connsiteX9" fmla="*/ 196344 w 209433"/>
                <a:gd name="connsiteY9" fmla="*/ 13090 h 209433"/>
                <a:gd name="connsiteX10" fmla="*/ 196344 w 209433"/>
                <a:gd name="connsiteY10" fmla="*/ 17016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433" h="209433">
                  <a:moveTo>
                    <a:pt x="209433" y="209433"/>
                  </a:moveTo>
                  <a:lnTo>
                    <a:pt x="209433" y="0"/>
                  </a:lnTo>
                  <a:lnTo>
                    <a:pt x="0" y="0"/>
                  </a:lnTo>
                  <a:lnTo>
                    <a:pt x="0" y="209433"/>
                  </a:lnTo>
                  <a:lnTo>
                    <a:pt x="209433" y="209433"/>
                  </a:lnTo>
                  <a:close/>
                  <a:moveTo>
                    <a:pt x="196344" y="170164"/>
                  </a:moveTo>
                  <a:lnTo>
                    <a:pt x="117806" y="91627"/>
                  </a:lnTo>
                  <a:lnTo>
                    <a:pt x="91627" y="117806"/>
                  </a:lnTo>
                  <a:lnTo>
                    <a:pt x="13090" y="13090"/>
                  </a:lnTo>
                  <a:lnTo>
                    <a:pt x="196344" y="13090"/>
                  </a:lnTo>
                  <a:lnTo>
                    <a:pt x="196344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42" name="Dowolny kształt: kształt 1241">
              <a:extLst>
                <a:ext uri="{FF2B5EF4-FFF2-40B4-BE49-F238E27FC236}">
                  <a16:creationId xmlns:a16="http://schemas.microsoft.com/office/drawing/2014/main" id="{4CCDD35E-D82E-48ED-0CB4-9D0A554B36F9}"/>
                </a:ext>
              </a:extLst>
            </p:cNvPr>
            <p:cNvSpPr/>
            <p:nvPr/>
          </p:nvSpPr>
          <p:spPr>
            <a:xfrm>
              <a:off x="5570022" y="2958242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43" name="Dowolny kształt: kształt 1242">
            <a:extLst>
              <a:ext uri="{FF2B5EF4-FFF2-40B4-BE49-F238E27FC236}">
                <a16:creationId xmlns:a16="http://schemas.microsoft.com/office/drawing/2014/main" id="{0B32C009-68F0-CE71-D983-500367E722E5}"/>
              </a:ext>
            </a:extLst>
          </p:cNvPr>
          <p:cNvSpPr/>
          <p:nvPr userDrawn="1"/>
        </p:nvSpPr>
        <p:spPr>
          <a:xfrm>
            <a:off x="20738834" y="-1688522"/>
            <a:ext cx="412717" cy="495243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03126 w 261791"/>
              <a:gd name="connsiteY7" fmla="*/ 221868 h 314149"/>
              <a:gd name="connsiteX8" fmla="*/ 47594 w 261791"/>
              <a:gd name="connsiteY8" fmla="*/ 166336 h 314149"/>
              <a:gd name="connsiteX9" fmla="*/ 66102 w 261791"/>
              <a:gd name="connsiteY9" fmla="*/ 147827 h 314149"/>
              <a:gd name="connsiteX10" fmla="*/ 103126 w 261791"/>
              <a:gd name="connsiteY10" fmla="*/ 184851 h 314149"/>
              <a:gd name="connsiteX11" fmla="*/ 195683 w 261791"/>
              <a:gd name="connsiteY11" fmla="*/ 92295 h 314149"/>
              <a:gd name="connsiteX12" fmla="*/ 214191 w 261791"/>
              <a:gd name="connsiteY12" fmla="*/ 110803 h 314149"/>
              <a:gd name="connsiteX13" fmla="*/ 103120 w 261791"/>
              <a:gd name="connsiteY13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03126" y="221868"/>
                </a:moveTo>
                <a:lnTo>
                  <a:pt x="47594" y="166336"/>
                </a:lnTo>
                <a:lnTo>
                  <a:pt x="66102" y="147827"/>
                </a:lnTo>
                <a:lnTo>
                  <a:pt x="103126" y="184851"/>
                </a:lnTo>
                <a:lnTo>
                  <a:pt x="195683" y="92295"/>
                </a:lnTo>
                <a:lnTo>
                  <a:pt x="214191" y="110803"/>
                </a:lnTo>
                <a:lnTo>
                  <a:pt x="103120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4" name="Dowolny kształt: kształt 1243">
            <a:extLst>
              <a:ext uri="{FF2B5EF4-FFF2-40B4-BE49-F238E27FC236}">
                <a16:creationId xmlns:a16="http://schemas.microsoft.com/office/drawing/2014/main" id="{ADDDACC1-F1CC-AD4D-C97F-40C9A6CA4BF1}"/>
              </a:ext>
            </a:extLst>
          </p:cNvPr>
          <p:cNvSpPr/>
          <p:nvPr userDrawn="1"/>
        </p:nvSpPr>
        <p:spPr>
          <a:xfrm>
            <a:off x="20202300" y="-1688522"/>
            <a:ext cx="412717" cy="495243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211233 w 261791"/>
              <a:gd name="connsiteY7" fmla="*/ 221174 h 314149"/>
              <a:gd name="connsiteX8" fmla="*/ 130909 w 261791"/>
              <a:gd name="connsiteY8" fmla="*/ 281419 h 314149"/>
              <a:gd name="connsiteX9" fmla="*/ 130889 w 261791"/>
              <a:gd name="connsiteY9" fmla="*/ 281400 h 314149"/>
              <a:gd name="connsiteX10" fmla="*/ 130765 w 261791"/>
              <a:gd name="connsiteY10" fmla="*/ 28195 h 314149"/>
              <a:gd name="connsiteX11" fmla="*/ 232968 w 261791"/>
              <a:gd name="connsiteY11" fmla="*/ 69028 h 314149"/>
              <a:gd name="connsiteX12" fmla="*/ 211233 w 261791"/>
              <a:gd name="connsiteY12" fmla="*/ 22116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211233" y="221174"/>
                </a:moveTo>
                <a:lnTo>
                  <a:pt x="130909" y="281419"/>
                </a:lnTo>
                <a:lnTo>
                  <a:pt x="130889" y="281400"/>
                </a:lnTo>
                <a:lnTo>
                  <a:pt x="130765" y="28195"/>
                </a:lnTo>
                <a:lnTo>
                  <a:pt x="232968" y="69028"/>
                </a:lnTo>
                <a:lnTo>
                  <a:pt x="211233" y="22116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5" name="Dowolny kształt: kształt 1244">
            <a:extLst>
              <a:ext uri="{FF2B5EF4-FFF2-40B4-BE49-F238E27FC236}">
                <a16:creationId xmlns:a16="http://schemas.microsoft.com/office/drawing/2014/main" id="{CAD95B8B-F61F-1B07-4ED8-827F6AE64A0D}"/>
              </a:ext>
            </a:extLst>
          </p:cNvPr>
          <p:cNvSpPr/>
          <p:nvPr userDrawn="1"/>
        </p:nvSpPr>
        <p:spPr>
          <a:xfrm>
            <a:off x="21275367" y="-1688522"/>
            <a:ext cx="412717" cy="495243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91055 w 261791"/>
              <a:gd name="connsiteY7" fmla="*/ 203353 h 314149"/>
              <a:gd name="connsiteX8" fmla="*/ 172547 w 261791"/>
              <a:gd name="connsiteY8" fmla="*/ 221862 h 314149"/>
              <a:gd name="connsiteX9" fmla="*/ 130896 w 261791"/>
              <a:gd name="connsiteY9" fmla="*/ 180211 h 314149"/>
              <a:gd name="connsiteX10" fmla="*/ 89245 w 261791"/>
              <a:gd name="connsiteY10" fmla="*/ 221862 h 314149"/>
              <a:gd name="connsiteX11" fmla="*/ 70736 w 261791"/>
              <a:gd name="connsiteY11" fmla="*/ 203353 h 314149"/>
              <a:gd name="connsiteX12" fmla="*/ 112387 w 261791"/>
              <a:gd name="connsiteY12" fmla="*/ 161702 h 314149"/>
              <a:gd name="connsiteX13" fmla="*/ 70736 w 261791"/>
              <a:gd name="connsiteY13" fmla="*/ 120051 h 314149"/>
              <a:gd name="connsiteX14" fmla="*/ 89245 w 261791"/>
              <a:gd name="connsiteY14" fmla="*/ 101542 h 314149"/>
              <a:gd name="connsiteX15" fmla="*/ 130896 w 261791"/>
              <a:gd name="connsiteY15" fmla="*/ 143193 h 314149"/>
              <a:gd name="connsiteX16" fmla="*/ 172547 w 261791"/>
              <a:gd name="connsiteY16" fmla="*/ 101542 h 314149"/>
              <a:gd name="connsiteX17" fmla="*/ 191055 w 261791"/>
              <a:gd name="connsiteY17" fmla="*/ 120051 h 314149"/>
              <a:gd name="connsiteX18" fmla="*/ 149404 w 261791"/>
              <a:gd name="connsiteY18" fmla="*/ 161702 h 314149"/>
              <a:gd name="connsiteX19" fmla="*/ 191055 w 261791"/>
              <a:gd name="connsiteY19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91055" y="203353"/>
                </a:moveTo>
                <a:lnTo>
                  <a:pt x="172547" y="221862"/>
                </a:lnTo>
                <a:lnTo>
                  <a:pt x="130896" y="180211"/>
                </a:lnTo>
                <a:lnTo>
                  <a:pt x="89245" y="221862"/>
                </a:lnTo>
                <a:lnTo>
                  <a:pt x="70736" y="203353"/>
                </a:lnTo>
                <a:lnTo>
                  <a:pt x="112387" y="161702"/>
                </a:lnTo>
                <a:lnTo>
                  <a:pt x="70736" y="120051"/>
                </a:lnTo>
                <a:lnTo>
                  <a:pt x="89245" y="101542"/>
                </a:lnTo>
                <a:lnTo>
                  <a:pt x="130896" y="143193"/>
                </a:lnTo>
                <a:lnTo>
                  <a:pt x="172547" y="101542"/>
                </a:lnTo>
                <a:lnTo>
                  <a:pt x="191055" y="120051"/>
                </a:lnTo>
                <a:lnTo>
                  <a:pt x="149404" y="161702"/>
                </a:lnTo>
                <a:lnTo>
                  <a:pt x="191055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6" name="Dowolny kształt: kształt 1245">
            <a:extLst>
              <a:ext uri="{FF2B5EF4-FFF2-40B4-BE49-F238E27FC236}">
                <a16:creationId xmlns:a16="http://schemas.microsoft.com/office/drawing/2014/main" id="{21039F53-01EF-023C-C35E-68C131845E13}"/>
              </a:ext>
            </a:extLst>
          </p:cNvPr>
          <p:cNvSpPr/>
          <p:nvPr userDrawn="1"/>
        </p:nvSpPr>
        <p:spPr>
          <a:xfrm>
            <a:off x="20161029" y="-2225036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29305 w 314149"/>
              <a:gd name="connsiteY5" fmla="*/ 221868 h 314149"/>
              <a:gd name="connsiteX6" fmla="*/ 73773 w 314149"/>
              <a:gd name="connsiteY6" fmla="*/ 166336 h 314149"/>
              <a:gd name="connsiteX7" fmla="*/ 92281 w 314149"/>
              <a:gd name="connsiteY7" fmla="*/ 147827 h 314149"/>
              <a:gd name="connsiteX8" fmla="*/ 129305 w 314149"/>
              <a:gd name="connsiteY8" fmla="*/ 184851 h 314149"/>
              <a:gd name="connsiteX9" fmla="*/ 221862 w 314149"/>
              <a:gd name="connsiteY9" fmla="*/ 92295 h 314149"/>
              <a:gd name="connsiteX10" fmla="*/ 240370 w 314149"/>
              <a:gd name="connsiteY10" fmla="*/ 110803 h 314149"/>
              <a:gd name="connsiteX11" fmla="*/ 129299 w 314149"/>
              <a:gd name="connsiteY11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29305" y="221868"/>
                </a:moveTo>
                <a:lnTo>
                  <a:pt x="73773" y="166336"/>
                </a:lnTo>
                <a:lnTo>
                  <a:pt x="92281" y="147827"/>
                </a:lnTo>
                <a:lnTo>
                  <a:pt x="129305" y="184851"/>
                </a:lnTo>
                <a:lnTo>
                  <a:pt x="221862" y="92295"/>
                </a:lnTo>
                <a:lnTo>
                  <a:pt x="240370" y="110803"/>
                </a:lnTo>
                <a:lnTo>
                  <a:pt x="129299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7" name="Dowolny kształt: kształt 1246">
            <a:extLst>
              <a:ext uri="{FF2B5EF4-FFF2-40B4-BE49-F238E27FC236}">
                <a16:creationId xmlns:a16="http://schemas.microsoft.com/office/drawing/2014/main" id="{2CCA3684-BB1C-1EE8-464B-C5274F64B449}"/>
              </a:ext>
            </a:extLst>
          </p:cNvPr>
          <p:cNvSpPr/>
          <p:nvPr userDrawn="1"/>
        </p:nvSpPr>
        <p:spPr>
          <a:xfrm>
            <a:off x="20740907" y="-2137914"/>
            <a:ext cx="408569" cy="321000"/>
          </a:xfrm>
          <a:custGeom>
            <a:avLst/>
            <a:gdLst>
              <a:gd name="connsiteX0" fmla="*/ 83302 w 259160"/>
              <a:gd name="connsiteY0" fmla="*/ 203621 h 203621"/>
              <a:gd name="connsiteX1" fmla="*/ 0 w 259160"/>
              <a:gd name="connsiteY1" fmla="*/ 120319 h 203621"/>
              <a:gd name="connsiteX2" fmla="*/ 27770 w 259160"/>
              <a:gd name="connsiteY2" fmla="*/ 92556 h 203621"/>
              <a:gd name="connsiteX3" fmla="*/ 83302 w 259160"/>
              <a:gd name="connsiteY3" fmla="*/ 148089 h 203621"/>
              <a:gd name="connsiteX4" fmla="*/ 231391 w 259160"/>
              <a:gd name="connsiteY4" fmla="*/ 0 h 203621"/>
              <a:gd name="connsiteX5" fmla="*/ 259161 w 259160"/>
              <a:gd name="connsiteY5" fmla="*/ 27763 h 203621"/>
              <a:gd name="connsiteX6" fmla="*/ 83302 w 259160"/>
              <a:gd name="connsiteY6" fmla="*/ 203621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160" h="203621">
                <a:moveTo>
                  <a:pt x="83302" y="203621"/>
                </a:moveTo>
                <a:lnTo>
                  <a:pt x="0" y="120319"/>
                </a:lnTo>
                <a:lnTo>
                  <a:pt x="27770" y="92556"/>
                </a:lnTo>
                <a:lnTo>
                  <a:pt x="83302" y="148089"/>
                </a:lnTo>
                <a:lnTo>
                  <a:pt x="231391" y="0"/>
                </a:lnTo>
                <a:lnTo>
                  <a:pt x="259161" y="27763"/>
                </a:lnTo>
                <a:lnTo>
                  <a:pt x="83302" y="20362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8" name="Dowolny kształt: kształt 1247">
            <a:extLst>
              <a:ext uri="{FF2B5EF4-FFF2-40B4-BE49-F238E27FC236}">
                <a16:creationId xmlns:a16="http://schemas.microsoft.com/office/drawing/2014/main" id="{62F5FEC2-94DC-4C48-8BF1-88165D2A5A93}"/>
              </a:ext>
            </a:extLst>
          </p:cNvPr>
          <p:cNvSpPr/>
          <p:nvPr userDrawn="1"/>
        </p:nvSpPr>
        <p:spPr>
          <a:xfrm>
            <a:off x="21857754" y="-2137914"/>
            <a:ext cx="321010" cy="321000"/>
          </a:xfrm>
          <a:custGeom>
            <a:avLst/>
            <a:gdLst>
              <a:gd name="connsiteX0" fmla="*/ 203621 w 203620"/>
              <a:gd name="connsiteY0" fmla="*/ 27763 h 203621"/>
              <a:gd name="connsiteX1" fmla="*/ 175858 w 203620"/>
              <a:gd name="connsiteY1" fmla="*/ 0 h 203621"/>
              <a:gd name="connsiteX2" fmla="*/ 101810 w 203620"/>
              <a:gd name="connsiteY2" fmla="*/ 74041 h 203621"/>
              <a:gd name="connsiteX3" fmla="*/ 27763 w 203620"/>
              <a:gd name="connsiteY3" fmla="*/ 0 h 203621"/>
              <a:gd name="connsiteX4" fmla="*/ 0 w 203620"/>
              <a:gd name="connsiteY4" fmla="*/ 27763 h 203621"/>
              <a:gd name="connsiteX5" fmla="*/ 74041 w 203620"/>
              <a:gd name="connsiteY5" fmla="*/ 101811 h 203621"/>
              <a:gd name="connsiteX6" fmla="*/ 0 w 203620"/>
              <a:gd name="connsiteY6" fmla="*/ 175858 h 203621"/>
              <a:gd name="connsiteX7" fmla="*/ 27763 w 203620"/>
              <a:gd name="connsiteY7" fmla="*/ 203621 h 203621"/>
              <a:gd name="connsiteX8" fmla="*/ 101810 w 203620"/>
              <a:gd name="connsiteY8" fmla="*/ 129580 h 203621"/>
              <a:gd name="connsiteX9" fmla="*/ 175858 w 203620"/>
              <a:gd name="connsiteY9" fmla="*/ 203621 h 203621"/>
              <a:gd name="connsiteX10" fmla="*/ 203621 w 203620"/>
              <a:gd name="connsiteY10" fmla="*/ 175858 h 203621"/>
              <a:gd name="connsiteX11" fmla="*/ 129580 w 203620"/>
              <a:gd name="connsiteY11" fmla="*/ 101811 h 203621"/>
              <a:gd name="connsiteX12" fmla="*/ 203621 w 203620"/>
              <a:gd name="connsiteY12" fmla="*/ 27763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620" h="203621">
                <a:moveTo>
                  <a:pt x="203621" y="27763"/>
                </a:moveTo>
                <a:lnTo>
                  <a:pt x="175858" y="0"/>
                </a:lnTo>
                <a:lnTo>
                  <a:pt x="101810" y="74041"/>
                </a:lnTo>
                <a:lnTo>
                  <a:pt x="27763" y="0"/>
                </a:lnTo>
                <a:lnTo>
                  <a:pt x="0" y="27763"/>
                </a:lnTo>
                <a:lnTo>
                  <a:pt x="74041" y="101811"/>
                </a:lnTo>
                <a:lnTo>
                  <a:pt x="0" y="175858"/>
                </a:lnTo>
                <a:lnTo>
                  <a:pt x="27763" y="203621"/>
                </a:lnTo>
                <a:lnTo>
                  <a:pt x="101810" y="129580"/>
                </a:lnTo>
                <a:lnTo>
                  <a:pt x="175858" y="203621"/>
                </a:lnTo>
                <a:lnTo>
                  <a:pt x="203621" y="175858"/>
                </a:lnTo>
                <a:lnTo>
                  <a:pt x="129580" y="101811"/>
                </a:lnTo>
                <a:lnTo>
                  <a:pt x="203621" y="277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49" name="Dowolny kształt: kształt 1248">
            <a:extLst>
              <a:ext uri="{FF2B5EF4-FFF2-40B4-BE49-F238E27FC236}">
                <a16:creationId xmlns:a16="http://schemas.microsoft.com/office/drawing/2014/main" id="{E905F290-B395-62C3-C862-E90D9135638A}"/>
              </a:ext>
            </a:extLst>
          </p:cNvPr>
          <p:cNvSpPr/>
          <p:nvPr userDrawn="1"/>
        </p:nvSpPr>
        <p:spPr>
          <a:xfrm>
            <a:off x="21234095" y="-2225036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17234 w 314149"/>
              <a:gd name="connsiteY5" fmla="*/ 203353 h 314149"/>
              <a:gd name="connsiteX6" fmla="*/ 198726 w 314149"/>
              <a:gd name="connsiteY6" fmla="*/ 221862 h 314149"/>
              <a:gd name="connsiteX7" fmla="*/ 157075 w 314149"/>
              <a:gd name="connsiteY7" fmla="*/ 180211 h 314149"/>
              <a:gd name="connsiteX8" fmla="*/ 115424 w 314149"/>
              <a:gd name="connsiteY8" fmla="*/ 221862 h 314149"/>
              <a:gd name="connsiteX9" fmla="*/ 96915 w 314149"/>
              <a:gd name="connsiteY9" fmla="*/ 203353 h 314149"/>
              <a:gd name="connsiteX10" fmla="*/ 138566 w 314149"/>
              <a:gd name="connsiteY10" fmla="*/ 161702 h 314149"/>
              <a:gd name="connsiteX11" fmla="*/ 96915 w 314149"/>
              <a:gd name="connsiteY11" fmla="*/ 120051 h 314149"/>
              <a:gd name="connsiteX12" fmla="*/ 115424 w 314149"/>
              <a:gd name="connsiteY12" fmla="*/ 101542 h 314149"/>
              <a:gd name="connsiteX13" fmla="*/ 157075 w 314149"/>
              <a:gd name="connsiteY13" fmla="*/ 143193 h 314149"/>
              <a:gd name="connsiteX14" fmla="*/ 198726 w 314149"/>
              <a:gd name="connsiteY14" fmla="*/ 101542 h 314149"/>
              <a:gd name="connsiteX15" fmla="*/ 217234 w 314149"/>
              <a:gd name="connsiteY15" fmla="*/ 120051 h 314149"/>
              <a:gd name="connsiteX16" fmla="*/ 175583 w 314149"/>
              <a:gd name="connsiteY16" fmla="*/ 161702 h 314149"/>
              <a:gd name="connsiteX17" fmla="*/ 217234 w 314149"/>
              <a:gd name="connsiteY17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217234" y="203353"/>
                </a:moveTo>
                <a:lnTo>
                  <a:pt x="198726" y="221862"/>
                </a:lnTo>
                <a:lnTo>
                  <a:pt x="157075" y="180211"/>
                </a:lnTo>
                <a:lnTo>
                  <a:pt x="115424" y="221862"/>
                </a:lnTo>
                <a:lnTo>
                  <a:pt x="96915" y="203353"/>
                </a:lnTo>
                <a:lnTo>
                  <a:pt x="138566" y="161702"/>
                </a:lnTo>
                <a:lnTo>
                  <a:pt x="96915" y="120051"/>
                </a:lnTo>
                <a:lnTo>
                  <a:pt x="115424" y="101542"/>
                </a:lnTo>
                <a:lnTo>
                  <a:pt x="157075" y="143193"/>
                </a:lnTo>
                <a:lnTo>
                  <a:pt x="198726" y="101542"/>
                </a:lnTo>
                <a:lnTo>
                  <a:pt x="217234" y="120051"/>
                </a:lnTo>
                <a:lnTo>
                  <a:pt x="175583" y="161702"/>
                </a:lnTo>
                <a:lnTo>
                  <a:pt x="217234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0" name="Dowolny kształt: kształt 1249">
            <a:extLst>
              <a:ext uri="{FF2B5EF4-FFF2-40B4-BE49-F238E27FC236}">
                <a16:creationId xmlns:a16="http://schemas.microsoft.com/office/drawing/2014/main" id="{26963478-F374-76BE-8026-2289933A9C23}"/>
              </a:ext>
            </a:extLst>
          </p:cNvPr>
          <p:cNvSpPr/>
          <p:nvPr userDrawn="1"/>
        </p:nvSpPr>
        <p:spPr>
          <a:xfrm>
            <a:off x="20842014" y="-3194889"/>
            <a:ext cx="226994" cy="288891"/>
          </a:xfrm>
          <a:custGeom>
            <a:avLst/>
            <a:gdLst>
              <a:gd name="connsiteX0" fmla="*/ 52358 w 143985"/>
              <a:gd name="connsiteY0" fmla="*/ 0 h 183253"/>
              <a:gd name="connsiteX1" fmla="*/ 0 w 143985"/>
              <a:gd name="connsiteY1" fmla="*/ 0 h 183253"/>
              <a:gd name="connsiteX2" fmla="*/ 91627 w 143985"/>
              <a:gd name="connsiteY2" fmla="*/ 91627 h 183253"/>
              <a:gd name="connsiteX3" fmla="*/ 0 w 143985"/>
              <a:gd name="connsiteY3" fmla="*/ 183254 h 183253"/>
              <a:gd name="connsiteX4" fmla="*/ 52358 w 143985"/>
              <a:gd name="connsiteY4" fmla="*/ 183254 h 183253"/>
              <a:gd name="connsiteX5" fmla="*/ 143985 w 143985"/>
              <a:gd name="connsiteY5" fmla="*/ 91627 h 183253"/>
              <a:gd name="connsiteX6" fmla="*/ 52358 w 143985"/>
              <a:gd name="connsiteY6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52358" y="0"/>
                </a:moveTo>
                <a:lnTo>
                  <a:pt x="0" y="0"/>
                </a:lnTo>
                <a:lnTo>
                  <a:pt x="91627" y="91627"/>
                </a:lnTo>
                <a:lnTo>
                  <a:pt x="0" y="183254"/>
                </a:lnTo>
                <a:lnTo>
                  <a:pt x="52358" y="183254"/>
                </a:lnTo>
                <a:lnTo>
                  <a:pt x="143985" y="91627"/>
                </a:lnTo>
                <a:lnTo>
                  <a:pt x="52358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1" name="Dowolny kształt: kształt 1250">
            <a:extLst>
              <a:ext uri="{FF2B5EF4-FFF2-40B4-BE49-F238E27FC236}">
                <a16:creationId xmlns:a16="http://schemas.microsoft.com/office/drawing/2014/main" id="{D578B5E4-84AB-F758-D211-B7CF1C5D5284}"/>
              </a:ext>
            </a:extLst>
          </p:cNvPr>
          <p:cNvSpPr/>
          <p:nvPr userDrawn="1"/>
        </p:nvSpPr>
        <p:spPr>
          <a:xfrm>
            <a:off x="20284843" y="-3194889"/>
            <a:ext cx="226994" cy="288891"/>
          </a:xfrm>
          <a:custGeom>
            <a:avLst/>
            <a:gdLst>
              <a:gd name="connsiteX0" fmla="*/ 91627 w 143985"/>
              <a:gd name="connsiteY0" fmla="*/ 183254 h 183253"/>
              <a:gd name="connsiteX1" fmla="*/ 143985 w 143985"/>
              <a:gd name="connsiteY1" fmla="*/ 183254 h 183253"/>
              <a:gd name="connsiteX2" fmla="*/ 52358 w 143985"/>
              <a:gd name="connsiteY2" fmla="*/ 91627 h 183253"/>
              <a:gd name="connsiteX3" fmla="*/ 143985 w 143985"/>
              <a:gd name="connsiteY3" fmla="*/ 0 h 183253"/>
              <a:gd name="connsiteX4" fmla="*/ 91627 w 143985"/>
              <a:gd name="connsiteY4" fmla="*/ 0 h 183253"/>
              <a:gd name="connsiteX5" fmla="*/ 0 w 143985"/>
              <a:gd name="connsiteY5" fmla="*/ 91627 h 183253"/>
              <a:gd name="connsiteX6" fmla="*/ 91627 w 143985"/>
              <a:gd name="connsiteY6" fmla="*/ 183254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91627" y="183254"/>
                </a:moveTo>
                <a:lnTo>
                  <a:pt x="143985" y="183254"/>
                </a:lnTo>
                <a:lnTo>
                  <a:pt x="52358" y="91627"/>
                </a:lnTo>
                <a:lnTo>
                  <a:pt x="143985" y="0"/>
                </a:lnTo>
                <a:lnTo>
                  <a:pt x="91627" y="0"/>
                </a:lnTo>
                <a:lnTo>
                  <a:pt x="0" y="91627"/>
                </a:lnTo>
                <a:lnTo>
                  <a:pt x="91627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2" name="Dowolny kształt: kształt 1251">
            <a:extLst>
              <a:ext uri="{FF2B5EF4-FFF2-40B4-BE49-F238E27FC236}">
                <a16:creationId xmlns:a16="http://schemas.microsoft.com/office/drawing/2014/main" id="{E74A2AAD-7D2B-D3D2-D276-D3A0609B0CB2}"/>
              </a:ext>
            </a:extLst>
          </p:cNvPr>
          <p:cNvSpPr/>
          <p:nvPr userDrawn="1"/>
        </p:nvSpPr>
        <p:spPr>
          <a:xfrm>
            <a:off x="21770627" y="-2761551"/>
            <a:ext cx="495260" cy="495243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55203 h 314149"/>
              <a:gd name="connsiteX6" fmla="*/ 91627 w 314149"/>
              <a:gd name="connsiteY6" fmla="*/ 117806 h 314149"/>
              <a:gd name="connsiteX7" fmla="*/ 157075 w 314149"/>
              <a:gd name="connsiteY7" fmla="*/ 183254 h 314149"/>
              <a:gd name="connsiteX8" fmla="*/ 222523 w 314149"/>
              <a:gd name="connsiteY8" fmla="*/ 117806 h 314149"/>
              <a:gd name="connsiteX9" fmla="*/ 222523 w 314149"/>
              <a:gd name="connsiteY9" fmla="*/ 155203 h 314149"/>
              <a:gd name="connsiteX10" fmla="*/ 157075 w 314149"/>
              <a:gd name="connsiteY10" fmla="*/ 220651 h 314149"/>
              <a:gd name="connsiteX11" fmla="*/ 91627 w 314149"/>
              <a:gd name="connsiteY11" fmla="*/ 15520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55203"/>
                </a:moveTo>
                <a:lnTo>
                  <a:pt x="91627" y="117806"/>
                </a:lnTo>
                <a:lnTo>
                  <a:pt x="157075" y="183254"/>
                </a:lnTo>
                <a:lnTo>
                  <a:pt x="222523" y="117806"/>
                </a:lnTo>
                <a:lnTo>
                  <a:pt x="222523" y="155203"/>
                </a:lnTo>
                <a:lnTo>
                  <a:pt x="157075" y="220651"/>
                </a:lnTo>
                <a:lnTo>
                  <a:pt x="91627" y="15520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3" name="Dowolny kształt: kształt 1252">
            <a:extLst>
              <a:ext uri="{FF2B5EF4-FFF2-40B4-BE49-F238E27FC236}">
                <a16:creationId xmlns:a16="http://schemas.microsoft.com/office/drawing/2014/main" id="{D145AB68-06C0-4782-52BF-359F293A020D}"/>
              </a:ext>
            </a:extLst>
          </p:cNvPr>
          <p:cNvSpPr/>
          <p:nvPr userDrawn="1"/>
        </p:nvSpPr>
        <p:spPr>
          <a:xfrm>
            <a:off x="21234095" y="-2761551"/>
            <a:ext cx="495260" cy="495243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96344 h 314149"/>
              <a:gd name="connsiteX6" fmla="*/ 91627 w 314149"/>
              <a:gd name="connsiteY6" fmla="*/ 158947 h 314149"/>
              <a:gd name="connsiteX7" fmla="*/ 157075 w 314149"/>
              <a:gd name="connsiteY7" fmla="*/ 93499 h 314149"/>
              <a:gd name="connsiteX8" fmla="*/ 222523 w 314149"/>
              <a:gd name="connsiteY8" fmla="*/ 158947 h 314149"/>
              <a:gd name="connsiteX9" fmla="*/ 222523 w 314149"/>
              <a:gd name="connsiteY9" fmla="*/ 196344 h 314149"/>
              <a:gd name="connsiteX10" fmla="*/ 157075 w 314149"/>
              <a:gd name="connsiteY10" fmla="*/ 130896 h 314149"/>
              <a:gd name="connsiteX11" fmla="*/ 91627 w 314149"/>
              <a:gd name="connsiteY11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96344"/>
                </a:moveTo>
                <a:lnTo>
                  <a:pt x="91627" y="158947"/>
                </a:lnTo>
                <a:lnTo>
                  <a:pt x="157075" y="93499"/>
                </a:lnTo>
                <a:lnTo>
                  <a:pt x="222523" y="158947"/>
                </a:lnTo>
                <a:lnTo>
                  <a:pt x="222523" y="196344"/>
                </a:lnTo>
                <a:lnTo>
                  <a:pt x="157075" y="130896"/>
                </a:lnTo>
                <a:lnTo>
                  <a:pt x="91627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4" name="Dowolny kształt: kształt 1253">
            <a:extLst>
              <a:ext uri="{FF2B5EF4-FFF2-40B4-BE49-F238E27FC236}">
                <a16:creationId xmlns:a16="http://schemas.microsoft.com/office/drawing/2014/main" id="{1CE2C460-1E5E-CB52-F08E-6098B207A16B}"/>
              </a:ext>
            </a:extLst>
          </p:cNvPr>
          <p:cNvSpPr/>
          <p:nvPr userDrawn="1"/>
        </p:nvSpPr>
        <p:spPr>
          <a:xfrm>
            <a:off x="20697562" y="-2761551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55203 w 314149"/>
              <a:gd name="connsiteY5" fmla="*/ 222523 h 314149"/>
              <a:gd name="connsiteX6" fmla="*/ 117806 w 314149"/>
              <a:gd name="connsiteY6" fmla="*/ 222523 h 314149"/>
              <a:gd name="connsiteX7" fmla="*/ 183254 w 314149"/>
              <a:gd name="connsiteY7" fmla="*/ 157075 h 314149"/>
              <a:gd name="connsiteX8" fmla="*/ 117806 w 314149"/>
              <a:gd name="connsiteY8" fmla="*/ 91627 h 314149"/>
              <a:gd name="connsiteX9" fmla="*/ 155203 w 314149"/>
              <a:gd name="connsiteY9" fmla="*/ 91627 h 314149"/>
              <a:gd name="connsiteX10" fmla="*/ 220651 w 314149"/>
              <a:gd name="connsiteY10" fmla="*/ 157075 h 314149"/>
              <a:gd name="connsiteX11" fmla="*/ 155203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55203" y="222523"/>
                </a:moveTo>
                <a:lnTo>
                  <a:pt x="117806" y="222523"/>
                </a:lnTo>
                <a:lnTo>
                  <a:pt x="183254" y="157075"/>
                </a:lnTo>
                <a:lnTo>
                  <a:pt x="117806" y="91627"/>
                </a:lnTo>
                <a:lnTo>
                  <a:pt x="155203" y="91627"/>
                </a:lnTo>
                <a:lnTo>
                  <a:pt x="220651" y="157075"/>
                </a:lnTo>
                <a:lnTo>
                  <a:pt x="155203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5" name="Dowolny kształt: kształt 1254">
            <a:extLst>
              <a:ext uri="{FF2B5EF4-FFF2-40B4-BE49-F238E27FC236}">
                <a16:creationId xmlns:a16="http://schemas.microsoft.com/office/drawing/2014/main" id="{62B6A4E5-F790-B5DB-CF25-3DA33CE9D787}"/>
              </a:ext>
            </a:extLst>
          </p:cNvPr>
          <p:cNvSpPr/>
          <p:nvPr userDrawn="1"/>
        </p:nvSpPr>
        <p:spPr>
          <a:xfrm>
            <a:off x="20161029" y="-2761551"/>
            <a:ext cx="495260" cy="495243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96344 w 314149"/>
              <a:gd name="connsiteY5" fmla="*/ 222523 h 314149"/>
              <a:gd name="connsiteX6" fmla="*/ 158947 w 314149"/>
              <a:gd name="connsiteY6" fmla="*/ 222523 h 314149"/>
              <a:gd name="connsiteX7" fmla="*/ 93499 w 314149"/>
              <a:gd name="connsiteY7" fmla="*/ 157075 h 314149"/>
              <a:gd name="connsiteX8" fmla="*/ 158947 w 314149"/>
              <a:gd name="connsiteY8" fmla="*/ 91627 h 314149"/>
              <a:gd name="connsiteX9" fmla="*/ 196344 w 314149"/>
              <a:gd name="connsiteY9" fmla="*/ 91627 h 314149"/>
              <a:gd name="connsiteX10" fmla="*/ 130896 w 314149"/>
              <a:gd name="connsiteY10" fmla="*/ 157075 h 314149"/>
              <a:gd name="connsiteX11" fmla="*/ 196344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96344" y="222523"/>
                </a:moveTo>
                <a:lnTo>
                  <a:pt x="158947" y="222523"/>
                </a:lnTo>
                <a:lnTo>
                  <a:pt x="93499" y="157075"/>
                </a:lnTo>
                <a:lnTo>
                  <a:pt x="158947" y="91627"/>
                </a:lnTo>
                <a:lnTo>
                  <a:pt x="196344" y="91627"/>
                </a:lnTo>
                <a:lnTo>
                  <a:pt x="130896" y="157075"/>
                </a:lnTo>
                <a:lnTo>
                  <a:pt x="196344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6" name="Dowolny kształt: kształt 1255">
            <a:extLst>
              <a:ext uri="{FF2B5EF4-FFF2-40B4-BE49-F238E27FC236}">
                <a16:creationId xmlns:a16="http://schemas.microsoft.com/office/drawing/2014/main" id="{B73DEDE2-98AC-A37E-05EF-4ACABF03ED64}"/>
              </a:ext>
            </a:extLst>
          </p:cNvPr>
          <p:cNvSpPr/>
          <p:nvPr userDrawn="1"/>
        </p:nvSpPr>
        <p:spPr>
          <a:xfrm>
            <a:off x="21884126" y="-3174253"/>
            <a:ext cx="288901" cy="226986"/>
          </a:xfrm>
          <a:custGeom>
            <a:avLst/>
            <a:gdLst>
              <a:gd name="connsiteX0" fmla="*/ 183254 w 183253"/>
              <a:gd name="connsiteY0" fmla="*/ 52358 h 143985"/>
              <a:gd name="connsiteX1" fmla="*/ 183254 w 183253"/>
              <a:gd name="connsiteY1" fmla="*/ 0 h 143985"/>
              <a:gd name="connsiteX2" fmla="*/ 91627 w 183253"/>
              <a:gd name="connsiteY2" fmla="*/ 91627 h 143985"/>
              <a:gd name="connsiteX3" fmla="*/ 0 w 183253"/>
              <a:gd name="connsiteY3" fmla="*/ 0 h 143985"/>
              <a:gd name="connsiteX4" fmla="*/ 0 w 183253"/>
              <a:gd name="connsiteY4" fmla="*/ 52358 h 143985"/>
              <a:gd name="connsiteX5" fmla="*/ 91627 w 183253"/>
              <a:gd name="connsiteY5" fmla="*/ 143985 h 143985"/>
              <a:gd name="connsiteX6" fmla="*/ 183254 w 183253"/>
              <a:gd name="connsiteY6" fmla="*/ 52358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183254" y="52358"/>
                </a:moveTo>
                <a:lnTo>
                  <a:pt x="183254" y="0"/>
                </a:lnTo>
                <a:lnTo>
                  <a:pt x="91627" y="91627"/>
                </a:lnTo>
                <a:lnTo>
                  <a:pt x="0" y="0"/>
                </a:lnTo>
                <a:lnTo>
                  <a:pt x="0" y="52358"/>
                </a:lnTo>
                <a:lnTo>
                  <a:pt x="91627" y="143985"/>
                </a:lnTo>
                <a:lnTo>
                  <a:pt x="183254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57" name="Dowolny kształt: kształt 1256">
            <a:extLst>
              <a:ext uri="{FF2B5EF4-FFF2-40B4-BE49-F238E27FC236}">
                <a16:creationId xmlns:a16="http://schemas.microsoft.com/office/drawing/2014/main" id="{AD9730D2-5AA6-E9E4-D34A-04BD00FE01BD}"/>
              </a:ext>
            </a:extLst>
          </p:cNvPr>
          <p:cNvSpPr/>
          <p:nvPr userDrawn="1"/>
        </p:nvSpPr>
        <p:spPr>
          <a:xfrm>
            <a:off x="21326957" y="-3153619"/>
            <a:ext cx="288901" cy="226986"/>
          </a:xfrm>
          <a:custGeom>
            <a:avLst/>
            <a:gdLst>
              <a:gd name="connsiteX0" fmla="*/ 0 w 183253"/>
              <a:gd name="connsiteY0" fmla="*/ 91627 h 143985"/>
              <a:gd name="connsiteX1" fmla="*/ 0 w 183253"/>
              <a:gd name="connsiteY1" fmla="*/ 143985 h 143985"/>
              <a:gd name="connsiteX2" fmla="*/ 91627 w 183253"/>
              <a:gd name="connsiteY2" fmla="*/ 52358 h 143985"/>
              <a:gd name="connsiteX3" fmla="*/ 183254 w 183253"/>
              <a:gd name="connsiteY3" fmla="*/ 143985 h 143985"/>
              <a:gd name="connsiteX4" fmla="*/ 183254 w 183253"/>
              <a:gd name="connsiteY4" fmla="*/ 91627 h 143985"/>
              <a:gd name="connsiteX5" fmla="*/ 91627 w 183253"/>
              <a:gd name="connsiteY5" fmla="*/ 0 h 143985"/>
              <a:gd name="connsiteX6" fmla="*/ 0 w 183253"/>
              <a:gd name="connsiteY6" fmla="*/ 91627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0" y="91627"/>
                </a:moveTo>
                <a:lnTo>
                  <a:pt x="0" y="143985"/>
                </a:lnTo>
                <a:lnTo>
                  <a:pt x="91627" y="52358"/>
                </a:lnTo>
                <a:lnTo>
                  <a:pt x="183254" y="143985"/>
                </a:lnTo>
                <a:lnTo>
                  <a:pt x="183254" y="91627"/>
                </a:lnTo>
                <a:lnTo>
                  <a:pt x="91627" y="0"/>
                </a:lnTo>
                <a:lnTo>
                  <a:pt x="0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58" name="Grupa 1257">
            <a:extLst>
              <a:ext uri="{FF2B5EF4-FFF2-40B4-BE49-F238E27FC236}">
                <a16:creationId xmlns:a16="http://schemas.microsoft.com/office/drawing/2014/main" id="{89EBC6AD-1EAC-02D4-3AD1-5DF6A769240D}"/>
              </a:ext>
            </a:extLst>
          </p:cNvPr>
          <p:cNvGrpSpPr/>
          <p:nvPr userDrawn="1"/>
        </p:nvGrpSpPr>
        <p:grpSpPr>
          <a:xfrm>
            <a:off x="21791263" y="-1647252"/>
            <a:ext cx="453989" cy="412703"/>
            <a:chOff x="7952376" y="1047165"/>
            <a:chExt cx="287970" cy="261791"/>
          </a:xfrm>
        </p:grpSpPr>
        <p:sp>
          <p:nvSpPr>
            <p:cNvPr id="1259" name="Dowolny kształt: kształt 1258">
              <a:extLst>
                <a:ext uri="{FF2B5EF4-FFF2-40B4-BE49-F238E27FC236}">
                  <a16:creationId xmlns:a16="http://schemas.microsoft.com/office/drawing/2014/main" id="{E02A26DF-FFD3-B851-EA7B-C715D60BB0C2}"/>
                </a:ext>
              </a:extLst>
            </p:cNvPr>
            <p:cNvSpPr/>
            <p:nvPr/>
          </p:nvSpPr>
          <p:spPr>
            <a:xfrm>
              <a:off x="7952376" y="1047165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0" name="Dowolny kształt: kształt 1259">
              <a:extLst>
                <a:ext uri="{FF2B5EF4-FFF2-40B4-BE49-F238E27FC236}">
                  <a16:creationId xmlns:a16="http://schemas.microsoft.com/office/drawing/2014/main" id="{AA7B307E-2320-565D-96E7-F978A0F7CC88}"/>
                </a:ext>
              </a:extLst>
            </p:cNvPr>
            <p:cNvSpPr/>
            <p:nvPr/>
          </p:nvSpPr>
          <p:spPr>
            <a:xfrm>
              <a:off x="7952376" y="1151882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1" name="Dowolny kształt: kształt 1260">
              <a:extLst>
                <a:ext uri="{FF2B5EF4-FFF2-40B4-BE49-F238E27FC236}">
                  <a16:creationId xmlns:a16="http://schemas.microsoft.com/office/drawing/2014/main" id="{713378C9-3ABF-A511-E944-B168D6536792}"/>
                </a:ext>
              </a:extLst>
            </p:cNvPr>
            <p:cNvSpPr/>
            <p:nvPr/>
          </p:nvSpPr>
          <p:spPr>
            <a:xfrm>
              <a:off x="7952376" y="1256598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62" name="Grupa 1261">
            <a:extLst>
              <a:ext uri="{FF2B5EF4-FFF2-40B4-BE49-F238E27FC236}">
                <a16:creationId xmlns:a16="http://schemas.microsoft.com/office/drawing/2014/main" id="{4EE48C62-F163-D688-176B-28302665EF87}"/>
              </a:ext>
            </a:extLst>
          </p:cNvPr>
          <p:cNvGrpSpPr/>
          <p:nvPr userDrawn="1"/>
        </p:nvGrpSpPr>
        <p:grpSpPr>
          <a:xfrm>
            <a:off x="16694199" y="3222648"/>
            <a:ext cx="371445" cy="495243"/>
            <a:chOff x="4719252" y="4136304"/>
            <a:chExt cx="235612" cy="314149"/>
          </a:xfrm>
        </p:grpSpPr>
        <p:sp>
          <p:nvSpPr>
            <p:cNvPr id="1263" name="Dowolny kształt: kształt 1262">
              <a:extLst>
                <a:ext uri="{FF2B5EF4-FFF2-40B4-BE49-F238E27FC236}">
                  <a16:creationId xmlns:a16="http://schemas.microsoft.com/office/drawing/2014/main" id="{02B0D35C-B84C-7D91-9F57-F72E278B7E5B}"/>
                </a:ext>
              </a:extLst>
            </p:cNvPr>
            <p:cNvSpPr/>
            <p:nvPr/>
          </p:nvSpPr>
          <p:spPr>
            <a:xfrm>
              <a:off x="4719252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4" name="Dowolny kształt: kształt 1263">
              <a:extLst>
                <a:ext uri="{FF2B5EF4-FFF2-40B4-BE49-F238E27FC236}">
                  <a16:creationId xmlns:a16="http://schemas.microsoft.com/office/drawing/2014/main" id="{4D6D25B5-84FB-6653-E680-E53EE7DB710E}"/>
                </a:ext>
              </a:extLst>
            </p:cNvPr>
            <p:cNvSpPr/>
            <p:nvPr/>
          </p:nvSpPr>
          <p:spPr>
            <a:xfrm>
              <a:off x="4771610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5" name="Dowolny kształt: kształt 1264">
              <a:extLst>
                <a:ext uri="{FF2B5EF4-FFF2-40B4-BE49-F238E27FC236}">
                  <a16:creationId xmlns:a16="http://schemas.microsoft.com/office/drawing/2014/main" id="{BCC550E2-7640-E648-ED2F-D7CCD73030E8}"/>
                </a:ext>
              </a:extLst>
            </p:cNvPr>
            <p:cNvSpPr/>
            <p:nvPr/>
          </p:nvSpPr>
          <p:spPr>
            <a:xfrm>
              <a:off x="4771610" y="4267200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6" name="Dowolny kształt: kształt 1265">
              <a:extLst>
                <a:ext uri="{FF2B5EF4-FFF2-40B4-BE49-F238E27FC236}">
                  <a16:creationId xmlns:a16="http://schemas.microsoft.com/office/drawing/2014/main" id="{58B66BB9-1FC3-0F32-FC22-D0E628A33955}"/>
                </a:ext>
              </a:extLst>
            </p:cNvPr>
            <p:cNvSpPr/>
            <p:nvPr/>
          </p:nvSpPr>
          <p:spPr>
            <a:xfrm>
              <a:off x="4771610" y="4319558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67" name="Grupa 1266">
            <a:extLst>
              <a:ext uri="{FF2B5EF4-FFF2-40B4-BE49-F238E27FC236}">
                <a16:creationId xmlns:a16="http://schemas.microsoft.com/office/drawing/2014/main" id="{72B73506-1B42-B5A2-141A-4B45C2BF78FF}"/>
              </a:ext>
            </a:extLst>
          </p:cNvPr>
          <p:cNvGrpSpPr/>
          <p:nvPr userDrawn="1"/>
        </p:nvGrpSpPr>
        <p:grpSpPr>
          <a:xfrm>
            <a:off x="17230733" y="3222648"/>
            <a:ext cx="371445" cy="495243"/>
            <a:chOff x="5059581" y="4136304"/>
            <a:chExt cx="235612" cy="314149"/>
          </a:xfrm>
        </p:grpSpPr>
        <p:sp>
          <p:nvSpPr>
            <p:cNvPr id="1268" name="Dowolny kształt: kształt 1267">
              <a:extLst>
                <a:ext uri="{FF2B5EF4-FFF2-40B4-BE49-F238E27FC236}">
                  <a16:creationId xmlns:a16="http://schemas.microsoft.com/office/drawing/2014/main" id="{84B085E0-B3D7-B35D-2928-2A93AEBF4C2C}"/>
                </a:ext>
              </a:extLst>
            </p:cNvPr>
            <p:cNvSpPr/>
            <p:nvPr/>
          </p:nvSpPr>
          <p:spPr>
            <a:xfrm>
              <a:off x="5059581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69" name="Dowolny kształt: kształt 1268">
              <a:extLst>
                <a:ext uri="{FF2B5EF4-FFF2-40B4-BE49-F238E27FC236}">
                  <a16:creationId xmlns:a16="http://schemas.microsoft.com/office/drawing/2014/main" id="{9E7526A4-455F-3A59-CEF4-027826283832}"/>
                </a:ext>
              </a:extLst>
            </p:cNvPr>
            <p:cNvSpPr/>
            <p:nvPr/>
          </p:nvSpPr>
          <p:spPr>
            <a:xfrm>
              <a:off x="5111939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0" name="Dowolny kształt: kształt 1269">
              <a:extLst>
                <a:ext uri="{FF2B5EF4-FFF2-40B4-BE49-F238E27FC236}">
                  <a16:creationId xmlns:a16="http://schemas.microsoft.com/office/drawing/2014/main" id="{62714DC8-20C3-3AAB-C456-7139733B6306}"/>
                </a:ext>
              </a:extLst>
            </p:cNvPr>
            <p:cNvSpPr/>
            <p:nvPr/>
          </p:nvSpPr>
          <p:spPr>
            <a:xfrm>
              <a:off x="5111939" y="4267200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1" name="Dowolny kształt: kształt 1270">
              <a:extLst>
                <a:ext uri="{FF2B5EF4-FFF2-40B4-BE49-F238E27FC236}">
                  <a16:creationId xmlns:a16="http://schemas.microsoft.com/office/drawing/2014/main" id="{0A8D46E4-6F95-CD64-0DB3-267FD563D7E4}"/>
                </a:ext>
              </a:extLst>
            </p:cNvPr>
            <p:cNvSpPr/>
            <p:nvPr/>
          </p:nvSpPr>
          <p:spPr>
            <a:xfrm>
              <a:off x="5190477" y="4345737"/>
              <a:ext cx="104716" cy="104716"/>
            </a:xfrm>
            <a:custGeom>
              <a:avLst/>
              <a:gdLst>
                <a:gd name="connsiteX0" fmla="*/ 104717 w 104716"/>
                <a:gd name="connsiteY0" fmla="*/ 0 h 104716"/>
                <a:gd name="connsiteX1" fmla="*/ 0 w 104716"/>
                <a:gd name="connsiteY1" fmla="*/ 0 h 104716"/>
                <a:gd name="connsiteX2" fmla="*/ 504 w 104716"/>
                <a:gd name="connsiteY2" fmla="*/ 104717 h 104716"/>
                <a:gd name="connsiteX3" fmla="*/ 65448 w 104716"/>
                <a:gd name="connsiteY3" fmla="*/ 65448 h 104716"/>
                <a:gd name="connsiteX4" fmla="*/ 104717 w 104716"/>
                <a:gd name="connsiteY4" fmla="*/ 0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04716">
                  <a:moveTo>
                    <a:pt x="104717" y="0"/>
                  </a:moveTo>
                  <a:lnTo>
                    <a:pt x="0" y="0"/>
                  </a:lnTo>
                  <a:lnTo>
                    <a:pt x="504" y="104717"/>
                  </a:lnTo>
                  <a:lnTo>
                    <a:pt x="65448" y="65448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72" name="Grupa 1271">
            <a:extLst>
              <a:ext uri="{FF2B5EF4-FFF2-40B4-BE49-F238E27FC236}">
                <a16:creationId xmlns:a16="http://schemas.microsoft.com/office/drawing/2014/main" id="{2B413A5C-A6A2-BC34-C0B0-D2F33C7E7504}"/>
              </a:ext>
            </a:extLst>
          </p:cNvPr>
          <p:cNvGrpSpPr/>
          <p:nvPr userDrawn="1"/>
        </p:nvGrpSpPr>
        <p:grpSpPr>
          <a:xfrm>
            <a:off x="18283163" y="3222648"/>
            <a:ext cx="412717" cy="495243"/>
            <a:chOff x="5727149" y="4136304"/>
            <a:chExt cx="261791" cy="314149"/>
          </a:xfrm>
        </p:grpSpPr>
        <p:sp>
          <p:nvSpPr>
            <p:cNvPr id="1273" name="Dowolny kształt: kształt 1272">
              <a:extLst>
                <a:ext uri="{FF2B5EF4-FFF2-40B4-BE49-F238E27FC236}">
                  <a16:creationId xmlns:a16="http://schemas.microsoft.com/office/drawing/2014/main" id="{2536911C-1624-C594-F4FA-8B7580C72763}"/>
                </a:ext>
              </a:extLst>
            </p:cNvPr>
            <p:cNvSpPr/>
            <p:nvPr/>
          </p:nvSpPr>
          <p:spPr>
            <a:xfrm>
              <a:off x="5727149" y="4136304"/>
              <a:ext cx="261791" cy="314149"/>
            </a:xfrm>
            <a:custGeom>
              <a:avLst/>
              <a:gdLst>
                <a:gd name="connsiteX0" fmla="*/ 104717 w 261791"/>
                <a:gd name="connsiteY0" fmla="*/ 0 h 314149"/>
                <a:gd name="connsiteX1" fmla="*/ 104717 w 261791"/>
                <a:gd name="connsiteY1" fmla="*/ 52358 h 314149"/>
                <a:gd name="connsiteX2" fmla="*/ 52358 w 261791"/>
                <a:gd name="connsiteY2" fmla="*/ 52358 h 314149"/>
                <a:gd name="connsiteX3" fmla="*/ 52358 w 261791"/>
                <a:gd name="connsiteY3" fmla="*/ 104717 h 314149"/>
                <a:gd name="connsiteX4" fmla="*/ 0 w 261791"/>
                <a:gd name="connsiteY4" fmla="*/ 104717 h 314149"/>
                <a:gd name="connsiteX5" fmla="*/ 0 w 261791"/>
                <a:gd name="connsiteY5" fmla="*/ 314150 h 314149"/>
                <a:gd name="connsiteX6" fmla="*/ 104717 w 261791"/>
                <a:gd name="connsiteY6" fmla="*/ 314150 h 314149"/>
                <a:gd name="connsiteX7" fmla="*/ 157075 w 261791"/>
                <a:gd name="connsiteY7" fmla="*/ 261791 h 314149"/>
                <a:gd name="connsiteX8" fmla="*/ 209433 w 261791"/>
                <a:gd name="connsiteY8" fmla="*/ 261791 h 314149"/>
                <a:gd name="connsiteX9" fmla="*/ 209433 w 261791"/>
                <a:gd name="connsiteY9" fmla="*/ 209433 h 314149"/>
                <a:gd name="connsiteX10" fmla="*/ 261791 w 261791"/>
                <a:gd name="connsiteY10" fmla="*/ 209433 h 314149"/>
                <a:gd name="connsiteX11" fmla="*/ 261791 w 261791"/>
                <a:gd name="connsiteY11" fmla="*/ 0 h 314149"/>
                <a:gd name="connsiteX12" fmla="*/ 104717 w 261791"/>
                <a:gd name="connsiteY12" fmla="*/ 0 h 314149"/>
                <a:gd name="connsiteX13" fmla="*/ 26179 w 261791"/>
                <a:gd name="connsiteY13" fmla="*/ 287971 h 314149"/>
                <a:gd name="connsiteX14" fmla="*/ 26179 w 261791"/>
                <a:gd name="connsiteY14" fmla="*/ 130896 h 314149"/>
                <a:gd name="connsiteX15" fmla="*/ 130896 w 261791"/>
                <a:gd name="connsiteY15" fmla="*/ 130896 h 314149"/>
                <a:gd name="connsiteX16" fmla="*/ 130896 w 261791"/>
                <a:gd name="connsiteY16" fmla="*/ 248702 h 314149"/>
                <a:gd name="connsiteX17" fmla="*/ 91627 w 261791"/>
                <a:gd name="connsiteY17" fmla="*/ 248702 h 314149"/>
                <a:gd name="connsiteX18" fmla="*/ 91627 w 261791"/>
                <a:gd name="connsiteY18" fmla="*/ 287971 h 314149"/>
                <a:gd name="connsiteX19" fmla="*/ 26179 w 261791"/>
                <a:gd name="connsiteY19" fmla="*/ 287971 h 314149"/>
                <a:gd name="connsiteX20" fmla="*/ 183254 w 261791"/>
                <a:gd name="connsiteY20" fmla="*/ 183254 h 314149"/>
                <a:gd name="connsiteX21" fmla="*/ 183254 w 261791"/>
                <a:gd name="connsiteY21" fmla="*/ 235612 h 314149"/>
                <a:gd name="connsiteX22" fmla="*/ 157075 w 261791"/>
                <a:gd name="connsiteY22" fmla="*/ 235612 h 314149"/>
                <a:gd name="connsiteX23" fmla="*/ 157075 w 261791"/>
                <a:gd name="connsiteY23" fmla="*/ 104717 h 314149"/>
                <a:gd name="connsiteX24" fmla="*/ 78537 w 261791"/>
                <a:gd name="connsiteY24" fmla="*/ 104717 h 314149"/>
                <a:gd name="connsiteX25" fmla="*/ 78537 w 261791"/>
                <a:gd name="connsiteY25" fmla="*/ 78537 h 314149"/>
                <a:gd name="connsiteX26" fmla="*/ 183254 w 261791"/>
                <a:gd name="connsiteY26" fmla="*/ 78537 h 314149"/>
                <a:gd name="connsiteX27" fmla="*/ 183254 w 261791"/>
                <a:gd name="connsiteY27" fmla="*/ 183254 h 314149"/>
                <a:gd name="connsiteX28" fmla="*/ 235612 w 261791"/>
                <a:gd name="connsiteY28" fmla="*/ 183254 h 314149"/>
                <a:gd name="connsiteX29" fmla="*/ 209433 w 261791"/>
                <a:gd name="connsiteY29" fmla="*/ 183254 h 314149"/>
                <a:gd name="connsiteX30" fmla="*/ 209433 w 261791"/>
                <a:gd name="connsiteY30" fmla="*/ 52358 h 314149"/>
                <a:gd name="connsiteX31" fmla="*/ 130896 w 261791"/>
                <a:gd name="connsiteY31" fmla="*/ 52358 h 314149"/>
                <a:gd name="connsiteX32" fmla="*/ 130896 w 261791"/>
                <a:gd name="connsiteY32" fmla="*/ 26179 h 314149"/>
                <a:gd name="connsiteX33" fmla="*/ 235612 w 261791"/>
                <a:gd name="connsiteY33" fmla="*/ 26179 h 314149"/>
                <a:gd name="connsiteX34" fmla="*/ 235612 w 261791"/>
                <a:gd name="connsiteY34" fmla="*/ 183254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1791" h="314149">
                  <a:moveTo>
                    <a:pt x="104717" y="0"/>
                  </a:moveTo>
                  <a:lnTo>
                    <a:pt x="104717" y="52358"/>
                  </a:lnTo>
                  <a:lnTo>
                    <a:pt x="52358" y="52358"/>
                  </a:lnTo>
                  <a:lnTo>
                    <a:pt x="52358" y="104717"/>
                  </a:lnTo>
                  <a:lnTo>
                    <a:pt x="0" y="104717"/>
                  </a:lnTo>
                  <a:lnTo>
                    <a:pt x="0" y="314150"/>
                  </a:lnTo>
                  <a:lnTo>
                    <a:pt x="104717" y="314150"/>
                  </a:lnTo>
                  <a:lnTo>
                    <a:pt x="157075" y="261791"/>
                  </a:lnTo>
                  <a:lnTo>
                    <a:pt x="209433" y="261791"/>
                  </a:lnTo>
                  <a:lnTo>
                    <a:pt x="209433" y="209433"/>
                  </a:lnTo>
                  <a:lnTo>
                    <a:pt x="261791" y="209433"/>
                  </a:lnTo>
                  <a:lnTo>
                    <a:pt x="261791" y="0"/>
                  </a:lnTo>
                  <a:lnTo>
                    <a:pt x="104717" y="0"/>
                  </a:lnTo>
                  <a:close/>
                  <a:moveTo>
                    <a:pt x="26179" y="287971"/>
                  </a:moveTo>
                  <a:lnTo>
                    <a:pt x="26179" y="130896"/>
                  </a:lnTo>
                  <a:lnTo>
                    <a:pt x="130896" y="130896"/>
                  </a:lnTo>
                  <a:lnTo>
                    <a:pt x="130896" y="248702"/>
                  </a:lnTo>
                  <a:lnTo>
                    <a:pt x="91627" y="248702"/>
                  </a:lnTo>
                  <a:lnTo>
                    <a:pt x="91627" y="287971"/>
                  </a:lnTo>
                  <a:lnTo>
                    <a:pt x="26179" y="287971"/>
                  </a:lnTo>
                  <a:close/>
                  <a:moveTo>
                    <a:pt x="183254" y="183254"/>
                  </a:moveTo>
                  <a:lnTo>
                    <a:pt x="183254" y="235612"/>
                  </a:lnTo>
                  <a:lnTo>
                    <a:pt x="157075" y="235612"/>
                  </a:lnTo>
                  <a:lnTo>
                    <a:pt x="157075" y="104717"/>
                  </a:lnTo>
                  <a:lnTo>
                    <a:pt x="78537" y="104717"/>
                  </a:lnTo>
                  <a:lnTo>
                    <a:pt x="78537" y="78537"/>
                  </a:lnTo>
                  <a:lnTo>
                    <a:pt x="183254" y="78537"/>
                  </a:lnTo>
                  <a:lnTo>
                    <a:pt x="183254" y="183254"/>
                  </a:lnTo>
                  <a:close/>
                  <a:moveTo>
                    <a:pt x="235612" y="183254"/>
                  </a:moveTo>
                  <a:lnTo>
                    <a:pt x="209433" y="183254"/>
                  </a:lnTo>
                  <a:lnTo>
                    <a:pt x="209433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35612" y="26179"/>
                  </a:lnTo>
                  <a:lnTo>
                    <a:pt x="235612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4" name="Dowolny kształt: kształt 1273">
              <a:extLst>
                <a:ext uri="{FF2B5EF4-FFF2-40B4-BE49-F238E27FC236}">
                  <a16:creationId xmlns:a16="http://schemas.microsoft.com/office/drawing/2014/main" id="{26C73CB8-FA3A-A848-AE82-1A9421CE0967}"/>
                </a:ext>
              </a:extLst>
            </p:cNvPr>
            <p:cNvSpPr/>
            <p:nvPr/>
          </p:nvSpPr>
          <p:spPr>
            <a:xfrm>
              <a:off x="5766418" y="4293379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5" name="Dowolny kształt: kształt 1274">
              <a:extLst>
                <a:ext uri="{FF2B5EF4-FFF2-40B4-BE49-F238E27FC236}">
                  <a16:creationId xmlns:a16="http://schemas.microsoft.com/office/drawing/2014/main" id="{3F81BDC4-3B0D-0E78-58D7-7DFC4311C0DF}"/>
                </a:ext>
              </a:extLst>
            </p:cNvPr>
            <p:cNvSpPr/>
            <p:nvPr/>
          </p:nvSpPr>
          <p:spPr>
            <a:xfrm>
              <a:off x="5766418" y="4332647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76" name="Grupa 1275">
            <a:extLst>
              <a:ext uri="{FF2B5EF4-FFF2-40B4-BE49-F238E27FC236}">
                <a16:creationId xmlns:a16="http://schemas.microsoft.com/office/drawing/2014/main" id="{E3EBF4A9-D07A-9A22-57AA-930B802192A7}"/>
              </a:ext>
            </a:extLst>
          </p:cNvPr>
          <p:cNvGrpSpPr/>
          <p:nvPr userDrawn="1"/>
        </p:nvGrpSpPr>
        <p:grpSpPr>
          <a:xfrm>
            <a:off x="17746629" y="3222648"/>
            <a:ext cx="392080" cy="495243"/>
            <a:chOff x="5386820" y="4136304"/>
            <a:chExt cx="248701" cy="314149"/>
          </a:xfrm>
        </p:grpSpPr>
        <p:sp>
          <p:nvSpPr>
            <p:cNvPr id="1277" name="Dowolny kształt: kształt 1276">
              <a:extLst>
                <a:ext uri="{FF2B5EF4-FFF2-40B4-BE49-F238E27FC236}">
                  <a16:creationId xmlns:a16="http://schemas.microsoft.com/office/drawing/2014/main" id="{5AC7D87E-B819-D08B-9999-23F4F261C5DE}"/>
                </a:ext>
              </a:extLst>
            </p:cNvPr>
            <p:cNvSpPr/>
            <p:nvPr/>
          </p:nvSpPr>
          <p:spPr>
            <a:xfrm>
              <a:off x="5386820" y="4136304"/>
              <a:ext cx="248701" cy="314149"/>
            </a:xfrm>
            <a:custGeom>
              <a:avLst/>
              <a:gdLst>
                <a:gd name="connsiteX0" fmla="*/ 65448 w 248701"/>
                <a:gd name="connsiteY0" fmla="*/ 0 h 314149"/>
                <a:gd name="connsiteX1" fmla="*/ 65448 w 248701"/>
                <a:gd name="connsiteY1" fmla="*/ 65448 h 314149"/>
                <a:gd name="connsiteX2" fmla="*/ 0 w 248701"/>
                <a:gd name="connsiteY2" fmla="*/ 65448 h 314149"/>
                <a:gd name="connsiteX3" fmla="*/ 0 w 248701"/>
                <a:gd name="connsiteY3" fmla="*/ 314150 h 314149"/>
                <a:gd name="connsiteX4" fmla="*/ 117806 w 248701"/>
                <a:gd name="connsiteY4" fmla="*/ 314150 h 314149"/>
                <a:gd name="connsiteX5" fmla="*/ 183254 w 248701"/>
                <a:gd name="connsiteY5" fmla="*/ 248702 h 314149"/>
                <a:gd name="connsiteX6" fmla="*/ 248702 w 248701"/>
                <a:gd name="connsiteY6" fmla="*/ 248702 h 314149"/>
                <a:gd name="connsiteX7" fmla="*/ 248702 w 248701"/>
                <a:gd name="connsiteY7" fmla="*/ 0 h 314149"/>
                <a:gd name="connsiteX8" fmla="*/ 65448 w 248701"/>
                <a:gd name="connsiteY8" fmla="*/ 0 h 314149"/>
                <a:gd name="connsiteX9" fmla="*/ 106962 w 248701"/>
                <a:gd name="connsiteY9" fmla="*/ 287971 h 314149"/>
                <a:gd name="connsiteX10" fmla="*/ 26179 w 248701"/>
                <a:gd name="connsiteY10" fmla="*/ 287971 h 314149"/>
                <a:gd name="connsiteX11" fmla="*/ 26179 w 248701"/>
                <a:gd name="connsiteY11" fmla="*/ 91627 h 314149"/>
                <a:gd name="connsiteX12" fmla="*/ 157075 w 248701"/>
                <a:gd name="connsiteY12" fmla="*/ 91627 h 314149"/>
                <a:gd name="connsiteX13" fmla="*/ 157075 w 248701"/>
                <a:gd name="connsiteY13" fmla="*/ 237857 h 314149"/>
                <a:gd name="connsiteX14" fmla="*/ 146230 w 248701"/>
                <a:gd name="connsiteY14" fmla="*/ 248702 h 314149"/>
                <a:gd name="connsiteX15" fmla="*/ 106962 w 248701"/>
                <a:gd name="connsiteY15" fmla="*/ 287971 h 314149"/>
                <a:gd name="connsiteX16" fmla="*/ 222523 w 248701"/>
                <a:gd name="connsiteY16" fmla="*/ 222523 h 314149"/>
                <a:gd name="connsiteX17" fmla="*/ 183254 w 248701"/>
                <a:gd name="connsiteY17" fmla="*/ 222523 h 314149"/>
                <a:gd name="connsiteX18" fmla="*/ 183254 w 248701"/>
                <a:gd name="connsiteY18" fmla="*/ 65448 h 314149"/>
                <a:gd name="connsiteX19" fmla="*/ 91627 w 248701"/>
                <a:gd name="connsiteY19" fmla="*/ 65448 h 314149"/>
                <a:gd name="connsiteX20" fmla="*/ 91627 w 248701"/>
                <a:gd name="connsiteY20" fmla="*/ 26179 h 314149"/>
                <a:gd name="connsiteX21" fmla="*/ 222523 w 248701"/>
                <a:gd name="connsiteY21" fmla="*/ 26179 h 314149"/>
                <a:gd name="connsiteX22" fmla="*/ 222523 w 248701"/>
                <a:gd name="connsiteY22" fmla="*/ 22252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701" h="314149">
                  <a:moveTo>
                    <a:pt x="65448" y="0"/>
                  </a:moveTo>
                  <a:lnTo>
                    <a:pt x="65448" y="65448"/>
                  </a:lnTo>
                  <a:lnTo>
                    <a:pt x="0" y="65448"/>
                  </a:lnTo>
                  <a:lnTo>
                    <a:pt x="0" y="314150"/>
                  </a:lnTo>
                  <a:lnTo>
                    <a:pt x="117806" y="314150"/>
                  </a:lnTo>
                  <a:lnTo>
                    <a:pt x="183254" y="248702"/>
                  </a:lnTo>
                  <a:lnTo>
                    <a:pt x="248702" y="248702"/>
                  </a:lnTo>
                  <a:lnTo>
                    <a:pt x="248702" y="0"/>
                  </a:lnTo>
                  <a:lnTo>
                    <a:pt x="65448" y="0"/>
                  </a:lnTo>
                  <a:close/>
                  <a:moveTo>
                    <a:pt x="106962" y="287971"/>
                  </a:moveTo>
                  <a:lnTo>
                    <a:pt x="26179" y="287971"/>
                  </a:lnTo>
                  <a:lnTo>
                    <a:pt x="26179" y="91627"/>
                  </a:lnTo>
                  <a:lnTo>
                    <a:pt x="157075" y="91627"/>
                  </a:lnTo>
                  <a:lnTo>
                    <a:pt x="157075" y="237857"/>
                  </a:lnTo>
                  <a:lnTo>
                    <a:pt x="146230" y="248702"/>
                  </a:lnTo>
                  <a:lnTo>
                    <a:pt x="106962" y="287971"/>
                  </a:lnTo>
                  <a:close/>
                  <a:moveTo>
                    <a:pt x="222523" y="222523"/>
                  </a:moveTo>
                  <a:lnTo>
                    <a:pt x="183254" y="222523"/>
                  </a:lnTo>
                  <a:lnTo>
                    <a:pt x="183254" y="65448"/>
                  </a:lnTo>
                  <a:lnTo>
                    <a:pt x="91627" y="65448"/>
                  </a:lnTo>
                  <a:lnTo>
                    <a:pt x="91627" y="26179"/>
                  </a:lnTo>
                  <a:lnTo>
                    <a:pt x="222523" y="26179"/>
                  </a:lnTo>
                  <a:lnTo>
                    <a:pt x="222523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8" name="Dowolny kształt: kształt 1277">
              <a:extLst>
                <a:ext uri="{FF2B5EF4-FFF2-40B4-BE49-F238E27FC236}">
                  <a16:creationId xmlns:a16="http://schemas.microsoft.com/office/drawing/2014/main" id="{E69473A2-90B4-D904-ECB5-51617E4EA5AF}"/>
                </a:ext>
              </a:extLst>
            </p:cNvPr>
            <p:cNvSpPr/>
            <p:nvPr/>
          </p:nvSpPr>
          <p:spPr>
            <a:xfrm>
              <a:off x="5491537" y="4371916"/>
              <a:ext cx="78537" cy="78537"/>
            </a:xfrm>
            <a:custGeom>
              <a:avLst/>
              <a:gdLst>
                <a:gd name="connsiteX0" fmla="*/ 78537 w 78537"/>
                <a:gd name="connsiteY0" fmla="*/ 0 h 78537"/>
                <a:gd name="connsiteX1" fmla="*/ 0 w 78537"/>
                <a:gd name="connsiteY1" fmla="*/ 0 h 78537"/>
                <a:gd name="connsiteX2" fmla="*/ 380 w 78537"/>
                <a:gd name="connsiteY2" fmla="*/ 78537 h 78537"/>
                <a:gd name="connsiteX3" fmla="*/ 39269 w 78537"/>
                <a:gd name="connsiteY3" fmla="*/ 39269 h 78537"/>
                <a:gd name="connsiteX4" fmla="*/ 78537 w 78537"/>
                <a:gd name="connsiteY4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0"/>
                  </a:moveTo>
                  <a:lnTo>
                    <a:pt x="0" y="0"/>
                  </a:lnTo>
                  <a:lnTo>
                    <a:pt x="380" y="78537"/>
                  </a:lnTo>
                  <a:lnTo>
                    <a:pt x="39269" y="39269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79" name="Dowolny kształt: kształt 1278">
              <a:extLst>
                <a:ext uri="{FF2B5EF4-FFF2-40B4-BE49-F238E27FC236}">
                  <a16:creationId xmlns:a16="http://schemas.microsoft.com/office/drawing/2014/main" id="{1912132C-681C-49E7-0778-DBC70D56D777}"/>
                </a:ext>
              </a:extLst>
            </p:cNvPr>
            <p:cNvSpPr/>
            <p:nvPr/>
          </p:nvSpPr>
          <p:spPr>
            <a:xfrm>
              <a:off x="5426089" y="4267200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0" name="Dowolny kształt: kształt 1279">
              <a:extLst>
                <a:ext uri="{FF2B5EF4-FFF2-40B4-BE49-F238E27FC236}">
                  <a16:creationId xmlns:a16="http://schemas.microsoft.com/office/drawing/2014/main" id="{F49125AB-6433-954C-8735-3FBC060C2631}"/>
                </a:ext>
              </a:extLst>
            </p:cNvPr>
            <p:cNvSpPr/>
            <p:nvPr/>
          </p:nvSpPr>
          <p:spPr>
            <a:xfrm>
              <a:off x="5426089" y="4319558"/>
              <a:ext cx="65447" cy="26179"/>
            </a:xfrm>
            <a:custGeom>
              <a:avLst/>
              <a:gdLst>
                <a:gd name="connsiteX0" fmla="*/ 0 w 65447"/>
                <a:gd name="connsiteY0" fmla="*/ 0 h 26179"/>
                <a:gd name="connsiteX1" fmla="*/ 65448 w 65447"/>
                <a:gd name="connsiteY1" fmla="*/ 0 h 26179"/>
                <a:gd name="connsiteX2" fmla="*/ 65448 w 65447"/>
                <a:gd name="connsiteY2" fmla="*/ 26179 h 26179"/>
                <a:gd name="connsiteX3" fmla="*/ 0 w 6544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26179">
                  <a:moveTo>
                    <a:pt x="0" y="0"/>
                  </a:moveTo>
                  <a:lnTo>
                    <a:pt x="65448" y="0"/>
                  </a:lnTo>
                  <a:lnTo>
                    <a:pt x="6544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81" name="Grupa 1280">
            <a:extLst>
              <a:ext uri="{FF2B5EF4-FFF2-40B4-BE49-F238E27FC236}">
                <a16:creationId xmlns:a16="http://schemas.microsoft.com/office/drawing/2014/main" id="{F0884FA5-04A6-29CA-1E21-80207AE842EB}"/>
              </a:ext>
            </a:extLst>
          </p:cNvPr>
          <p:cNvGrpSpPr/>
          <p:nvPr userDrawn="1"/>
        </p:nvGrpSpPr>
        <p:grpSpPr>
          <a:xfrm>
            <a:off x="17168824" y="3779798"/>
            <a:ext cx="495260" cy="428912"/>
            <a:chOff x="5020312" y="4489722"/>
            <a:chExt cx="314149" cy="272073"/>
          </a:xfrm>
        </p:grpSpPr>
        <p:sp>
          <p:nvSpPr>
            <p:cNvPr id="1282" name="Dowolny kształt: kształt 1281">
              <a:extLst>
                <a:ext uri="{FF2B5EF4-FFF2-40B4-BE49-F238E27FC236}">
                  <a16:creationId xmlns:a16="http://schemas.microsoft.com/office/drawing/2014/main" id="{58B4001C-5240-FECD-076B-F71B4F17158F}"/>
                </a:ext>
              </a:extLst>
            </p:cNvPr>
            <p:cNvSpPr/>
            <p:nvPr/>
          </p:nvSpPr>
          <p:spPr>
            <a:xfrm>
              <a:off x="5020312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  <a:gd name="connsiteX16" fmla="*/ 287971 w 314149"/>
                <a:gd name="connsiteY16" fmla="*/ 241352 h 272073"/>
                <a:gd name="connsiteX17" fmla="*/ 183254 w 314149"/>
                <a:gd name="connsiteY17" fmla="*/ 209433 h 272073"/>
                <a:gd name="connsiteX18" fmla="*/ 183254 w 314149"/>
                <a:gd name="connsiteY18" fmla="*/ 26539 h 272073"/>
                <a:gd name="connsiteX19" fmla="*/ 287971 w 314149"/>
                <a:gd name="connsiteY19" fmla="*/ 48353 h 272073"/>
                <a:gd name="connsiteX20" fmla="*/ 287971 w 314149"/>
                <a:gd name="connsiteY20" fmla="*/ 241345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  <a:moveTo>
                    <a:pt x="287971" y="241352"/>
                  </a:moveTo>
                  <a:lnTo>
                    <a:pt x="183254" y="209433"/>
                  </a:lnTo>
                  <a:lnTo>
                    <a:pt x="183254" y="26539"/>
                  </a:lnTo>
                  <a:lnTo>
                    <a:pt x="287971" y="48353"/>
                  </a:lnTo>
                  <a:lnTo>
                    <a:pt x="287971" y="2413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3" name="Dowolny kształt: kształt 1282">
              <a:extLst>
                <a:ext uri="{FF2B5EF4-FFF2-40B4-BE49-F238E27FC236}">
                  <a16:creationId xmlns:a16="http://schemas.microsoft.com/office/drawing/2014/main" id="{25308C56-BC5E-88FE-4A37-17D5ADB4C566}"/>
                </a:ext>
              </a:extLst>
            </p:cNvPr>
            <p:cNvSpPr/>
            <p:nvPr/>
          </p:nvSpPr>
          <p:spPr>
            <a:xfrm>
              <a:off x="5072670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4" name="Dowolny kształt: kształt 1283">
              <a:extLst>
                <a:ext uri="{FF2B5EF4-FFF2-40B4-BE49-F238E27FC236}">
                  <a16:creationId xmlns:a16="http://schemas.microsoft.com/office/drawing/2014/main" id="{38CE0A81-1666-36CB-2991-B414BB05D2BC}"/>
                </a:ext>
              </a:extLst>
            </p:cNvPr>
            <p:cNvSpPr/>
            <p:nvPr/>
          </p:nvSpPr>
          <p:spPr>
            <a:xfrm>
              <a:off x="5216656" y="4542080"/>
              <a:ext cx="78537" cy="42541"/>
            </a:xfrm>
            <a:custGeom>
              <a:avLst/>
              <a:gdLst>
                <a:gd name="connsiteX0" fmla="*/ 78537 w 78537"/>
                <a:gd name="connsiteY0" fmla="*/ 42541 h 42541"/>
                <a:gd name="connsiteX1" fmla="*/ 0 w 78537"/>
                <a:gd name="connsiteY1" fmla="*/ 26179 h 42541"/>
                <a:gd name="connsiteX2" fmla="*/ 0 w 78537"/>
                <a:gd name="connsiteY2" fmla="*/ 0 h 42541"/>
                <a:gd name="connsiteX3" fmla="*/ 78537 w 78537"/>
                <a:gd name="connsiteY3" fmla="*/ 16362 h 42541"/>
                <a:gd name="connsiteX4" fmla="*/ 78537 w 78537"/>
                <a:gd name="connsiteY4" fmla="*/ 42541 h 4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42541">
                  <a:moveTo>
                    <a:pt x="78537" y="42541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78537" y="16362"/>
                  </a:lnTo>
                  <a:lnTo>
                    <a:pt x="78537" y="4254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5" name="Dowolny kształt: kształt 1284">
              <a:extLst>
                <a:ext uri="{FF2B5EF4-FFF2-40B4-BE49-F238E27FC236}">
                  <a16:creationId xmlns:a16="http://schemas.microsoft.com/office/drawing/2014/main" id="{373AEC04-1D38-B446-9CF7-85FF7FC18353}"/>
                </a:ext>
              </a:extLst>
            </p:cNvPr>
            <p:cNvSpPr/>
            <p:nvPr/>
          </p:nvSpPr>
          <p:spPr>
            <a:xfrm>
              <a:off x="5216656" y="4594439"/>
              <a:ext cx="52260" cy="37063"/>
            </a:xfrm>
            <a:custGeom>
              <a:avLst/>
              <a:gdLst>
                <a:gd name="connsiteX0" fmla="*/ 52260 w 52260"/>
                <a:gd name="connsiteY0" fmla="*/ 37063 h 37063"/>
                <a:gd name="connsiteX1" fmla="*/ 0 w 52260"/>
                <a:gd name="connsiteY1" fmla="*/ 26179 h 37063"/>
                <a:gd name="connsiteX2" fmla="*/ 0 w 52260"/>
                <a:gd name="connsiteY2" fmla="*/ 0 h 37063"/>
                <a:gd name="connsiteX3" fmla="*/ 52195 w 52260"/>
                <a:gd name="connsiteY3" fmla="*/ 10871 h 37063"/>
                <a:gd name="connsiteX4" fmla="*/ 52260 w 52260"/>
                <a:gd name="connsiteY4" fmla="*/ 37063 h 3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60" h="37063">
                  <a:moveTo>
                    <a:pt x="52260" y="37063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52195" y="10871"/>
                  </a:lnTo>
                  <a:lnTo>
                    <a:pt x="52260" y="3706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6" name="Dowolny kształt: kształt 1285">
              <a:extLst>
                <a:ext uri="{FF2B5EF4-FFF2-40B4-BE49-F238E27FC236}">
                  <a16:creationId xmlns:a16="http://schemas.microsoft.com/office/drawing/2014/main" id="{31344098-FC87-5A9E-73D4-E11456401FE1}"/>
                </a:ext>
              </a:extLst>
            </p:cNvPr>
            <p:cNvSpPr/>
            <p:nvPr/>
          </p:nvSpPr>
          <p:spPr>
            <a:xfrm>
              <a:off x="5072670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87" name="Dowolny kształt: kształt 1286">
              <a:extLst>
                <a:ext uri="{FF2B5EF4-FFF2-40B4-BE49-F238E27FC236}">
                  <a16:creationId xmlns:a16="http://schemas.microsoft.com/office/drawing/2014/main" id="{841A8604-0D76-2E00-C44E-7313989CC04D}"/>
                </a:ext>
              </a:extLst>
            </p:cNvPr>
            <p:cNvSpPr/>
            <p:nvPr/>
          </p:nvSpPr>
          <p:spPr>
            <a:xfrm>
              <a:off x="5072670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288" name="Grupa 1287">
            <a:extLst>
              <a:ext uri="{FF2B5EF4-FFF2-40B4-BE49-F238E27FC236}">
                <a16:creationId xmlns:a16="http://schemas.microsoft.com/office/drawing/2014/main" id="{AFA91A88-FD3B-8951-75A0-0FEFA2A3890F}"/>
              </a:ext>
            </a:extLst>
          </p:cNvPr>
          <p:cNvGrpSpPr/>
          <p:nvPr userDrawn="1"/>
        </p:nvGrpSpPr>
        <p:grpSpPr>
          <a:xfrm>
            <a:off x="16632291" y="3779798"/>
            <a:ext cx="495260" cy="428912"/>
            <a:chOff x="4679983" y="4489722"/>
            <a:chExt cx="314149" cy="272073"/>
          </a:xfrm>
        </p:grpSpPr>
        <p:sp>
          <p:nvSpPr>
            <p:cNvPr id="1289" name="Dowolny kształt: kształt 1288">
              <a:extLst>
                <a:ext uri="{FF2B5EF4-FFF2-40B4-BE49-F238E27FC236}">
                  <a16:creationId xmlns:a16="http://schemas.microsoft.com/office/drawing/2014/main" id="{10C5D474-C0AE-3F8A-B763-FD176A48499B}"/>
                </a:ext>
              </a:extLst>
            </p:cNvPr>
            <p:cNvSpPr/>
            <p:nvPr/>
          </p:nvSpPr>
          <p:spPr>
            <a:xfrm>
              <a:off x="4679983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90" name="Dowolny kształt: kształt 1289">
              <a:extLst>
                <a:ext uri="{FF2B5EF4-FFF2-40B4-BE49-F238E27FC236}">
                  <a16:creationId xmlns:a16="http://schemas.microsoft.com/office/drawing/2014/main" id="{DDD85A24-43E8-9F6B-3008-B978F804BA0C}"/>
                </a:ext>
              </a:extLst>
            </p:cNvPr>
            <p:cNvSpPr/>
            <p:nvPr/>
          </p:nvSpPr>
          <p:spPr>
            <a:xfrm>
              <a:off x="4732342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91" name="Dowolny kształt: kształt 1290">
              <a:extLst>
                <a:ext uri="{FF2B5EF4-FFF2-40B4-BE49-F238E27FC236}">
                  <a16:creationId xmlns:a16="http://schemas.microsoft.com/office/drawing/2014/main" id="{4BB6F4DF-CE30-5352-FDCA-B73FD1E00E35}"/>
                </a:ext>
              </a:extLst>
            </p:cNvPr>
            <p:cNvSpPr/>
            <p:nvPr/>
          </p:nvSpPr>
          <p:spPr>
            <a:xfrm>
              <a:off x="4732342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92" name="Dowolny kształt: kształt 1291">
              <a:extLst>
                <a:ext uri="{FF2B5EF4-FFF2-40B4-BE49-F238E27FC236}">
                  <a16:creationId xmlns:a16="http://schemas.microsoft.com/office/drawing/2014/main" id="{00FC3C1E-9D1B-8E33-82BD-AC209064EED9}"/>
                </a:ext>
              </a:extLst>
            </p:cNvPr>
            <p:cNvSpPr/>
            <p:nvPr/>
          </p:nvSpPr>
          <p:spPr>
            <a:xfrm>
              <a:off x="4732342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93" name="Dowolny kształt: kształt 1292">
            <a:extLst>
              <a:ext uri="{FF2B5EF4-FFF2-40B4-BE49-F238E27FC236}">
                <a16:creationId xmlns:a16="http://schemas.microsoft.com/office/drawing/2014/main" id="{80290B82-20EF-C87B-50AE-09400A4857B7}"/>
              </a:ext>
            </a:extLst>
          </p:cNvPr>
          <p:cNvSpPr/>
          <p:nvPr userDrawn="1"/>
        </p:nvSpPr>
        <p:spPr>
          <a:xfrm>
            <a:off x="23710428" y="3759173"/>
            <a:ext cx="491829" cy="491840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48219 w 311973"/>
              <a:gd name="connsiteY13" fmla="*/ 154640 h 311990"/>
              <a:gd name="connsiteX14" fmla="*/ 26163 w 311973"/>
              <a:gd name="connsiteY14" fmla="*/ 101431 h 311990"/>
              <a:gd name="connsiteX15" fmla="*/ 48219 w 311973"/>
              <a:gd name="connsiteY15" fmla="*/ 48222 h 311990"/>
              <a:gd name="connsiteX16" fmla="*/ 101428 w 311973"/>
              <a:gd name="connsiteY16" fmla="*/ 26179 h 311990"/>
              <a:gd name="connsiteX17" fmla="*/ 154637 w 311973"/>
              <a:gd name="connsiteY17" fmla="*/ 48222 h 311990"/>
              <a:gd name="connsiteX18" fmla="*/ 176693 w 311973"/>
              <a:gd name="connsiteY18" fmla="*/ 101431 h 311990"/>
              <a:gd name="connsiteX19" fmla="*/ 154637 w 311973"/>
              <a:gd name="connsiteY19" fmla="*/ 154640 h 311990"/>
              <a:gd name="connsiteX20" fmla="*/ 101428 w 311973"/>
              <a:gd name="connsiteY20" fmla="*/ 176683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81335" y="176683"/>
                  <a:pt x="62421" y="168855"/>
                  <a:pt x="48219" y="154640"/>
                </a:cubicBezTo>
                <a:cubicBezTo>
                  <a:pt x="34016" y="140425"/>
                  <a:pt x="26163" y="121530"/>
                  <a:pt x="26163" y="101431"/>
                </a:cubicBezTo>
                <a:cubicBezTo>
                  <a:pt x="26163" y="81332"/>
                  <a:pt x="34016" y="62431"/>
                  <a:pt x="48219" y="48222"/>
                </a:cubicBezTo>
                <a:cubicBezTo>
                  <a:pt x="62421" y="34007"/>
                  <a:pt x="81335" y="26179"/>
                  <a:pt x="101428" y="26179"/>
                </a:cubicBezTo>
                <a:cubicBezTo>
                  <a:pt x="121520" y="26179"/>
                  <a:pt x="140434" y="34007"/>
                  <a:pt x="154637" y="48222"/>
                </a:cubicBezTo>
                <a:cubicBezTo>
                  <a:pt x="168839" y="62438"/>
                  <a:pt x="176693" y="81332"/>
                  <a:pt x="176693" y="101431"/>
                </a:cubicBezTo>
                <a:cubicBezTo>
                  <a:pt x="176693" y="121530"/>
                  <a:pt x="168839" y="140432"/>
                  <a:pt x="154637" y="154640"/>
                </a:cubicBezTo>
                <a:cubicBezTo>
                  <a:pt x="140434" y="168855"/>
                  <a:pt x="121520" y="176683"/>
                  <a:pt x="101428" y="17668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294" name="Dowolny kształt: kształt 1293">
            <a:extLst>
              <a:ext uri="{FF2B5EF4-FFF2-40B4-BE49-F238E27FC236}">
                <a16:creationId xmlns:a16="http://schemas.microsoft.com/office/drawing/2014/main" id="{A03CB22B-A54B-C1CF-1795-F6B56D38BB0B}"/>
              </a:ext>
            </a:extLst>
          </p:cNvPr>
          <p:cNvSpPr/>
          <p:nvPr userDrawn="1"/>
        </p:nvSpPr>
        <p:spPr>
          <a:xfrm>
            <a:off x="24246962" y="3759173"/>
            <a:ext cx="491829" cy="491840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94883 w 311973"/>
              <a:gd name="connsiteY13" fmla="*/ 176402 h 311990"/>
              <a:gd name="connsiteX14" fmla="*/ 94883 w 311973"/>
              <a:gd name="connsiteY14" fmla="*/ 26467 h 311990"/>
              <a:gd name="connsiteX15" fmla="*/ 101428 w 311973"/>
              <a:gd name="connsiteY15" fmla="*/ 26186 h 311990"/>
              <a:gd name="connsiteX16" fmla="*/ 154637 w 311973"/>
              <a:gd name="connsiteY16" fmla="*/ 48229 h 311990"/>
              <a:gd name="connsiteX17" fmla="*/ 176693 w 311973"/>
              <a:gd name="connsiteY17" fmla="*/ 101438 h 311990"/>
              <a:gd name="connsiteX18" fmla="*/ 154637 w 311973"/>
              <a:gd name="connsiteY18" fmla="*/ 154647 h 311990"/>
              <a:gd name="connsiteX19" fmla="*/ 101428 w 311973"/>
              <a:gd name="connsiteY19" fmla="*/ 176690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99202" y="176683"/>
                  <a:pt x="97042" y="176585"/>
                  <a:pt x="94883" y="176402"/>
                </a:cubicBezTo>
                <a:lnTo>
                  <a:pt x="94883" y="26467"/>
                </a:lnTo>
                <a:cubicBezTo>
                  <a:pt x="97042" y="26284"/>
                  <a:pt x="99202" y="26186"/>
                  <a:pt x="101428" y="26186"/>
                </a:cubicBezTo>
                <a:cubicBezTo>
                  <a:pt x="121520" y="26186"/>
                  <a:pt x="140434" y="34013"/>
                  <a:pt x="154637" y="48229"/>
                </a:cubicBezTo>
                <a:cubicBezTo>
                  <a:pt x="168839" y="62444"/>
                  <a:pt x="176693" y="81339"/>
                  <a:pt x="176693" y="101438"/>
                </a:cubicBezTo>
                <a:cubicBezTo>
                  <a:pt x="176693" y="121537"/>
                  <a:pt x="168839" y="140438"/>
                  <a:pt x="154637" y="154647"/>
                </a:cubicBezTo>
                <a:cubicBezTo>
                  <a:pt x="140434" y="168862"/>
                  <a:pt x="121520" y="176690"/>
                  <a:pt x="101428" y="176690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95" name="Grafika 52">
            <a:extLst>
              <a:ext uri="{FF2B5EF4-FFF2-40B4-BE49-F238E27FC236}">
                <a16:creationId xmlns:a16="http://schemas.microsoft.com/office/drawing/2014/main" id="{1AFC2A24-4B94-2032-CBC6-8789C2248F0D}"/>
              </a:ext>
            </a:extLst>
          </p:cNvPr>
          <p:cNvGrpSpPr/>
          <p:nvPr userDrawn="1"/>
        </p:nvGrpSpPr>
        <p:grpSpPr>
          <a:xfrm>
            <a:off x="24886648" y="3759163"/>
            <a:ext cx="288901" cy="495243"/>
            <a:chOff x="9915812" y="4476633"/>
            <a:chExt cx="183253" cy="314149"/>
          </a:xfrm>
          <a:solidFill>
            <a:srgbClr val="212E39"/>
          </a:solidFill>
        </p:grpSpPr>
        <p:sp>
          <p:nvSpPr>
            <p:cNvPr id="1296" name="Dowolny kształt: kształt 1295">
              <a:extLst>
                <a:ext uri="{FF2B5EF4-FFF2-40B4-BE49-F238E27FC236}">
                  <a16:creationId xmlns:a16="http://schemas.microsoft.com/office/drawing/2014/main" id="{78D4D2EC-5838-57B2-028F-3F8DA2ACFEF3}"/>
                </a:ext>
              </a:extLst>
            </p:cNvPr>
            <p:cNvSpPr/>
            <p:nvPr/>
          </p:nvSpPr>
          <p:spPr>
            <a:xfrm>
              <a:off x="9941991" y="4581349"/>
              <a:ext cx="157074" cy="209433"/>
            </a:xfrm>
            <a:custGeom>
              <a:avLst/>
              <a:gdLst>
                <a:gd name="connsiteX0" fmla="*/ 130896 w 157074"/>
                <a:gd name="connsiteY0" fmla="*/ 0 h 209433"/>
                <a:gd name="connsiteX1" fmla="*/ 130896 w 157074"/>
                <a:gd name="connsiteY1" fmla="*/ 130896 h 209433"/>
                <a:gd name="connsiteX2" fmla="*/ 78537 w 157074"/>
                <a:gd name="connsiteY2" fmla="*/ 183254 h 209433"/>
                <a:gd name="connsiteX3" fmla="*/ 0 w 157074"/>
                <a:gd name="connsiteY3" fmla="*/ 183254 h 209433"/>
                <a:gd name="connsiteX4" fmla="*/ 26179 w 157074"/>
                <a:gd name="connsiteY4" fmla="*/ 209433 h 209433"/>
                <a:gd name="connsiteX5" fmla="*/ 78537 w 157074"/>
                <a:gd name="connsiteY5" fmla="*/ 209433 h 209433"/>
                <a:gd name="connsiteX6" fmla="*/ 157075 w 157074"/>
                <a:gd name="connsiteY6" fmla="*/ 130896 h 209433"/>
                <a:gd name="connsiteX7" fmla="*/ 157075 w 157074"/>
                <a:gd name="connsiteY7" fmla="*/ 0 h 209433"/>
                <a:gd name="connsiteX8" fmla="*/ 130896 w 157074"/>
                <a:gd name="connsiteY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209433">
                  <a:moveTo>
                    <a:pt x="130896" y="0"/>
                  </a:moveTo>
                  <a:lnTo>
                    <a:pt x="130896" y="130896"/>
                  </a:lnTo>
                  <a:cubicBezTo>
                    <a:pt x="130896" y="159765"/>
                    <a:pt x="107400" y="183254"/>
                    <a:pt x="78537" y="183254"/>
                  </a:cubicBezTo>
                  <a:lnTo>
                    <a:pt x="0" y="183254"/>
                  </a:lnTo>
                  <a:lnTo>
                    <a:pt x="26179" y="209433"/>
                  </a:lnTo>
                  <a:lnTo>
                    <a:pt x="78537" y="209433"/>
                  </a:lnTo>
                  <a:cubicBezTo>
                    <a:pt x="121929" y="209433"/>
                    <a:pt x="157075" y="174268"/>
                    <a:pt x="157075" y="130896"/>
                  </a:cubicBez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97" name="Dowolny kształt: kształt 1296">
              <a:extLst>
                <a:ext uri="{FF2B5EF4-FFF2-40B4-BE49-F238E27FC236}">
                  <a16:creationId xmlns:a16="http://schemas.microsoft.com/office/drawing/2014/main" id="{AB6F43E1-CD95-F3FE-D009-61948D7F5154}"/>
                </a:ext>
              </a:extLst>
            </p:cNvPr>
            <p:cNvSpPr/>
            <p:nvPr/>
          </p:nvSpPr>
          <p:spPr>
            <a:xfrm>
              <a:off x="9915812" y="4476633"/>
              <a:ext cx="130895" cy="287970"/>
            </a:xfrm>
            <a:custGeom>
              <a:avLst/>
              <a:gdLst>
                <a:gd name="connsiteX0" fmla="*/ 65448 w 130895"/>
                <a:gd name="connsiteY0" fmla="*/ 26179 h 287970"/>
                <a:gd name="connsiteX1" fmla="*/ 104717 w 130895"/>
                <a:gd name="connsiteY1" fmla="*/ 65448 h 287970"/>
                <a:gd name="connsiteX2" fmla="*/ 104717 w 130895"/>
                <a:gd name="connsiteY2" fmla="*/ 235612 h 287970"/>
                <a:gd name="connsiteX3" fmla="*/ 78537 w 130895"/>
                <a:gd name="connsiteY3" fmla="*/ 235612 h 287970"/>
                <a:gd name="connsiteX4" fmla="*/ 78537 w 130895"/>
                <a:gd name="connsiteY4" fmla="*/ 104717 h 287970"/>
                <a:gd name="connsiteX5" fmla="*/ 52358 w 130895"/>
                <a:gd name="connsiteY5" fmla="*/ 104717 h 287970"/>
                <a:gd name="connsiteX6" fmla="*/ 52358 w 130895"/>
                <a:gd name="connsiteY6" fmla="*/ 235612 h 287970"/>
                <a:gd name="connsiteX7" fmla="*/ 78537 w 130895"/>
                <a:gd name="connsiteY7" fmla="*/ 261791 h 287970"/>
                <a:gd name="connsiteX8" fmla="*/ 104717 w 130895"/>
                <a:gd name="connsiteY8" fmla="*/ 261791 h 287970"/>
                <a:gd name="connsiteX9" fmla="*/ 130896 w 130895"/>
                <a:gd name="connsiteY9" fmla="*/ 235612 h 287970"/>
                <a:gd name="connsiteX10" fmla="*/ 130896 w 130895"/>
                <a:gd name="connsiteY10" fmla="*/ 65448 h 287970"/>
                <a:gd name="connsiteX11" fmla="*/ 65448 w 130895"/>
                <a:gd name="connsiteY11" fmla="*/ 0 h 287970"/>
                <a:gd name="connsiteX12" fmla="*/ 0 w 130895"/>
                <a:gd name="connsiteY12" fmla="*/ 65448 h 287970"/>
                <a:gd name="connsiteX13" fmla="*/ 0 w 130895"/>
                <a:gd name="connsiteY13" fmla="*/ 261791 h 287970"/>
                <a:gd name="connsiteX14" fmla="*/ 26179 w 130895"/>
                <a:gd name="connsiteY14" fmla="*/ 287971 h 287970"/>
                <a:gd name="connsiteX15" fmla="*/ 26179 w 130895"/>
                <a:gd name="connsiteY15" fmla="*/ 65448 h 287970"/>
                <a:gd name="connsiteX16" fmla="*/ 65448 w 130895"/>
                <a:gd name="connsiteY16" fmla="*/ 26179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87970">
                  <a:moveTo>
                    <a:pt x="65448" y="26179"/>
                  </a:moveTo>
                  <a:cubicBezTo>
                    <a:pt x="87177" y="26179"/>
                    <a:pt x="104717" y="43686"/>
                    <a:pt x="104717" y="65448"/>
                  </a:cubicBezTo>
                  <a:lnTo>
                    <a:pt x="104717" y="235612"/>
                  </a:lnTo>
                  <a:lnTo>
                    <a:pt x="78537" y="235612"/>
                  </a:lnTo>
                  <a:lnTo>
                    <a:pt x="78537" y="104717"/>
                  </a:lnTo>
                  <a:lnTo>
                    <a:pt x="52358" y="104717"/>
                  </a:lnTo>
                  <a:lnTo>
                    <a:pt x="52358" y="235612"/>
                  </a:lnTo>
                  <a:lnTo>
                    <a:pt x="78537" y="261791"/>
                  </a:lnTo>
                  <a:lnTo>
                    <a:pt x="104717" y="261791"/>
                  </a:lnTo>
                  <a:lnTo>
                    <a:pt x="130896" y="235612"/>
                  </a:lnTo>
                  <a:lnTo>
                    <a:pt x="130896" y="65448"/>
                  </a:lnTo>
                  <a:cubicBezTo>
                    <a:pt x="130896" y="29196"/>
                    <a:pt x="101575" y="0"/>
                    <a:pt x="65448" y="0"/>
                  </a:cubicBezTo>
                  <a:cubicBezTo>
                    <a:pt x="29321" y="0"/>
                    <a:pt x="0" y="29196"/>
                    <a:pt x="0" y="65448"/>
                  </a:cubicBezTo>
                  <a:lnTo>
                    <a:pt x="0" y="261791"/>
                  </a:lnTo>
                  <a:lnTo>
                    <a:pt x="26179" y="287971"/>
                  </a:lnTo>
                  <a:lnTo>
                    <a:pt x="26179" y="65448"/>
                  </a:lnTo>
                  <a:cubicBezTo>
                    <a:pt x="26179" y="43686"/>
                    <a:pt x="43719" y="26179"/>
                    <a:pt x="6544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298" name="Dowolny kształt: kształt 1297">
            <a:extLst>
              <a:ext uri="{FF2B5EF4-FFF2-40B4-BE49-F238E27FC236}">
                <a16:creationId xmlns:a16="http://schemas.microsoft.com/office/drawing/2014/main" id="{A6D40791-CF42-51B5-C1F7-E2D6B61F3F6A}"/>
              </a:ext>
            </a:extLst>
          </p:cNvPr>
          <p:cNvSpPr/>
          <p:nvPr userDrawn="1"/>
        </p:nvSpPr>
        <p:spPr>
          <a:xfrm>
            <a:off x="16632291" y="890874"/>
            <a:ext cx="495260" cy="309527"/>
          </a:xfrm>
          <a:custGeom>
            <a:avLst/>
            <a:gdLst>
              <a:gd name="connsiteX0" fmla="*/ 0 w 314149"/>
              <a:gd name="connsiteY0" fmla="*/ 0 h 196343"/>
              <a:gd name="connsiteX1" fmla="*/ 0 w 314149"/>
              <a:gd name="connsiteY1" fmla="*/ 196344 h 196343"/>
              <a:gd name="connsiteX2" fmla="*/ 314150 w 314149"/>
              <a:gd name="connsiteY2" fmla="*/ 196344 h 196343"/>
              <a:gd name="connsiteX3" fmla="*/ 314150 w 314149"/>
              <a:gd name="connsiteY3" fmla="*/ 0 h 196343"/>
              <a:gd name="connsiteX4" fmla="*/ 0 w 314149"/>
              <a:gd name="connsiteY4" fmla="*/ 0 h 196343"/>
              <a:gd name="connsiteX5" fmla="*/ 98087 w 314149"/>
              <a:gd name="connsiteY5" fmla="*/ 97563 h 196343"/>
              <a:gd name="connsiteX6" fmla="*/ 26179 w 314149"/>
              <a:gd name="connsiteY6" fmla="*/ 157487 h 196343"/>
              <a:gd name="connsiteX7" fmla="*/ 26179 w 314149"/>
              <a:gd name="connsiteY7" fmla="*/ 40977 h 196343"/>
              <a:gd name="connsiteX8" fmla="*/ 98087 w 314149"/>
              <a:gd name="connsiteY8" fmla="*/ 97563 h 196343"/>
              <a:gd name="connsiteX9" fmla="*/ 119122 w 314149"/>
              <a:gd name="connsiteY9" fmla="*/ 114115 h 196343"/>
              <a:gd name="connsiteX10" fmla="*/ 157081 w 314149"/>
              <a:gd name="connsiteY10" fmla="*/ 143985 h 196343"/>
              <a:gd name="connsiteX11" fmla="*/ 195035 w 314149"/>
              <a:gd name="connsiteY11" fmla="*/ 114115 h 196343"/>
              <a:gd name="connsiteX12" fmla="*/ 262289 w 314149"/>
              <a:gd name="connsiteY12" fmla="*/ 170164 h 196343"/>
              <a:gd name="connsiteX13" fmla="*/ 51861 w 314149"/>
              <a:gd name="connsiteY13" fmla="*/ 170164 h 196343"/>
              <a:gd name="connsiteX14" fmla="*/ 119115 w 314149"/>
              <a:gd name="connsiteY14" fmla="*/ 114115 h 196343"/>
              <a:gd name="connsiteX15" fmla="*/ 216063 w 314149"/>
              <a:gd name="connsiteY15" fmla="*/ 97563 h 196343"/>
              <a:gd name="connsiteX16" fmla="*/ 287971 w 314149"/>
              <a:gd name="connsiteY16" fmla="*/ 40977 h 196343"/>
              <a:gd name="connsiteX17" fmla="*/ 287971 w 314149"/>
              <a:gd name="connsiteY17" fmla="*/ 157487 h 196343"/>
              <a:gd name="connsiteX18" fmla="*/ 216063 w 314149"/>
              <a:gd name="connsiteY18" fmla="*/ 97563 h 1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149" h="196343">
                <a:moveTo>
                  <a:pt x="0" y="0"/>
                </a:moveTo>
                <a:lnTo>
                  <a:pt x="0" y="196344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98087" y="97563"/>
                </a:moveTo>
                <a:lnTo>
                  <a:pt x="26179" y="157487"/>
                </a:lnTo>
                <a:lnTo>
                  <a:pt x="26179" y="40977"/>
                </a:lnTo>
                <a:lnTo>
                  <a:pt x="98087" y="97563"/>
                </a:lnTo>
                <a:close/>
                <a:moveTo>
                  <a:pt x="119122" y="114115"/>
                </a:moveTo>
                <a:lnTo>
                  <a:pt x="157081" y="143985"/>
                </a:lnTo>
                <a:lnTo>
                  <a:pt x="195035" y="114115"/>
                </a:lnTo>
                <a:lnTo>
                  <a:pt x="262289" y="170164"/>
                </a:lnTo>
                <a:lnTo>
                  <a:pt x="51861" y="170164"/>
                </a:lnTo>
                <a:lnTo>
                  <a:pt x="119115" y="114115"/>
                </a:lnTo>
                <a:close/>
                <a:moveTo>
                  <a:pt x="216063" y="97563"/>
                </a:moveTo>
                <a:lnTo>
                  <a:pt x="287971" y="40977"/>
                </a:lnTo>
                <a:lnTo>
                  <a:pt x="287971" y="157487"/>
                </a:lnTo>
                <a:lnTo>
                  <a:pt x="216063" y="975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299" name="Grupa 1298">
            <a:extLst>
              <a:ext uri="{FF2B5EF4-FFF2-40B4-BE49-F238E27FC236}">
                <a16:creationId xmlns:a16="http://schemas.microsoft.com/office/drawing/2014/main" id="{D18BC68D-66F8-EDF6-C35D-14EC495021AF}"/>
              </a:ext>
            </a:extLst>
          </p:cNvPr>
          <p:cNvGrpSpPr/>
          <p:nvPr userDrawn="1"/>
        </p:nvGrpSpPr>
        <p:grpSpPr>
          <a:xfrm>
            <a:off x="24783468" y="767064"/>
            <a:ext cx="495260" cy="371432"/>
            <a:chOff x="9850364" y="2578645"/>
            <a:chExt cx="314149" cy="235612"/>
          </a:xfrm>
        </p:grpSpPr>
        <p:sp>
          <p:nvSpPr>
            <p:cNvPr id="1300" name="Dowolny kształt: kształt 1299">
              <a:extLst>
                <a:ext uri="{FF2B5EF4-FFF2-40B4-BE49-F238E27FC236}">
                  <a16:creationId xmlns:a16="http://schemas.microsoft.com/office/drawing/2014/main" id="{BF622721-7DAE-FD71-2709-095D67F8E856}"/>
                </a:ext>
              </a:extLst>
            </p:cNvPr>
            <p:cNvSpPr/>
            <p:nvPr/>
          </p:nvSpPr>
          <p:spPr>
            <a:xfrm>
              <a:off x="10044220" y="2636291"/>
              <a:ext cx="120293" cy="120319"/>
            </a:xfrm>
            <a:custGeom>
              <a:avLst/>
              <a:gdLst>
                <a:gd name="connsiteX0" fmla="*/ 120293 w 120293"/>
                <a:gd name="connsiteY0" fmla="*/ 101811 h 120319"/>
                <a:gd name="connsiteX1" fmla="*/ 101771 w 120293"/>
                <a:gd name="connsiteY1" fmla="*/ 120319 h 120319"/>
                <a:gd name="connsiteX2" fmla="*/ 60146 w 120293"/>
                <a:gd name="connsiteY2" fmla="*/ 78668 h 120319"/>
                <a:gd name="connsiteX3" fmla="*/ 18456 w 120293"/>
                <a:gd name="connsiteY3" fmla="*/ 120319 h 120319"/>
                <a:gd name="connsiteX4" fmla="*/ 0 w 120293"/>
                <a:gd name="connsiteY4" fmla="*/ 101811 h 120319"/>
                <a:gd name="connsiteX5" fmla="*/ 41625 w 120293"/>
                <a:gd name="connsiteY5" fmla="*/ 60160 h 120319"/>
                <a:gd name="connsiteX6" fmla="*/ 0 w 120293"/>
                <a:gd name="connsiteY6" fmla="*/ 18509 h 120319"/>
                <a:gd name="connsiteX7" fmla="*/ 18456 w 120293"/>
                <a:gd name="connsiteY7" fmla="*/ 0 h 120319"/>
                <a:gd name="connsiteX8" fmla="*/ 60146 w 120293"/>
                <a:gd name="connsiteY8" fmla="*/ 41651 h 120319"/>
                <a:gd name="connsiteX9" fmla="*/ 101771 w 120293"/>
                <a:gd name="connsiteY9" fmla="*/ 0 h 120319"/>
                <a:gd name="connsiteX10" fmla="*/ 120293 w 120293"/>
                <a:gd name="connsiteY10" fmla="*/ 18509 h 120319"/>
                <a:gd name="connsiteX11" fmla="*/ 78668 w 120293"/>
                <a:gd name="connsiteY11" fmla="*/ 60160 h 120319"/>
                <a:gd name="connsiteX12" fmla="*/ 120293 w 120293"/>
                <a:gd name="connsiteY12" fmla="*/ 101811 h 12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293" h="120319">
                  <a:moveTo>
                    <a:pt x="120293" y="101811"/>
                  </a:moveTo>
                  <a:lnTo>
                    <a:pt x="101771" y="120319"/>
                  </a:lnTo>
                  <a:lnTo>
                    <a:pt x="60146" y="78668"/>
                  </a:lnTo>
                  <a:lnTo>
                    <a:pt x="18456" y="120319"/>
                  </a:lnTo>
                  <a:lnTo>
                    <a:pt x="0" y="101811"/>
                  </a:lnTo>
                  <a:lnTo>
                    <a:pt x="41625" y="60160"/>
                  </a:lnTo>
                  <a:lnTo>
                    <a:pt x="0" y="18509"/>
                  </a:lnTo>
                  <a:lnTo>
                    <a:pt x="18456" y="0"/>
                  </a:lnTo>
                  <a:lnTo>
                    <a:pt x="60146" y="41651"/>
                  </a:lnTo>
                  <a:lnTo>
                    <a:pt x="101771" y="0"/>
                  </a:lnTo>
                  <a:lnTo>
                    <a:pt x="120293" y="18509"/>
                  </a:lnTo>
                  <a:lnTo>
                    <a:pt x="78668" y="60160"/>
                  </a:lnTo>
                  <a:lnTo>
                    <a:pt x="120293" y="1018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01" name="Dowolny kształt: kształt 1300">
              <a:extLst>
                <a:ext uri="{FF2B5EF4-FFF2-40B4-BE49-F238E27FC236}">
                  <a16:creationId xmlns:a16="http://schemas.microsoft.com/office/drawing/2014/main" id="{9ABEC211-208E-D3F4-2D03-282D845CCF88}"/>
                </a:ext>
              </a:extLst>
            </p:cNvPr>
            <p:cNvSpPr/>
            <p:nvPr/>
          </p:nvSpPr>
          <p:spPr>
            <a:xfrm>
              <a:off x="9850364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02" name="Grupa 1301">
            <a:extLst>
              <a:ext uri="{FF2B5EF4-FFF2-40B4-BE49-F238E27FC236}">
                <a16:creationId xmlns:a16="http://schemas.microsoft.com/office/drawing/2014/main" id="{CA5DB9F6-DA84-578D-763E-E26569D1A88F}"/>
              </a:ext>
            </a:extLst>
          </p:cNvPr>
          <p:cNvGrpSpPr/>
          <p:nvPr userDrawn="1"/>
        </p:nvGrpSpPr>
        <p:grpSpPr>
          <a:xfrm>
            <a:off x="25320002" y="767064"/>
            <a:ext cx="407067" cy="371432"/>
            <a:chOff x="10190693" y="2578645"/>
            <a:chExt cx="258207" cy="235612"/>
          </a:xfrm>
        </p:grpSpPr>
        <p:sp>
          <p:nvSpPr>
            <p:cNvPr id="1303" name="Dowolny kształt: kształt 1302">
              <a:extLst>
                <a:ext uri="{FF2B5EF4-FFF2-40B4-BE49-F238E27FC236}">
                  <a16:creationId xmlns:a16="http://schemas.microsoft.com/office/drawing/2014/main" id="{F43621C8-48CB-C052-372D-F9CA27BA896C}"/>
                </a:ext>
              </a:extLst>
            </p:cNvPr>
            <p:cNvSpPr/>
            <p:nvPr/>
          </p:nvSpPr>
          <p:spPr>
            <a:xfrm>
              <a:off x="10395479" y="2625008"/>
              <a:ext cx="53421" cy="142983"/>
            </a:xfrm>
            <a:custGeom>
              <a:avLst/>
              <a:gdLst>
                <a:gd name="connsiteX0" fmla="*/ 23823 w 53421"/>
                <a:gd name="connsiteY0" fmla="*/ 0 h 142983"/>
                <a:gd name="connsiteX1" fmla="*/ 0 w 53421"/>
                <a:gd name="connsiteY1" fmla="*/ 23830 h 142983"/>
                <a:gd name="connsiteX2" fmla="*/ 0 w 53421"/>
                <a:gd name="connsiteY2" fmla="*/ 119154 h 142983"/>
                <a:gd name="connsiteX3" fmla="*/ 23823 w 53421"/>
                <a:gd name="connsiteY3" fmla="*/ 142984 h 142983"/>
                <a:gd name="connsiteX4" fmla="*/ 23823 w 53421"/>
                <a:gd name="connsiteY4" fmla="*/ 0 h 14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21" h="142983">
                  <a:moveTo>
                    <a:pt x="23823" y="0"/>
                  </a:moveTo>
                  <a:lnTo>
                    <a:pt x="0" y="23830"/>
                  </a:lnTo>
                  <a:cubicBezTo>
                    <a:pt x="26310" y="50153"/>
                    <a:pt x="26310" y="92831"/>
                    <a:pt x="0" y="119154"/>
                  </a:cubicBezTo>
                  <a:lnTo>
                    <a:pt x="23823" y="142984"/>
                  </a:lnTo>
                  <a:cubicBezTo>
                    <a:pt x="63288" y="103499"/>
                    <a:pt x="63288" y="39485"/>
                    <a:pt x="23823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04" name="Dowolny kształt: kształt 1303">
              <a:extLst>
                <a:ext uri="{FF2B5EF4-FFF2-40B4-BE49-F238E27FC236}">
                  <a16:creationId xmlns:a16="http://schemas.microsoft.com/office/drawing/2014/main" id="{0CA39669-57AF-722D-D261-C11C02211C72}"/>
                </a:ext>
              </a:extLst>
            </p:cNvPr>
            <p:cNvSpPr/>
            <p:nvPr/>
          </p:nvSpPr>
          <p:spPr>
            <a:xfrm>
              <a:off x="10190693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05" name="Grupa 1304">
            <a:extLst>
              <a:ext uri="{FF2B5EF4-FFF2-40B4-BE49-F238E27FC236}">
                <a16:creationId xmlns:a16="http://schemas.microsoft.com/office/drawing/2014/main" id="{64ADB746-1707-CCD4-705B-FBD8821A77AE}"/>
              </a:ext>
            </a:extLst>
          </p:cNvPr>
          <p:cNvGrpSpPr/>
          <p:nvPr userDrawn="1"/>
        </p:nvGrpSpPr>
        <p:grpSpPr>
          <a:xfrm>
            <a:off x="23710401" y="1303579"/>
            <a:ext cx="495623" cy="371432"/>
            <a:chOff x="9169706" y="2918974"/>
            <a:chExt cx="314379" cy="235612"/>
          </a:xfrm>
        </p:grpSpPr>
        <p:sp>
          <p:nvSpPr>
            <p:cNvPr id="1306" name="Dowolny kształt: kształt 1305">
              <a:extLst>
                <a:ext uri="{FF2B5EF4-FFF2-40B4-BE49-F238E27FC236}">
                  <a16:creationId xmlns:a16="http://schemas.microsoft.com/office/drawing/2014/main" id="{C4D1D977-09D6-6DA7-66AB-185E010E916E}"/>
                </a:ext>
              </a:extLst>
            </p:cNvPr>
            <p:cNvSpPr/>
            <p:nvPr/>
          </p:nvSpPr>
          <p:spPr>
            <a:xfrm>
              <a:off x="9169706" y="2918974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1307" name="Grafika 52">
              <a:extLst>
                <a:ext uri="{FF2B5EF4-FFF2-40B4-BE49-F238E27FC236}">
                  <a16:creationId xmlns:a16="http://schemas.microsoft.com/office/drawing/2014/main" id="{A45A5250-0D16-6C14-CCFD-4A6D47571B99}"/>
                </a:ext>
              </a:extLst>
            </p:cNvPr>
            <p:cNvGrpSpPr/>
            <p:nvPr/>
          </p:nvGrpSpPr>
          <p:grpSpPr>
            <a:xfrm>
              <a:off x="9374493" y="2925610"/>
              <a:ext cx="109592" cy="222424"/>
              <a:chOff x="9374493" y="2925610"/>
              <a:chExt cx="109592" cy="222424"/>
            </a:xfrm>
            <a:solidFill>
              <a:srgbClr val="212E39"/>
            </a:solidFill>
          </p:grpSpPr>
          <p:sp>
            <p:nvSpPr>
              <p:cNvPr id="1308" name="Dowolny kształt: kształt 1307">
                <a:extLst>
                  <a:ext uri="{FF2B5EF4-FFF2-40B4-BE49-F238E27FC236}">
                    <a16:creationId xmlns:a16="http://schemas.microsoft.com/office/drawing/2014/main" id="{38E3D94F-3234-E3F6-4C92-72386F167AA6}"/>
                  </a:ext>
                </a:extLst>
              </p:cNvPr>
              <p:cNvSpPr/>
              <p:nvPr/>
            </p:nvSpPr>
            <p:spPr>
              <a:xfrm>
                <a:off x="9374493" y="2965337"/>
                <a:ext cx="53421" cy="142984"/>
              </a:xfrm>
              <a:custGeom>
                <a:avLst/>
                <a:gdLst>
                  <a:gd name="connsiteX0" fmla="*/ 23823 w 53421"/>
                  <a:gd name="connsiteY0" fmla="*/ 0 h 142984"/>
                  <a:gd name="connsiteX1" fmla="*/ 0 w 53421"/>
                  <a:gd name="connsiteY1" fmla="*/ 23830 h 142984"/>
                  <a:gd name="connsiteX2" fmla="*/ 0 w 53421"/>
                  <a:gd name="connsiteY2" fmla="*/ 119154 h 142984"/>
                  <a:gd name="connsiteX3" fmla="*/ 23823 w 53421"/>
                  <a:gd name="connsiteY3" fmla="*/ 142984 h 142984"/>
                  <a:gd name="connsiteX4" fmla="*/ 23823 w 53421"/>
                  <a:gd name="connsiteY4" fmla="*/ 0 h 14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21" h="142984">
                    <a:moveTo>
                      <a:pt x="23823" y="0"/>
                    </a:moveTo>
                    <a:lnTo>
                      <a:pt x="0" y="23830"/>
                    </a:lnTo>
                    <a:cubicBezTo>
                      <a:pt x="26310" y="50153"/>
                      <a:pt x="26310" y="92831"/>
                      <a:pt x="0" y="119154"/>
                    </a:cubicBezTo>
                    <a:lnTo>
                      <a:pt x="23823" y="142984"/>
                    </a:lnTo>
                    <a:cubicBezTo>
                      <a:pt x="63288" y="103499"/>
                      <a:pt x="63288" y="39485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309" name="Dowolny kształt: kształt 1308">
                <a:extLst>
                  <a:ext uri="{FF2B5EF4-FFF2-40B4-BE49-F238E27FC236}">
                    <a16:creationId xmlns:a16="http://schemas.microsoft.com/office/drawing/2014/main" id="{84433A3D-B4D3-3C5A-8BCC-80F6CC328BD5}"/>
                  </a:ext>
                </a:extLst>
              </p:cNvPr>
              <p:cNvSpPr/>
              <p:nvPr/>
            </p:nvSpPr>
            <p:spPr>
              <a:xfrm>
                <a:off x="9414219" y="2925610"/>
                <a:ext cx="69865" cy="222424"/>
              </a:xfrm>
              <a:custGeom>
                <a:avLst/>
                <a:gdLst>
                  <a:gd name="connsiteX0" fmla="*/ 23823 w 69865"/>
                  <a:gd name="connsiteY0" fmla="*/ 6 h 222424"/>
                  <a:gd name="connsiteX1" fmla="*/ 0 w 69865"/>
                  <a:gd name="connsiteY1" fmla="*/ 23836 h 222424"/>
                  <a:gd name="connsiteX2" fmla="*/ 0 w 69865"/>
                  <a:gd name="connsiteY2" fmla="*/ 198595 h 222424"/>
                  <a:gd name="connsiteX3" fmla="*/ 23823 w 69865"/>
                  <a:gd name="connsiteY3" fmla="*/ 222425 h 222424"/>
                  <a:gd name="connsiteX4" fmla="*/ 23823 w 69865"/>
                  <a:gd name="connsiteY4" fmla="*/ 0 h 22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65" h="222424">
                    <a:moveTo>
                      <a:pt x="23823" y="6"/>
                    </a:moveTo>
                    <a:lnTo>
                      <a:pt x="0" y="23836"/>
                    </a:lnTo>
                    <a:cubicBezTo>
                      <a:pt x="48235" y="72097"/>
                      <a:pt x="48235" y="150340"/>
                      <a:pt x="0" y="198595"/>
                    </a:cubicBezTo>
                    <a:lnTo>
                      <a:pt x="23823" y="222425"/>
                    </a:lnTo>
                    <a:cubicBezTo>
                      <a:pt x="85213" y="161002"/>
                      <a:pt x="85213" y="61423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sp>
        <p:nvSpPr>
          <p:cNvPr id="1310" name="Dowolny kształt: kształt 1309">
            <a:extLst>
              <a:ext uri="{FF2B5EF4-FFF2-40B4-BE49-F238E27FC236}">
                <a16:creationId xmlns:a16="http://schemas.microsoft.com/office/drawing/2014/main" id="{53FE071E-41C4-219F-1F0B-AB35C3959BFA}"/>
              </a:ext>
            </a:extLst>
          </p:cNvPr>
          <p:cNvSpPr/>
          <p:nvPr userDrawn="1"/>
        </p:nvSpPr>
        <p:spPr>
          <a:xfrm>
            <a:off x="17168824" y="705158"/>
            <a:ext cx="495260" cy="495243"/>
          </a:xfrm>
          <a:custGeom>
            <a:avLst/>
            <a:gdLst>
              <a:gd name="connsiteX0" fmla="*/ 261791 w 314149"/>
              <a:gd name="connsiteY0" fmla="*/ 78537 h 314149"/>
              <a:gd name="connsiteX1" fmla="*/ 261791 w 314149"/>
              <a:gd name="connsiteY1" fmla="*/ 13090 h 314149"/>
              <a:gd name="connsiteX2" fmla="*/ 174530 w 314149"/>
              <a:gd name="connsiteY2" fmla="*/ 13090 h 314149"/>
              <a:gd name="connsiteX3" fmla="*/ 157075 w 314149"/>
              <a:gd name="connsiteY3" fmla="*/ 0 h 314149"/>
              <a:gd name="connsiteX4" fmla="*/ 139620 w 314149"/>
              <a:gd name="connsiteY4" fmla="*/ 13090 h 314149"/>
              <a:gd name="connsiteX5" fmla="*/ 52358 w 314149"/>
              <a:gd name="connsiteY5" fmla="*/ 13090 h 314149"/>
              <a:gd name="connsiteX6" fmla="*/ 52358 w 314149"/>
              <a:gd name="connsiteY6" fmla="*/ 78537 h 314149"/>
              <a:gd name="connsiteX7" fmla="*/ 0 w 314149"/>
              <a:gd name="connsiteY7" fmla="*/ 117806 h 314149"/>
              <a:gd name="connsiteX8" fmla="*/ 0 w 314149"/>
              <a:gd name="connsiteY8" fmla="*/ 314150 h 314149"/>
              <a:gd name="connsiteX9" fmla="*/ 314150 w 314149"/>
              <a:gd name="connsiteY9" fmla="*/ 314150 h 314149"/>
              <a:gd name="connsiteX10" fmla="*/ 314150 w 314149"/>
              <a:gd name="connsiteY10" fmla="*/ 117806 h 314149"/>
              <a:gd name="connsiteX11" fmla="*/ 261791 w 314149"/>
              <a:gd name="connsiteY11" fmla="*/ 78537 h 314149"/>
              <a:gd name="connsiteX12" fmla="*/ 26179 w 314149"/>
              <a:gd name="connsiteY12" fmla="*/ 158790 h 314149"/>
              <a:gd name="connsiteX13" fmla="*/ 98087 w 314149"/>
              <a:gd name="connsiteY13" fmla="*/ 215376 h 314149"/>
              <a:gd name="connsiteX14" fmla="*/ 26179 w 314149"/>
              <a:gd name="connsiteY14" fmla="*/ 275300 h 314149"/>
              <a:gd name="connsiteX15" fmla="*/ 26179 w 314149"/>
              <a:gd name="connsiteY15" fmla="*/ 158790 h 314149"/>
              <a:gd name="connsiteX16" fmla="*/ 119121 w 314149"/>
              <a:gd name="connsiteY16" fmla="*/ 231928 h 314149"/>
              <a:gd name="connsiteX17" fmla="*/ 157081 w 314149"/>
              <a:gd name="connsiteY17" fmla="*/ 261798 h 314149"/>
              <a:gd name="connsiteX18" fmla="*/ 195035 w 314149"/>
              <a:gd name="connsiteY18" fmla="*/ 231928 h 314149"/>
              <a:gd name="connsiteX19" fmla="*/ 262289 w 314149"/>
              <a:gd name="connsiteY19" fmla="*/ 287977 h 314149"/>
              <a:gd name="connsiteX20" fmla="*/ 51861 w 314149"/>
              <a:gd name="connsiteY20" fmla="*/ 287977 h 314149"/>
              <a:gd name="connsiteX21" fmla="*/ 119115 w 314149"/>
              <a:gd name="connsiteY21" fmla="*/ 231928 h 314149"/>
              <a:gd name="connsiteX22" fmla="*/ 216063 w 314149"/>
              <a:gd name="connsiteY22" fmla="*/ 215376 h 314149"/>
              <a:gd name="connsiteX23" fmla="*/ 287971 w 314149"/>
              <a:gd name="connsiteY23" fmla="*/ 158790 h 314149"/>
              <a:gd name="connsiteX24" fmla="*/ 287971 w 314149"/>
              <a:gd name="connsiteY24" fmla="*/ 275300 h 314149"/>
              <a:gd name="connsiteX25" fmla="*/ 216063 w 314149"/>
              <a:gd name="connsiteY25" fmla="*/ 215376 h 314149"/>
              <a:gd name="connsiteX26" fmla="*/ 78537 w 314149"/>
              <a:gd name="connsiteY26" fmla="*/ 166735 h 314149"/>
              <a:gd name="connsiteX27" fmla="*/ 78537 w 314149"/>
              <a:gd name="connsiteY27" fmla="*/ 39275 h 314149"/>
              <a:gd name="connsiteX28" fmla="*/ 235612 w 314149"/>
              <a:gd name="connsiteY28" fmla="*/ 39275 h 314149"/>
              <a:gd name="connsiteX29" fmla="*/ 235612 w 314149"/>
              <a:gd name="connsiteY29" fmla="*/ 166735 h 314149"/>
              <a:gd name="connsiteX30" fmla="*/ 261791 w 314149"/>
              <a:gd name="connsiteY30" fmla="*/ 146112 h 314149"/>
              <a:gd name="connsiteX31" fmla="*/ 261791 w 314149"/>
              <a:gd name="connsiteY31" fmla="*/ 111386 h 314149"/>
              <a:gd name="connsiteX32" fmla="*/ 284423 w 314149"/>
              <a:gd name="connsiteY32" fmla="*/ 128284 h 314149"/>
              <a:gd name="connsiteX33" fmla="*/ 284423 w 314149"/>
              <a:gd name="connsiteY33" fmla="*/ 128284 h 314149"/>
              <a:gd name="connsiteX34" fmla="*/ 157075 w 314149"/>
              <a:gd name="connsiteY34" fmla="*/ 228609 h 314149"/>
              <a:gd name="connsiteX35" fmla="*/ 29726 w 314149"/>
              <a:gd name="connsiteY35" fmla="*/ 128278 h 314149"/>
              <a:gd name="connsiteX36" fmla="*/ 52358 w 314149"/>
              <a:gd name="connsiteY36" fmla="*/ 111379 h 314149"/>
              <a:gd name="connsiteX37" fmla="*/ 52358 w 314149"/>
              <a:gd name="connsiteY37" fmla="*/ 146106 h 314149"/>
              <a:gd name="connsiteX38" fmla="*/ 78537 w 314149"/>
              <a:gd name="connsiteY38" fmla="*/ 16672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4149" h="314149">
                <a:moveTo>
                  <a:pt x="261791" y="78537"/>
                </a:moveTo>
                <a:lnTo>
                  <a:pt x="261791" y="13090"/>
                </a:lnTo>
                <a:lnTo>
                  <a:pt x="174530" y="13090"/>
                </a:lnTo>
                <a:lnTo>
                  <a:pt x="157075" y="0"/>
                </a:lnTo>
                <a:lnTo>
                  <a:pt x="139620" y="13090"/>
                </a:lnTo>
                <a:lnTo>
                  <a:pt x="52358" y="13090"/>
                </a:lnTo>
                <a:lnTo>
                  <a:pt x="52358" y="78537"/>
                </a:lnTo>
                <a:lnTo>
                  <a:pt x="0" y="117806"/>
                </a:lnTo>
                <a:lnTo>
                  <a:pt x="0" y="314150"/>
                </a:lnTo>
                <a:lnTo>
                  <a:pt x="314150" y="314150"/>
                </a:lnTo>
                <a:lnTo>
                  <a:pt x="314150" y="117806"/>
                </a:lnTo>
                <a:lnTo>
                  <a:pt x="261791" y="78537"/>
                </a:lnTo>
                <a:close/>
                <a:moveTo>
                  <a:pt x="26179" y="158790"/>
                </a:moveTo>
                <a:lnTo>
                  <a:pt x="98087" y="215376"/>
                </a:lnTo>
                <a:lnTo>
                  <a:pt x="26179" y="275300"/>
                </a:lnTo>
                <a:lnTo>
                  <a:pt x="26179" y="158790"/>
                </a:lnTo>
                <a:close/>
                <a:moveTo>
                  <a:pt x="119121" y="231928"/>
                </a:moveTo>
                <a:lnTo>
                  <a:pt x="157081" y="261798"/>
                </a:lnTo>
                <a:lnTo>
                  <a:pt x="195035" y="231928"/>
                </a:lnTo>
                <a:lnTo>
                  <a:pt x="262289" y="287977"/>
                </a:lnTo>
                <a:lnTo>
                  <a:pt x="51861" y="287977"/>
                </a:lnTo>
                <a:lnTo>
                  <a:pt x="119115" y="231928"/>
                </a:lnTo>
                <a:close/>
                <a:moveTo>
                  <a:pt x="216063" y="215376"/>
                </a:moveTo>
                <a:lnTo>
                  <a:pt x="287971" y="158790"/>
                </a:lnTo>
                <a:lnTo>
                  <a:pt x="287971" y="275300"/>
                </a:lnTo>
                <a:lnTo>
                  <a:pt x="216063" y="215376"/>
                </a:lnTo>
                <a:close/>
                <a:moveTo>
                  <a:pt x="78537" y="166735"/>
                </a:moveTo>
                <a:lnTo>
                  <a:pt x="78537" y="39275"/>
                </a:lnTo>
                <a:lnTo>
                  <a:pt x="235612" y="39275"/>
                </a:lnTo>
                <a:lnTo>
                  <a:pt x="235612" y="166735"/>
                </a:lnTo>
                <a:lnTo>
                  <a:pt x="261791" y="146112"/>
                </a:lnTo>
                <a:lnTo>
                  <a:pt x="261791" y="111386"/>
                </a:lnTo>
                <a:lnTo>
                  <a:pt x="284423" y="128284"/>
                </a:lnTo>
                <a:lnTo>
                  <a:pt x="284423" y="128284"/>
                </a:lnTo>
                <a:lnTo>
                  <a:pt x="157075" y="228609"/>
                </a:lnTo>
                <a:lnTo>
                  <a:pt x="29726" y="128278"/>
                </a:lnTo>
                <a:lnTo>
                  <a:pt x="52358" y="111379"/>
                </a:lnTo>
                <a:lnTo>
                  <a:pt x="52358" y="146106"/>
                </a:lnTo>
                <a:lnTo>
                  <a:pt x="78537" y="16672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311" name="Grupa 1310">
            <a:extLst>
              <a:ext uri="{FF2B5EF4-FFF2-40B4-BE49-F238E27FC236}">
                <a16:creationId xmlns:a16="http://schemas.microsoft.com/office/drawing/2014/main" id="{67A9AF0F-A8C1-30E4-2367-45547BD6FA31}"/>
              </a:ext>
            </a:extLst>
          </p:cNvPr>
          <p:cNvGrpSpPr/>
          <p:nvPr userDrawn="1"/>
        </p:nvGrpSpPr>
        <p:grpSpPr>
          <a:xfrm>
            <a:off x="28973792" y="189413"/>
            <a:ext cx="267026" cy="474473"/>
            <a:chOff x="12508332" y="2212222"/>
            <a:chExt cx="169378" cy="300974"/>
          </a:xfrm>
        </p:grpSpPr>
        <p:sp>
          <p:nvSpPr>
            <p:cNvPr id="1312" name="Dowolny kształt: kształt 1311">
              <a:extLst>
                <a:ext uri="{FF2B5EF4-FFF2-40B4-BE49-F238E27FC236}">
                  <a16:creationId xmlns:a16="http://schemas.microsoft.com/office/drawing/2014/main" id="{6FCB8A5D-F926-77DE-283A-452F6B7ACA8E}"/>
                </a:ext>
              </a:extLst>
            </p:cNvPr>
            <p:cNvSpPr/>
            <p:nvPr/>
          </p:nvSpPr>
          <p:spPr>
            <a:xfrm>
              <a:off x="12546684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13" name="Dowolny kształt: kształt 1312">
              <a:extLst>
                <a:ext uri="{FF2B5EF4-FFF2-40B4-BE49-F238E27FC236}">
                  <a16:creationId xmlns:a16="http://schemas.microsoft.com/office/drawing/2014/main" id="{B1840FFC-FD8F-897B-9135-84CB5DF8427E}"/>
                </a:ext>
              </a:extLst>
            </p:cNvPr>
            <p:cNvSpPr/>
            <p:nvPr/>
          </p:nvSpPr>
          <p:spPr>
            <a:xfrm>
              <a:off x="12508332" y="2212222"/>
              <a:ext cx="143199" cy="143900"/>
            </a:xfrm>
            <a:custGeom>
              <a:avLst/>
              <a:gdLst>
                <a:gd name="connsiteX0" fmla="*/ 123565 w 143199"/>
                <a:gd name="connsiteY0" fmla="*/ 52273 h 143900"/>
                <a:gd name="connsiteX1" fmla="*/ 123565 w 143199"/>
                <a:gd name="connsiteY1" fmla="*/ 58910 h 143900"/>
                <a:gd name="connsiteX2" fmla="*/ 114861 w 143199"/>
                <a:gd name="connsiteY2" fmla="*/ 58910 h 143900"/>
                <a:gd name="connsiteX3" fmla="*/ 114861 w 143199"/>
                <a:gd name="connsiteY3" fmla="*/ 52273 h 143900"/>
                <a:gd name="connsiteX4" fmla="*/ 95227 w 143199"/>
                <a:gd name="connsiteY4" fmla="*/ 52273 h 143900"/>
                <a:gd name="connsiteX5" fmla="*/ 95227 w 143199"/>
                <a:gd name="connsiteY5" fmla="*/ 58910 h 143900"/>
                <a:gd name="connsiteX6" fmla="*/ 86456 w 143199"/>
                <a:gd name="connsiteY6" fmla="*/ 58910 h 143900"/>
                <a:gd name="connsiteX7" fmla="*/ 86456 w 143199"/>
                <a:gd name="connsiteY7" fmla="*/ 52273 h 143900"/>
                <a:gd name="connsiteX8" fmla="*/ 66822 w 143199"/>
                <a:gd name="connsiteY8" fmla="*/ 52273 h 143900"/>
                <a:gd name="connsiteX9" fmla="*/ 66822 w 143199"/>
                <a:gd name="connsiteY9" fmla="*/ 58910 h 143900"/>
                <a:gd name="connsiteX10" fmla="*/ 58118 w 143199"/>
                <a:gd name="connsiteY10" fmla="*/ 58910 h 143900"/>
                <a:gd name="connsiteX11" fmla="*/ 58118 w 143199"/>
                <a:gd name="connsiteY11" fmla="*/ 0 h 143900"/>
                <a:gd name="connsiteX12" fmla="*/ 38483 w 143199"/>
                <a:gd name="connsiteY12" fmla="*/ 0 h 143900"/>
                <a:gd name="connsiteX13" fmla="*/ 38483 w 143199"/>
                <a:gd name="connsiteY13" fmla="*/ 58910 h 143900"/>
                <a:gd name="connsiteX14" fmla="*/ 38483 w 143199"/>
                <a:gd name="connsiteY14" fmla="*/ 58995 h 143900"/>
                <a:gd name="connsiteX15" fmla="*/ 38483 w 143199"/>
                <a:gd name="connsiteY15" fmla="*/ 91542 h 143900"/>
                <a:gd name="connsiteX16" fmla="*/ 13221 w 143199"/>
                <a:gd name="connsiteY16" fmla="*/ 65454 h 143900"/>
                <a:gd name="connsiteX17" fmla="*/ 0 w 143199"/>
                <a:gd name="connsiteY17" fmla="*/ 77405 h 143900"/>
                <a:gd name="connsiteX18" fmla="*/ 51573 w 143199"/>
                <a:gd name="connsiteY18" fmla="*/ 143900 h 143900"/>
                <a:gd name="connsiteX19" fmla="*/ 130110 w 143199"/>
                <a:gd name="connsiteY19" fmla="*/ 143900 h 143900"/>
                <a:gd name="connsiteX20" fmla="*/ 143200 w 143199"/>
                <a:gd name="connsiteY20" fmla="*/ 130811 h 143900"/>
                <a:gd name="connsiteX21" fmla="*/ 143200 w 143199"/>
                <a:gd name="connsiteY21" fmla="*/ 58995 h 143900"/>
                <a:gd name="connsiteX22" fmla="*/ 143200 w 143199"/>
                <a:gd name="connsiteY22" fmla="*/ 58910 h 143900"/>
                <a:gd name="connsiteX23" fmla="*/ 143200 w 143199"/>
                <a:gd name="connsiteY23" fmla="*/ 52273 h 143900"/>
                <a:gd name="connsiteX24" fmla="*/ 123565 w 143199"/>
                <a:gd name="connsiteY24" fmla="*/ 52273 h 14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43900">
                  <a:moveTo>
                    <a:pt x="123565" y="52273"/>
                  </a:moveTo>
                  <a:lnTo>
                    <a:pt x="123565" y="58910"/>
                  </a:lnTo>
                  <a:lnTo>
                    <a:pt x="114861" y="58910"/>
                  </a:lnTo>
                  <a:lnTo>
                    <a:pt x="114861" y="52273"/>
                  </a:lnTo>
                  <a:lnTo>
                    <a:pt x="95227" y="52273"/>
                  </a:lnTo>
                  <a:lnTo>
                    <a:pt x="95227" y="58910"/>
                  </a:lnTo>
                  <a:lnTo>
                    <a:pt x="86456" y="58910"/>
                  </a:lnTo>
                  <a:lnTo>
                    <a:pt x="86456" y="52273"/>
                  </a:lnTo>
                  <a:lnTo>
                    <a:pt x="66822" y="52273"/>
                  </a:lnTo>
                  <a:lnTo>
                    <a:pt x="66822" y="58910"/>
                  </a:lnTo>
                  <a:lnTo>
                    <a:pt x="58118" y="58910"/>
                  </a:lnTo>
                  <a:lnTo>
                    <a:pt x="58118" y="0"/>
                  </a:lnTo>
                  <a:lnTo>
                    <a:pt x="38483" y="0"/>
                  </a:lnTo>
                  <a:lnTo>
                    <a:pt x="38483" y="58910"/>
                  </a:lnTo>
                  <a:lnTo>
                    <a:pt x="38483" y="58995"/>
                  </a:lnTo>
                  <a:lnTo>
                    <a:pt x="38483" y="91542"/>
                  </a:lnTo>
                  <a:lnTo>
                    <a:pt x="13221" y="65454"/>
                  </a:lnTo>
                  <a:lnTo>
                    <a:pt x="0" y="77405"/>
                  </a:lnTo>
                  <a:lnTo>
                    <a:pt x="51573" y="143900"/>
                  </a:lnTo>
                  <a:lnTo>
                    <a:pt x="130110" y="143900"/>
                  </a:lnTo>
                  <a:lnTo>
                    <a:pt x="143200" y="130811"/>
                  </a:lnTo>
                  <a:lnTo>
                    <a:pt x="143200" y="58995"/>
                  </a:lnTo>
                  <a:lnTo>
                    <a:pt x="143200" y="58910"/>
                  </a:lnTo>
                  <a:lnTo>
                    <a:pt x="143200" y="52273"/>
                  </a:lnTo>
                  <a:lnTo>
                    <a:pt x="123565" y="5227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14" name="Grafika 52">
            <a:extLst>
              <a:ext uri="{FF2B5EF4-FFF2-40B4-BE49-F238E27FC236}">
                <a16:creationId xmlns:a16="http://schemas.microsoft.com/office/drawing/2014/main" id="{E9A72999-7DBC-022F-1C16-D528A6E68B28}"/>
              </a:ext>
            </a:extLst>
          </p:cNvPr>
          <p:cNvGrpSpPr/>
          <p:nvPr userDrawn="1"/>
        </p:nvGrpSpPr>
        <p:grpSpPr>
          <a:xfrm>
            <a:off x="27887414" y="725794"/>
            <a:ext cx="300974" cy="475133"/>
            <a:chOff x="11819231" y="2552466"/>
            <a:chExt cx="190911" cy="301393"/>
          </a:xfrm>
          <a:solidFill>
            <a:srgbClr val="212E39"/>
          </a:solidFill>
        </p:grpSpPr>
        <p:sp>
          <p:nvSpPr>
            <p:cNvPr id="1315" name="Dowolny kształt: kształt 1314">
              <a:extLst>
                <a:ext uri="{FF2B5EF4-FFF2-40B4-BE49-F238E27FC236}">
                  <a16:creationId xmlns:a16="http://schemas.microsoft.com/office/drawing/2014/main" id="{95B12654-02E3-FE02-6BC5-BF8DFBDB1919}"/>
                </a:ext>
              </a:extLst>
            </p:cNvPr>
            <p:cNvSpPr/>
            <p:nvPr/>
          </p:nvSpPr>
          <p:spPr>
            <a:xfrm>
              <a:off x="11819231" y="2552466"/>
              <a:ext cx="190911" cy="196677"/>
            </a:xfrm>
            <a:custGeom>
              <a:avLst/>
              <a:gdLst>
                <a:gd name="connsiteX0" fmla="*/ 164732 w 190911"/>
                <a:gd name="connsiteY0" fmla="*/ 73838 h 196677"/>
                <a:gd name="connsiteX1" fmla="*/ 164732 w 190911"/>
                <a:gd name="connsiteY1" fmla="*/ 78662 h 196677"/>
                <a:gd name="connsiteX2" fmla="*/ 156028 w 190911"/>
                <a:gd name="connsiteY2" fmla="*/ 78662 h 196677"/>
                <a:gd name="connsiteX3" fmla="*/ 156028 w 190911"/>
                <a:gd name="connsiteY3" fmla="*/ 73838 h 196677"/>
                <a:gd name="connsiteX4" fmla="*/ 129849 w 190911"/>
                <a:gd name="connsiteY4" fmla="*/ 73838 h 196677"/>
                <a:gd name="connsiteX5" fmla="*/ 129849 w 190911"/>
                <a:gd name="connsiteY5" fmla="*/ 78662 h 196677"/>
                <a:gd name="connsiteX6" fmla="*/ 121079 w 190911"/>
                <a:gd name="connsiteY6" fmla="*/ 78662 h 196677"/>
                <a:gd name="connsiteX7" fmla="*/ 121079 w 190911"/>
                <a:gd name="connsiteY7" fmla="*/ 73838 h 196677"/>
                <a:gd name="connsiteX8" fmla="*/ 94899 w 190911"/>
                <a:gd name="connsiteY8" fmla="*/ 73838 h 196677"/>
                <a:gd name="connsiteX9" fmla="*/ 94899 w 190911"/>
                <a:gd name="connsiteY9" fmla="*/ 78662 h 196677"/>
                <a:gd name="connsiteX10" fmla="*/ 86195 w 190911"/>
                <a:gd name="connsiteY10" fmla="*/ 78662 h 196677"/>
                <a:gd name="connsiteX11" fmla="*/ 86195 w 190911"/>
                <a:gd name="connsiteY11" fmla="*/ 0 h 196677"/>
                <a:gd name="connsiteX12" fmla="*/ 60016 w 190911"/>
                <a:gd name="connsiteY12" fmla="*/ 0 h 196677"/>
                <a:gd name="connsiteX13" fmla="*/ 60016 w 190911"/>
                <a:gd name="connsiteY13" fmla="*/ 78662 h 196677"/>
                <a:gd name="connsiteX14" fmla="*/ 60016 w 190911"/>
                <a:gd name="connsiteY14" fmla="*/ 126864 h 196677"/>
                <a:gd name="connsiteX15" fmla="*/ 17540 w 190911"/>
                <a:gd name="connsiteY15" fmla="*/ 92085 h 196677"/>
                <a:gd name="connsiteX16" fmla="*/ 0 w 190911"/>
                <a:gd name="connsiteY16" fmla="*/ 108022 h 196677"/>
                <a:gd name="connsiteX17" fmla="*/ 60016 w 190911"/>
                <a:gd name="connsiteY17" fmla="*/ 196344 h 196677"/>
                <a:gd name="connsiteX18" fmla="*/ 190912 w 190911"/>
                <a:gd name="connsiteY18" fmla="*/ 196677 h 196677"/>
                <a:gd name="connsiteX19" fmla="*/ 190912 w 190911"/>
                <a:gd name="connsiteY19" fmla="*/ 78662 h 196677"/>
                <a:gd name="connsiteX20" fmla="*/ 190912 w 190911"/>
                <a:gd name="connsiteY20" fmla="*/ 73838 h 196677"/>
                <a:gd name="connsiteX21" fmla="*/ 164732 w 190911"/>
                <a:gd name="connsiteY21" fmla="*/ 73838 h 19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6677">
                  <a:moveTo>
                    <a:pt x="164732" y="73838"/>
                  </a:moveTo>
                  <a:lnTo>
                    <a:pt x="164732" y="78662"/>
                  </a:lnTo>
                  <a:lnTo>
                    <a:pt x="156028" y="78662"/>
                  </a:lnTo>
                  <a:lnTo>
                    <a:pt x="156028" y="73838"/>
                  </a:lnTo>
                  <a:lnTo>
                    <a:pt x="129849" y="73838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73838"/>
                  </a:lnTo>
                  <a:lnTo>
                    <a:pt x="94899" y="73838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6864"/>
                  </a:lnTo>
                  <a:lnTo>
                    <a:pt x="17540" y="92085"/>
                  </a:lnTo>
                  <a:lnTo>
                    <a:pt x="0" y="108022"/>
                  </a:lnTo>
                  <a:lnTo>
                    <a:pt x="60016" y="196344"/>
                  </a:lnTo>
                  <a:lnTo>
                    <a:pt x="190912" y="196677"/>
                  </a:lnTo>
                  <a:lnTo>
                    <a:pt x="190912" y="78662"/>
                  </a:lnTo>
                  <a:lnTo>
                    <a:pt x="190912" y="73838"/>
                  </a:lnTo>
                  <a:lnTo>
                    <a:pt x="164732" y="738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16" name="Dowolny kształt: kształt 1315">
              <a:extLst>
                <a:ext uri="{FF2B5EF4-FFF2-40B4-BE49-F238E27FC236}">
                  <a16:creationId xmlns:a16="http://schemas.microsoft.com/office/drawing/2014/main" id="{80F52105-4821-5A94-F9E2-F3FB3B93C2BC}"/>
                </a:ext>
              </a:extLst>
            </p:cNvPr>
            <p:cNvSpPr/>
            <p:nvPr/>
          </p:nvSpPr>
          <p:spPr>
            <a:xfrm>
              <a:off x="11879247" y="2749143"/>
              <a:ext cx="130895" cy="104716"/>
            </a:xfrm>
            <a:custGeom>
              <a:avLst/>
              <a:gdLst>
                <a:gd name="connsiteX0" fmla="*/ 0 w 130895"/>
                <a:gd name="connsiteY0" fmla="*/ 104717 h 104716"/>
                <a:gd name="connsiteX1" fmla="*/ 130896 w 130895"/>
                <a:gd name="connsiteY1" fmla="*/ 104507 h 104716"/>
                <a:gd name="connsiteX2" fmla="*/ 130896 w 130895"/>
                <a:gd name="connsiteY2" fmla="*/ 0 h 104716"/>
                <a:gd name="connsiteX3" fmla="*/ 0 w 130895"/>
                <a:gd name="connsiteY3" fmla="*/ 52025 h 104716"/>
                <a:gd name="connsiteX4" fmla="*/ 0 w 130895"/>
                <a:gd name="connsiteY4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104717"/>
                  </a:moveTo>
                  <a:lnTo>
                    <a:pt x="130896" y="104507"/>
                  </a:lnTo>
                  <a:lnTo>
                    <a:pt x="130896" y="0"/>
                  </a:lnTo>
                  <a:lnTo>
                    <a:pt x="0" y="52025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17" name="Dowolny kształt: kształt 1316">
              <a:extLst>
                <a:ext uri="{FF2B5EF4-FFF2-40B4-BE49-F238E27FC236}">
                  <a16:creationId xmlns:a16="http://schemas.microsoft.com/office/drawing/2014/main" id="{8E2A790F-D6C1-28A7-BD7E-461849D11E27}"/>
                </a:ext>
              </a:extLst>
            </p:cNvPr>
            <p:cNvSpPr/>
            <p:nvPr/>
          </p:nvSpPr>
          <p:spPr>
            <a:xfrm>
              <a:off x="11879247" y="2761899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0 h 26179"/>
                <a:gd name="connsiteX2" fmla="*/ 0 w 26179"/>
                <a:gd name="connsiteY2" fmla="*/ 13090 h 26179"/>
                <a:gd name="connsiteX3" fmla="*/ 13090 w 26179"/>
                <a:gd name="connsiteY3" fmla="*/ 26179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5858"/>
                    <a:pt x="20289" y="0"/>
                    <a:pt x="13090" y="0"/>
                  </a:cubicBezTo>
                  <a:cubicBezTo>
                    <a:pt x="5890" y="0"/>
                    <a:pt x="0" y="5858"/>
                    <a:pt x="0" y="13090"/>
                  </a:cubicBezTo>
                  <a:cubicBezTo>
                    <a:pt x="0" y="20321"/>
                    <a:pt x="5890" y="26179"/>
                    <a:pt x="13090" y="26179"/>
                  </a:cubicBezTo>
                  <a:cubicBezTo>
                    <a:pt x="20289" y="26179"/>
                    <a:pt x="26179" y="20321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18" name="Grafika 52">
            <a:extLst>
              <a:ext uri="{FF2B5EF4-FFF2-40B4-BE49-F238E27FC236}">
                <a16:creationId xmlns:a16="http://schemas.microsoft.com/office/drawing/2014/main" id="{2AFA66DB-31DF-C334-EDF9-06558EF8953B}"/>
              </a:ext>
            </a:extLst>
          </p:cNvPr>
          <p:cNvGrpSpPr/>
          <p:nvPr userDrawn="1"/>
        </p:nvGrpSpPr>
        <p:grpSpPr>
          <a:xfrm>
            <a:off x="28332738" y="705158"/>
            <a:ext cx="495363" cy="495243"/>
            <a:chOff x="12101705" y="2539376"/>
            <a:chExt cx="314214" cy="314149"/>
          </a:xfrm>
          <a:solidFill>
            <a:srgbClr val="212E39"/>
          </a:solidFill>
        </p:grpSpPr>
        <p:sp>
          <p:nvSpPr>
            <p:cNvPr id="1319" name="Dowolny kształt: kształt 1318">
              <a:extLst>
                <a:ext uri="{FF2B5EF4-FFF2-40B4-BE49-F238E27FC236}">
                  <a16:creationId xmlns:a16="http://schemas.microsoft.com/office/drawing/2014/main" id="{4A76CFF0-BD91-0DC8-D8F4-5C2954895C9E}"/>
                </a:ext>
              </a:extLst>
            </p:cNvPr>
            <p:cNvSpPr/>
            <p:nvPr/>
          </p:nvSpPr>
          <p:spPr>
            <a:xfrm>
              <a:off x="12101705" y="2774988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20" name="Dowolny kształt: kształt 1319">
              <a:extLst>
                <a:ext uri="{FF2B5EF4-FFF2-40B4-BE49-F238E27FC236}">
                  <a16:creationId xmlns:a16="http://schemas.microsoft.com/office/drawing/2014/main" id="{581667AC-BACF-A160-C13D-13C49566F8B3}"/>
                </a:ext>
              </a:extLst>
            </p:cNvPr>
            <p:cNvSpPr/>
            <p:nvPr/>
          </p:nvSpPr>
          <p:spPr>
            <a:xfrm>
              <a:off x="12101705" y="2539376"/>
              <a:ext cx="78537" cy="78537"/>
            </a:xfrm>
            <a:custGeom>
              <a:avLst/>
              <a:gdLst>
                <a:gd name="connsiteX0" fmla="*/ 0 w 78537"/>
                <a:gd name="connsiteY0" fmla="*/ 13090 h 78537"/>
                <a:gd name="connsiteX1" fmla="*/ 0 w 78537"/>
                <a:gd name="connsiteY1" fmla="*/ 78537 h 78537"/>
                <a:gd name="connsiteX2" fmla="*/ 26179 w 78537"/>
                <a:gd name="connsiteY2" fmla="*/ 78537 h 78537"/>
                <a:gd name="connsiteX3" fmla="*/ 26179 w 78537"/>
                <a:gd name="connsiteY3" fmla="*/ 26179 h 78537"/>
                <a:gd name="connsiteX4" fmla="*/ 78537 w 78537"/>
                <a:gd name="connsiteY4" fmla="*/ 26179 h 78537"/>
                <a:gd name="connsiteX5" fmla="*/ 78537 w 78537"/>
                <a:gd name="connsiteY5" fmla="*/ 0 h 78537"/>
                <a:gd name="connsiteX6" fmla="*/ 13090 w 78537"/>
                <a:gd name="connsiteY6" fmla="*/ 0 h 78537"/>
                <a:gd name="connsiteX7" fmla="*/ 0 w 78537"/>
                <a:gd name="connsiteY7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13090"/>
                  </a:move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21" name="Dowolny kształt: kształt 1320">
              <a:extLst>
                <a:ext uri="{FF2B5EF4-FFF2-40B4-BE49-F238E27FC236}">
                  <a16:creationId xmlns:a16="http://schemas.microsoft.com/office/drawing/2014/main" id="{3CCB5E8A-A123-EF7B-1D81-DCF885689921}"/>
                </a:ext>
              </a:extLst>
            </p:cNvPr>
            <p:cNvSpPr/>
            <p:nvPr/>
          </p:nvSpPr>
          <p:spPr>
            <a:xfrm>
              <a:off x="12337382" y="2539376"/>
              <a:ext cx="78537" cy="78537"/>
            </a:xfrm>
            <a:custGeom>
              <a:avLst/>
              <a:gdLst>
                <a:gd name="connsiteX0" fmla="*/ 65448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26179 h 78537"/>
                <a:gd name="connsiteX3" fmla="*/ 52358 w 78537"/>
                <a:gd name="connsiteY3" fmla="*/ 26179 h 78537"/>
                <a:gd name="connsiteX4" fmla="*/ 52358 w 78537"/>
                <a:gd name="connsiteY4" fmla="*/ 78537 h 78537"/>
                <a:gd name="connsiteX5" fmla="*/ 78537 w 78537"/>
                <a:gd name="connsiteY5" fmla="*/ 78537 h 78537"/>
                <a:gd name="connsiteX6" fmla="*/ 78537 w 78537"/>
                <a:gd name="connsiteY6" fmla="*/ 13090 h 78537"/>
                <a:gd name="connsiteX7" fmla="*/ 65448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65448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22" name="Dowolny kształt: kształt 1321">
              <a:extLst>
                <a:ext uri="{FF2B5EF4-FFF2-40B4-BE49-F238E27FC236}">
                  <a16:creationId xmlns:a16="http://schemas.microsoft.com/office/drawing/2014/main" id="{7EC560FC-0D46-746D-F85E-491FF8E236D8}"/>
                </a:ext>
              </a:extLst>
            </p:cNvPr>
            <p:cNvSpPr/>
            <p:nvPr/>
          </p:nvSpPr>
          <p:spPr>
            <a:xfrm>
              <a:off x="12198829" y="2583010"/>
              <a:ext cx="190911" cy="191978"/>
            </a:xfrm>
            <a:custGeom>
              <a:avLst/>
              <a:gdLst>
                <a:gd name="connsiteX0" fmla="*/ 164732 w 190911"/>
                <a:gd name="connsiteY0" fmla="*/ 78662 h 191978"/>
                <a:gd name="connsiteX1" fmla="*/ 156028 w 190911"/>
                <a:gd name="connsiteY1" fmla="*/ 78662 h 191978"/>
                <a:gd name="connsiteX2" fmla="*/ 156028 w 190911"/>
                <a:gd name="connsiteY2" fmla="*/ 60749 h 191978"/>
                <a:gd name="connsiteX3" fmla="*/ 129849 w 190911"/>
                <a:gd name="connsiteY3" fmla="*/ 60749 h 191978"/>
                <a:gd name="connsiteX4" fmla="*/ 129849 w 190911"/>
                <a:gd name="connsiteY4" fmla="*/ 78662 h 191978"/>
                <a:gd name="connsiteX5" fmla="*/ 121079 w 190911"/>
                <a:gd name="connsiteY5" fmla="*/ 78662 h 191978"/>
                <a:gd name="connsiteX6" fmla="*/ 121079 w 190911"/>
                <a:gd name="connsiteY6" fmla="*/ 60749 h 191978"/>
                <a:gd name="connsiteX7" fmla="*/ 94899 w 190911"/>
                <a:gd name="connsiteY7" fmla="*/ 60749 h 191978"/>
                <a:gd name="connsiteX8" fmla="*/ 94899 w 190911"/>
                <a:gd name="connsiteY8" fmla="*/ 78662 h 191978"/>
                <a:gd name="connsiteX9" fmla="*/ 86195 w 190911"/>
                <a:gd name="connsiteY9" fmla="*/ 78662 h 191978"/>
                <a:gd name="connsiteX10" fmla="*/ 86195 w 190911"/>
                <a:gd name="connsiteY10" fmla="*/ 0 h 191978"/>
                <a:gd name="connsiteX11" fmla="*/ 60016 w 190911"/>
                <a:gd name="connsiteY11" fmla="*/ 0 h 191978"/>
                <a:gd name="connsiteX12" fmla="*/ 60016 w 190911"/>
                <a:gd name="connsiteY12" fmla="*/ 78662 h 191978"/>
                <a:gd name="connsiteX13" fmla="*/ 60016 w 190911"/>
                <a:gd name="connsiteY13" fmla="*/ 122165 h 191978"/>
                <a:gd name="connsiteX14" fmla="*/ 17540 w 190911"/>
                <a:gd name="connsiteY14" fmla="*/ 87379 h 191978"/>
                <a:gd name="connsiteX15" fmla="*/ 0 w 190911"/>
                <a:gd name="connsiteY15" fmla="*/ 103323 h 191978"/>
                <a:gd name="connsiteX16" fmla="*/ 60016 w 190911"/>
                <a:gd name="connsiteY16" fmla="*/ 191978 h 191978"/>
                <a:gd name="connsiteX17" fmla="*/ 190912 w 190911"/>
                <a:gd name="connsiteY17" fmla="*/ 191978 h 191978"/>
                <a:gd name="connsiteX18" fmla="*/ 190912 w 190911"/>
                <a:gd name="connsiteY18" fmla="*/ 78662 h 191978"/>
                <a:gd name="connsiteX19" fmla="*/ 190912 w 190911"/>
                <a:gd name="connsiteY19" fmla="*/ 60749 h 191978"/>
                <a:gd name="connsiteX20" fmla="*/ 164732 w 190911"/>
                <a:gd name="connsiteY20" fmla="*/ 60749 h 191978"/>
                <a:gd name="connsiteX21" fmla="*/ 164732 w 190911"/>
                <a:gd name="connsiteY21" fmla="*/ 78662 h 19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1978">
                  <a:moveTo>
                    <a:pt x="164732" y="78662"/>
                  </a:moveTo>
                  <a:lnTo>
                    <a:pt x="156028" y="78662"/>
                  </a:lnTo>
                  <a:lnTo>
                    <a:pt x="156028" y="60749"/>
                  </a:lnTo>
                  <a:lnTo>
                    <a:pt x="129849" y="60749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60749"/>
                  </a:lnTo>
                  <a:lnTo>
                    <a:pt x="94899" y="60749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2165"/>
                  </a:lnTo>
                  <a:lnTo>
                    <a:pt x="17540" y="87379"/>
                  </a:lnTo>
                  <a:lnTo>
                    <a:pt x="0" y="103323"/>
                  </a:lnTo>
                  <a:lnTo>
                    <a:pt x="60016" y="191978"/>
                  </a:lnTo>
                  <a:lnTo>
                    <a:pt x="190912" y="191978"/>
                  </a:lnTo>
                  <a:lnTo>
                    <a:pt x="190912" y="78662"/>
                  </a:lnTo>
                  <a:lnTo>
                    <a:pt x="190912" y="60749"/>
                  </a:lnTo>
                  <a:lnTo>
                    <a:pt x="164732" y="60749"/>
                  </a:lnTo>
                  <a:lnTo>
                    <a:pt x="164732" y="7866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23" name="Dowolny kształt: kształt 1322">
              <a:extLst>
                <a:ext uri="{FF2B5EF4-FFF2-40B4-BE49-F238E27FC236}">
                  <a16:creationId xmlns:a16="http://schemas.microsoft.com/office/drawing/2014/main" id="{429E3ED0-E7F8-1DAE-72FD-6DE4AE4DF2BD}"/>
                </a:ext>
              </a:extLst>
            </p:cNvPr>
            <p:cNvSpPr/>
            <p:nvPr/>
          </p:nvSpPr>
          <p:spPr>
            <a:xfrm>
              <a:off x="12206487" y="2774988"/>
              <a:ext cx="183253" cy="78537"/>
            </a:xfrm>
            <a:custGeom>
              <a:avLst/>
              <a:gdLst>
                <a:gd name="connsiteX0" fmla="*/ 183254 w 183253"/>
                <a:gd name="connsiteY0" fmla="*/ 78537 h 78537"/>
                <a:gd name="connsiteX1" fmla="*/ 183254 w 183253"/>
                <a:gd name="connsiteY1" fmla="*/ 0 h 78537"/>
                <a:gd name="connsiteX2" fmla="*/ 0 w 183253"/>
                <a:gd name="connsiteY2" fmla="*/ 78537 h 78537"/>
                <a:gd name="connsiteX3" fmla="*/ 183254 w 183253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78537">
                  <a:moveTo>
                    <a:pt x="183254" y="78537"/>
                  </a:moveTo>
                  <a:lnTo>
                    <a:pt x="183254" y="0"/>
                  </a:lnTo>
                  <a:lnTo>
                    <a:pt x="0" y="78537"/>
                  </a:lnTo>
                  <a:lnTo>
                    <a:pt x="183254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324" name="Dowolny kształt: kształt 1323">
            <a:extLst>
              <a:ext uri="{FF2B5EF4-FFF2-40B4-BE49-F238E27FC236}">
                <a16:creationId xmlns:a16="http://schemas.microsoft.com/office/drawing/2014/main" id="{31216AA3-5A51-6E6D-5F79-9CA909F30E53}"/>
              </a:ext>
            </a:extLst>
          </p:cNvPr>
          <p:cNvSpPr/>
          <p:nvPr userDrawn="1"/>
        </p:nvSpPr>
        <p:spPr>
          <a:xfrm>
            <a:off x="28890009" y="746428"/>
            <a:ext cx="453989" cy="412703"/>
          </a:xfrm>
          <a:custGeom>
            <a:avLst/>
            <a:gdLst>
              <a:gd name="connsiteX0" fmla="*/ 130896 w 287970"/>
              <a:gd name="connsiteY0" fmla="*/ 261791 h 261791"/>
              <a:gd name="connsiteX1" fmla="*/ 182468 w 287970"/>
              <a:gd name="connsiteY1" fmla="*/ 170164 h 261791"/>
              <a:gd name="connsiteX2" fmla="*/ 183254 w 287970"/>
              <a:gd name="connsiteY2" fmla="*/ 130896 h 261791"/>
              <a:gd name="connsiteX3" fmla="*/ 261791 w 287970"/>
              <a:gd name="connsiteY3" fmla="*/ 130896 h 261791"/>
              <a:gd name="connsiteX4" fmla="*/ 287512 w 287970"/>
              <a:gd name="connsiteY4" fmla="*/ 104717 h 261791"/>
              <a:gd name="connsiteX5" fmla="*/ 287971 w 287970"/>
              <a:gd name="connsiteY5" fmla="*/ 78537 h 261791"/>
              <a:gd name="connsiteX6" fmla="*/ 104717 w 287970"/>
              <a:gd name="connsiteY6" fmla="*/ 78537 h 261791"/>
              <a:gd name="connsiteX7" fmla="*/ 143985 w 287970"/>
              <a:gd name="connsiteY7" fmla="*/ 13090 h 261791"/>
              <a:gd name="connsiteX8" fmla="*/ 117806 w 287970"/>
              <a:gd name="connsiteY8" fmla="*/ 0 h 261791"/>
              <a:gd name="connsiteX9" fmla="*/ 0 w 287970"/>
              <a:gd name="connsiteY9" fmla="*/ 78537 h 261791"/>
              <a:gd name="connsiteX10" fmla="*/ 0 w 287970"/>
              <a:gd name="connsiteY10" fmla="*/ 235612 h 261791"/>
              <a:gd name="connsiteX11" fmla="*/ 26179 w 287970"/>
              <a:gd name="connsiteY11" fmla="*/ 261791 h 261791"/>
              <a:gd name="connsiteX12" fmla="*/ 130896 w 287970"/>
              <a:gd name="connsiteY12" fmla="*/ 261791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970" h="261791">
                <a:moveTo>
                  <a:pt x="130896" y="261791"/>
                </a:moveTo>
                <a:lnTo>
                  <a:pt x="182468" y="170164"/>
                </a:lnTo>
                <a:lnTo>
                  <a:pt x="183254" y="130896"/>
                </a:lnTo>
                <a:lnTo>
                  <a:pt x="261791" y="130896"/>
                </a:lnTo>
                <a:lnTo>
                  <a:pt x="287512" y="104717"/>
                </a:lnTo>
                <a:lnTo>
                  <a:pt x="287971" y="78537"/>
                </a:lnTo>
                <a:lnTo>
                  <a:pt x="104717" y="78537"/>
                </a:lnTo>
                <a:lnTo>
                  <a:pt x="143985" y="13090"/>
                </a:lnTo>
                <a:lnTo>
                  <a:pt x="117806" y="0"/>
                </a:lnTo>
                <a:lnTo>
                  <a:pt x="0" y="78537"/>
                </a:lnTo>
                <a:lnTo>
                  <a:pt x="0" y="235612"/>
                </a:lnTo>
                <a:lnTo>
                  <a:pt x="26179" y="261791"/>
                </a:lnTo>
                <a:lnTo>
                  <a:pt x="130896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325" name="Dowolny kształt: kształt 1324">
            <a:extLst>
              <a:ext uri="{FF2B5EF4-FFF2-40B4-BE49-F238E27FC236}">
                <a16:creationId xmlns:a16="http://schemas.microsoft.com/office/drawing/2014/main" id="{F4A05C3F-2D4B-8097-B381-8F147F419FC9}"/>
              </a:ext>
            </a:extLst>
          </p:cNvPr>
          <p:cNvSpPr/>
          <p:nvPr userDrawn="1"/>
        </p:nvSpPr>
        <p:spPr>
          <a:xfrm>
            <a:off x="17230733" y="6214748"/>
            <a:ext cx="371445" cy="474609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209433 h 301060"/>
              <a:gd name="connsiteX10" fmla="*/ 26179 w 235612"/>
              <a:gd name="connsiteY10" fmla="*/ 117806 h 301060"/>
              <a:gd name="connsiteX11" fmla="*/ 117806 w 235612"/>
              <a:gd name="connsiteY11" fmla="*/ 26179 h 301060"/>
              <a:gd name="connsiteX12" fmla="*/ 209433 w 235612"/>
              <a:gd name="connsiteY12" fmla="*/ 117806 h 301060"/>
              <a:gd name="connsiteX13" fmla="*/ 117806 w 235612"/>
              <a:gd name="connsiteY13" fmla="*/ 20943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209433"/>
                </a:moveTo>
                <a:cubicBezTo>
                  <a:pt x="67202" y="209433"/>
                  <a:pt x="26179" y="168411"/>
                  <a:pt x="26179" y="117806"/>
                </a:cubicBezTo>
                <a:cubicBezTo>
                  <a:pt x="26179" y="67202"/>
                  <a:pt x="67202" y="26179"/>
                  <a:pt x="117806" y="26179"/>
                </a:cubicBezTo>
                <a:cubicBezTo>
                  <a:pt x="168410" y="26179"/>
                  <a:pt x="209433" y="67202"/>
                  <a:pt x="209433" y="117806"/>
                </a:cubicBezTo>
                <a:cubicBezTo>
                  <a:pt x="209433" y="168411"/>
                  <a:pt x="168410" y="209433"/>
                  <a:pt x="117806" y="20943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326" name="Dowolny kształt: kształt 1325">
            <a:extLst>
              <a:ext uri="{FF2B5EF4-FFF2-40B4-BE49-F238E27FC236}">
                <a16:creationId xmlns:a16="http://schemas.microsoft.com/office/drawing/2014/main" id="{3B3910AF-AEE3-5AD2-CB7B-06D9977BCF46}"/>
              </a:ext>
            </a:extLst>
          </p:cNvPr>
          <p:cNvSpPr/>
          <p:nvPr userDrawn="1"/>
        </p:nvSpPr>
        <p:spPr>
          <a:xfrm>
            <a:off x="16694199" y="6214748"/>
            <a:ext cx="371445" cy="474609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183254 h 301060"/>
              <a:gd name="connsiteX10" fmla="*/ 52358 w 235612"/>
              <a:gd name="connsiteY10" fmla="*/ 117806 h 301060"/>
              <a:gd name="connsiteX11" fmla="*/ 117806 w 235612"/>
              <a:gd name="connsiteY11" fmla="*/ 52358 h 301060"/>
              <a:gd name="connsiteX12" fmla="*/ 183254 w 235612"/>
              <a:gd name="connsiteY12" fmla="*/ 117806 h 301060"/>
              <a:gd name="connsiteX13" fmla="*/ 117806 w 235612"/>
              <a:gd name="connsiteY13" fmla="*/ 183254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183254"/>
                </a:moveTo>
                <a:cubicBezTo>
                  <a:pt x="81659" y="183254"/>
                  <a:pt x="52358" y="153953"/>
                  <a:pt x="52358" y="117806"/>
                </a:cubicBezTo>
                <a:cubicBezTo>
                  <a:pt x="52358" y="81659"/>
                  <a:pt x="81659" y="52358"/>
                  <a:pt x="117806" y="52358"/>
                </a:cubicBezTo>
                <a:cubicBezTo>
                  <a:pt x="153953" y="52358"/>
                  <a:pt x="183254" y="81659"/>
                  <a:pt x="183254" y="117806"/>
                </a:cubicBezTo>
                <a:cubicBezTo>
                  <a:pt x="183254" y="153953"/>
                  <a:pt x="153953" y="183254"/>
                  <a:pt x="117806" y="183254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327" name="Dowolny kształt: kształt 1326">
            <a:extLst>
              <a:ext uri="{FF2B5EF4-FFF2-40B4-BE49-F238E27FC236}">
                <a16:creationId xmlns:a16="http://schemas.microsoft.com/office/drawing/2014/main" id="{7EF6F2FB-4467-4CC0-3590-9CD4070E5B62}"/>
              </a:ext>
            </a:extLst>
          </p:cNvPr>
          <p:cNvSpPr/>
          <p:nvPr userDrawn="1"/>
        </p:nvSpPr>
        <p:spPr>
          <a:xfrm>
            <a:off x="17767267" y="6214748"/>
            <a:ext cx="371445" cy="474609"/>
          </a:xfrm>
          <a:custGeom>
            <a:avLst/>
            <a:gdLst>
              <a:gd name="connsiteX0" fmla="*/ 209250 w 235612"/>
              <a:gd name="connsiteY0" fmla="*/ 192083 h 301060"/>
              <a:gd name="connsiteX1" fmla="*/ 209243 w 235612"/>
              <a:gd name="connsiteY1" fmla="*/ 192083 h 301060"/>
              <a:gd name="connsiteX2" fmla="*/ 235612 w 235612"/>
              <a:gd name="connsiteY2" fmla="*/ 117806 h 301060"/>
              <a:gd name="connsiteX3" fmla="*/ 117806 w 235612"/>
              <a:gd name="connsiteY3" fmla="*/ 0 h 301060"/>
              <a:gd name="connsiteX4" fmla="*/ 0 w 235612"/>
              <a:gd name="connsiteY4" fmla="*/ 117806 h 301060"/>
              <a:gd name="connsiteX5" fmla="*/ 26369 w 235612"/>
              <a:gd name="connsiteY5" fmla="*/ 192083 h 301060"/>
              <a:gd name="connsiteX6" fmla="*/ 26362 w 235612"/>
              <a:gd name="connsiteY6" fmla="*/ 192083 h 301060"/>
              <a:gd name="connsiteX7" fmla="*/ 117806 w 235612"/>
              <a:gd name="connsiteY7" fmla="*/ 301060 h 301060"/>
              <a:gd name="connsiteX8" fmla="*/ 209250 w 235612"/>
              <a:gd name="connsiteY8" fmla="*/ 19208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612" h="301060">
                <a:moveTo>
                  <a:pt x="209250" y="192083"/>
                </a:move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328" name="Grupa 1327">
            <a:extLst>
              <a:ext uri="{FF2B5EF4-FFF2-40B4-BE49-F238E27FC236}">
                <a16:creationId xmlns:a16="http://schemas.microsoft.com/office/drawing/2014/main" id="{7A62FE80-5FDD-EAFF-0E00-BEAF9050116F}"/>
              </a:ext>
            </a:extLst>
          </p:cNvPr>
          <p:cNvGrpSpPr/>
          <p:nvPr userDrawn="1"/>
        </p:nvGrpSpPr>
        <p:grpSpPr>
          <a:xfrm>
            <a:off x="16632291" y="6744380"/>
            <a:ext cx="495260" cy="481490"/>
            <a:chOff x="4679983" y="6370255"/>
            <a:chExt cx="314149" cy="305425"/>
          </a:xfrm>
        </p:grpSpPr>
        <p:sp>
          <p:nvSpPr>
            <p:cNvPr id="1329" name="Dowolny kształt: kształt 1328">
              <a:extLst>
                <a:ext uri="{FF2B5EF4-FFF2-40B4-BE49-F238E27FC236}">
                  <a16:creationId xmlns:a16="http://schemas.microsoft.com/office/drawing/2014/main" id="{9150E206-380A-0931-16A3-E2F2244549BB}"/>
                </a:ext>
              </a:extLst>
            </p:cNvPr>
            <p:cNvSpPr/>
            <p:nvPr/>
          </p:nvSpPr>
          <p:spPr>
            <a:xfrm>
              <a:off x="4758521" y="6370255"/>
              <a:ext cx="157087" cy="200708"/>
            </a:xfrm>
            <a:custGeom>
              <a:avLst/>
              <a:gdLst>
                <a:gd name="connsiteX0" fmla="*/ 157075 w 157087"/>
                <a:gd name="connsiteY0" fmla="*/ 78537 h 200708"/>
                <a:gd name="connsiteX1" fmla="*/ 78537 w 157087"/>
                <a:gd name="connsiteY1" fmla="*/ 0 h 200708"/>
                <a:gd name="connsiteX2" fmla="*/ 0 w 157087"/>
                <a:gd name="connsiteY2" fmla="*/ 78537 h 200708"/>
                <a:gd name="connsiteX3" fmla="*/ 17579 w 157087"/>
                <a:gd name="connsiteY3" fmla="*/ 128055 h 200708"/>
                <a:gd name="connsiteX4" fmla="*/ 17579 w 157087"/>
                <a:gd name="connsiteY4" fmla="*/ 128055 h 200708"/>
                <a:gd name="connsiteX5" fmla="*/ 78544 w 157087"/>
                <a:gd name="connsiteY5" fmla="*/ 200709 h 200708"/>
                <a:gd name="connsiteX6" fmla="*/ 139509 w 157087"/>
                <a:gd name="connsiteY6" fmla="*/ 128055 h 200708"/>
                <a:gd name="connsiteX7" fmla="*/ 139509 w 157087"/>
                <a:gd name="connsiteY7" fmla="*/ 128055 h 200708"/>
                <a:gd name="connsiteX8" fmla="*/ 157088 w 157087"/>
                <a:gd name="connsiteY8" fmla="*/ 78537 h 200708"/>
                <a:gd name="connsiteX9" fmla="*/ 78537 w 157087"/>
                <a:gd name="connsiteY9" fmla="*/ 122171 h 200708"/>
                <a:gd name="connsiteX10" fmla="*/ 34903 w 157087"/>
                <a:gd name="connsiteY10" fmla="*/ 78537 h 200708"/>
                <a:gd name="connsiteX11" fmla="*/ 78537 w 157087"/>
                <a:gd name="connsiteY11" fmla="*/ 34903 h 200708"/>
                <a:gd name="connsiteX12" fmla="*/ 122171 w 157087"/>
                <a:gd name="connsiteY12" fmla="*/ 78537 h 200708"/>
                <a:gd name="connsiteX13" fmla="*/ 78537 w 157087"/>
                <a:gd name="connsiteY13" fmla="*/ 122171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87" h="200708">
                  <a:moveTo>
                    <a:pt x="157075" y="78537"/>
                  </a:move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79" y="128055"/>
                  </a:cubicBezTo>
                  <a:lnTo>
                    <a:pt x="17579" y="128055"/>
                  </a:lnTo>
                  <a:lnTo>
                    <a:pt x="78544" y="200709"/>
                  </a:lnTo>
                  <a:lnTo>
                    <a:pt x="139509" y="128055"/>
                  </a:lnTo>
                  <a:lnTo>
                    <a:pt x="139509" y="128055"/>
                  </a:lnTo>
                  <a:cubicBezTo>
                    <a:pt x="150497" y="114547"/>
                    <a:pt x="157088" y="97314"/>
                    <a:pt x="157088" y="78537"/>
                  </a:cubicBezTo>
                  <a:close/>
                  <a:moveTo>
                    <a:pt x="78537" y="122171"/>
                  </a:moveTo>
                  <a:cubicBezTo>
                    <a:pt x="54439" y="122171"/>
                    <a:pt x="34903" y="102636"/>
                    <a:pt x="34903" y="78537"/>
                  </a:cubicBezTo>
                  <a:cubicBezTo>
                    <a:pt x="34903" y="54439"/>
                    <a:pt x="54439" y="34903"/>
                    <a:pt x="78537" y="34903"/>
                  </a:cubicBezTo>
                  <a:cubicBezTo>
                    <a:pt x="102635" y="34903"/>
                    <a:pt x="122171" y="54439"/>
                    <a:pt x="122171" y="78537"/>
                  </a:cubicBezTo>
                  <a:cubicBezTo>
                    <a:pt x="122171" y="102636"/>
                    <a:pt x="102635" y="122171"/>
                    <a:pt x="78537" y="12217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30" name="Dowolny kształt: kształt 1329">
              <a:extLst>
                <a:ext uri="{FF2B5EF4-FFF2-40B4-BE49-F238E27FC236}">
                  <a16:creationId xmlns:a16="http://schemas.microsoft.com/office/drawing/2014/main" id="{A4DE3765-A462-BD3A-68BD-EDE248578154}"/>
                </a:ext>
              </a:extLst>
            </p:cNvPr>
            <p:cNvSpPr/>
            <p:nvPr/>
          </p:nvSpPr>
          <p:spPr>
            <a:xfrm>
              <a:off x="4679983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42923 w 314149"/>
                <a:gd name="connsiteY3" fmla="*/ 26179 h 157074"/>
                <a:gd name="connsiteX4" fmla="*/ 277826 w 314149"/>
                <a:gd name="connsiteY4" fmla="*/ 130896 h 157074"/>
                <a:gd name="connsiteX5" fmla="*/ 157075 w 314149"/>
                <a:gd name="connsiteY5" fmla="*/ 130896 h 157074"/>
                <a:gd name="connsiteX6" fmla="*/ 36324 w 314149"/>
                <a:gd name="connsiteY6" fmla="*/ 130896 h 157074"/>
                <a:gd name="connsiteX7" fmla="*/ 71227 w 314149"/>
                <a:gd name="connsiteY7" fmla="*/ 26179 h 157074"/>
                <a:gd name="connsiteX8" fmla="*/ 91627 w 314149"/>
                <a:gd name="connsiteY8" fmla="*/ 26179 h 157074"/>
                <a:gd name="connsiteX9" fmla="*/ 91627 w 314149"/>
                <a:gd name="connsiteY9" fmla="*/ 0 h 157074"/>
                <a:gd name="connsiteX10" fmla="*/ 52358 w 314149"/>
                <a:gd name="connsiteY10" fmla="*/ 0 h 157074"/>
                <a:gd name="connsiteX11" fmla="*/ 0 w 314149"/>
                <a:gd name="connsiteY11" fmla="*/ 157075 h 157074"/>
                <a:gd name="connsiteX12" fmla="*/ 157075 w 314149"/>
                <a:gd name="connsiteY12" fmla="*/ 157075 h 157074"/>
                <a:gd name="connsiteX13" fmla="*/ 314150 w 314149"/>
                <a:gd name="connsiteY13" fmla="*/ 157075 h 157074"/>
                <a:gd name="connsiteX14" fmla="*/ 261791 w 314149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42923" y="26179"/>
                  </a:lnTo>
                  <a:lnTo>
                    <a:pt x="277826" y="130896"/>
                  </a:lnTo>
                  <a:lnTo>
                    <a:pt x="157075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31" name="Grafika 52">
            <a:extLst>
              <a:ext uri="{FF2B5EF4-FFF2-40B4-BE49-F238E27FC236}">
                <a16:creationId xmlns:a16="http://schemas.microsoft.com/office/drawing/2014/main" id="{B9C88C0C-E536-FED8-8E2A-6A282F77328A}"/>
              </a:ext>
            </a:extLst>
          </p:cNvPr>
          <p:cNvGrpSpPr/>
          <p:nvPr userDrawn="1"/>
        </p:nvGrpSpPr>
        <p:grpSpPr>
          <a:xfrm>
            <a:off x="17168824" y="6744380"/>
            <a:ext cx="495260" cy="481490"/>
            <a:chOff x="5020312" y="6370255"/>
            <a:chExt cx="314149" cy="305425"/>
          </a:xfrm>
          <a:solidFill>
            <a:srgbClr val="212E39"/>
          </a:solidFill>
        </p:grpSpPr>
        <p:sp>
          <p:nvSpPr>
            <p:cNvPr id="1332" name="Dowolny kształt: kształt 1331">
              <a:extLst>
                <a:ext uri="{FF2B5EF4-FFF2-40B4-BE49-F238E27FC236}">
                  <a16:creationId xmlns:a16="http://schemas.microsoft.com/office/drawing/2014/main" id="{707BF7B1-9543-BBF8-6E30-FA66CE568C39}"/>
                </a:ext>
              </a:extLst>
            </p:cNvPr>
            <p:cNvSpPr/>
            <p:nvPr/>
          </p:nvSpPr>
          <p:spPr>
            <a:xfrm>
              <a:off x="5098856" y="6370255"/>
              <a:ext cx="157074" cy="200708"/>
            </a:xfrm>
            <a:custGeom>
              <a:avLst/>
              <a:gdLst>
                <a:gd name="connsiteX0" fmla="*/ 17566 w 157074"/>
                <a:gd name="connsiteY0" fmla="*/ 128055 h 200708"/>
                <a:gd name="connsiteX1" fmla="*/ 78531 w 157074"/>
                <a:gd name="connsiteY1" fmla="*/ 200709 h 200708"/>
                <a:gd name="connsiteX2" fmla="*/ 139496 w 157074"/>
                <a:gd name="connsiteY2" fmla="*/ 128055 h 200708"/>
                <a:gd name="connsiteX3" fmla="*/ 139496 w 157074"/>
                <a:gd name="connsiteY3" fmla="*/ 128055 h 200708"/>
                <a:gd name="connsiteX4" fmla="*/ 157075 w 157074"/>
                <a:gd name="connsiteY4" fmla="*/ 78537 h 200708"/>
                <a:gd name="connsiteX5" fmla="*/ 78537 w 157074"/>
                <a:gd name="connsiteY5" fmla="*/ 0 h 200708"/>
                <a:gd name="connsiteX6" fmla="*/ 0 w 157074"/>
                <a:gd name="connsiteY6" fmla="*/ 78537 h 200708"/>
                <a:gd name="connsiteX7" fmla="*/ 17580 w 157074"/>
                <a:gd name="connsiteY7" fmla="*/ 128055 h 200708"/>
                <a:gd name="connsiteX8" fmla="*/ 17580 w 157074"/>
                <a:gd name="connsiteY8" fmla="*/ 128055 h 200708"/>
                <a:gd name="connsiteX9" fmla="*/ 78531 w 157074"/>
                <a:gd name="connsiteY9" fmla="*/ 34903 h 200708"/>
                <a:gd name="connsiteX10" fmla="*/ 122165 w 157074"/>
                <a:gd name="connsiteY10" fmla="*/ 78537 h 200708"/>
                <a:gd name="connsiteX11" fmla="*/ 78531 w 157074"/>
                <a:gd name="connsiteY11" fmla="*/ 122171 h 200708"/>
                <a:gd name="connsiteX12" fmla="*/ 34897 w 157074"/>
                <a:gd name="connsiteY12" fmla="*/ 78537 h 200708"/>
                <a:gd name="connsiteX13" fmla="*/ 78531 w 157074"/>
                <a:gd name="connsiteY13" fmla="*/ 34903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74" h="200708">
                  <a:moveTo>
                    <a:pt x="17566" y="128055"/>
                  </a:moveTo>
                  <a:lnTo>
                    <a:pt x="78531" y="200709"/>
                  </a:lnTo>
                  <a:lnTo>
                    <a:pt x="139496" y="128055"/>
                  </a:lnTo>
                  <a:lnTo>
                    <a:pt x="139496" y="128055"/>
                  </a:lnTo>
                  <a:cubicBezTo>
                    <a:pt x="150484" y="114547"/>
                    <a:pt x="157075" y="97314"/>
                    <a:pt x="157075" y="78537"/>
                  </a:cubicBez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80" y="128055"/>
                  </a:cubicBezTo>
                  <a:lnTo>
                    <a:pt x="17580" y="128055"/>
                  </a:lnTo>
                  <a:close/>
                  <a:moveTo>
                    <a:pt x="78531" y="34903"/>
                  </a:moveTo>
                  <a:cubicBezTo>
                    <a:pt x="102629" y="34903"/>
                    <a:pt x="122165" y="54439"/>
                    <a:pt x="122165" y="78537"/>
                  </a:cubicBezTo>
                  <a:cubicBezTo>
                    <a:pt x="122165" y="102636"/>
                    <a:pt x="102629" y="122171"/>
                    <a:pt x="78531" y="122171"/>
                  </a:cubicBezTo>
                  <a:cubicBezTo>
                    <a:pt x="54433" y="122171"/>
                    <a:pt x="34897" y="102636"/>
                    <a:pt x="34897" y="78537"/>
                  </a:cubicBezTo>
                  <a:cubicBezTo>
                    <a:pt x="34897" y="54439"/>
                    <a:pt x="54433" y="34903"/>
                    <a:pt x="78531" y="349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33" name="Dowolny kształt: kształt 1332">
              <a:extLst>
                <a:ext uri="{FF2B5EF4-FFF2-40B4-BE49-F238E27FC236}">
                  <a16:creationId xmlns:a16="http://schemas.microsoft.com/office/drawing/2014/main" id="{3ACDB33E-17AA-8697-1EC3-71ADC8727F1B}"/>
                </a:ext>
              </a:extLst>
            </p:cNvPr>
            <p:cNvSpPr/>
            <p:nvPr/>
          </p:nvSpPr>
          <p:spPr>
            <a:xfrm>
              <a:off x="5020312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36921 w 314149"/>
                <a:gd name="connsiteY3" fmla="*/ 26179 h 157074"/>
                <a:gd name="connsiteX4" fmla="*/ 37960 w 314149"/>
                <a:gd name="connsiteY4" fmla="*/ 130896 h 157074"/>
                <a:gd name="connsiteX5" fmla="*/ 36324 w 314149"/>
                <a:gd name="connsiteY5" fmla="*/ 130896 h 157074"/>
                <a:gd name="connsiteX6" fmla="*/ 71227 w 314149"/>
                <a:gd name="connsiteY6" fmla="*/ 26179 h 157074"/>
                <a:gd name="connsiteX7" fmla="*/ 91627 w 314149"/>
                <a:gd name="connsiteY7" fmla="*/ 26179 h 157074"/>
                <a:gd name="connsiteX8" fmla="*/ 91627 w 314149"/>
                <a:gd name="connsiteY8" fmla="*/ 0 h 157074"/>
                <a:gd name="connsiteX9" fmla="*/ 52358 w 314149"/>
                <a:gd name="connsiteY9" fmla="*/ 0 h 157074"/>
                <a:gd name="connsiteX10" fmla="*/ 0 w 314149"/>
                <a:gd name="connsiteY10" fmla="*/ 157075 h 157074"/>
                <a:gd name="connsiteX11" fmla="*/ 157075 w 314149"/>
                <a:gd name="connsiteY11" fmla="*/ 157075 h 157074"/>
                <a:gd name="connsiteX12" fmla="*/ 314150 w 314149"/>
                <a:gd name="connsiteY12" fmla="*/ 157075 h 157074"/>
                <a:gd name="connsiteX13" fmla="*/ 261791 w 314149"/>
                <a:gd name="connsiteY13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36921" y="26179"/>
                  </a:lnTo>
                  <a:lnTo>
                    <a:pt x="37960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334" name="Dowolny kształt: kształt 1333">
            <a:extLst>
              <a:ext uri="{FF2B5EF4-FFF2-40B4-BE49-F238E27FC236}">
                <a16:creationId xmlns:a16="http://schemas.microsoft.com/office/drawing/2014/main" id="{D9D7A06A-0969-F9B3-24EF-04D9AAABFCEA}"/>
              </a:ext>
            </a:extLst>
          </p:cNvPr>
          <p:cNvSpPr/>
          <p:nvPr userDrawn="1"/>
        </p:nvSpPr>
        <p:spPr>
          <a:xfrm>
            <a:off x="24267570" y="705158"/>
            <a:ext cx="453989" cy="495243"/>
          </a:xfrm>
          <a:custGeom>
            <a:avLst/>
            <a:gdLst>
              <a:gd name="connsiteX0" fmla="*/ 52358 w 287970"/>
              <a:gd name="connsiteY0" fmla="*/ 78537 h 314149"/>
              <a:gd name="connsiteX1" fmla="*/ 52358 w 287970"/>
              <a:gd name="connsiteY1" fmla="*/ 143985 h 314149"/>
              <a:gd name="connsiteX2" fmla="*/ 52358 w 287970"/>
              <a:gd name="connsiteY2" fmla="*/ 183254 h 314149"/>
              <a:gd name="connsiteX3" fmla="*/ 52358 w 287970"/>
              <a:gd name="connsiteY3" fmla="*/ 222523 h 314149"/>
              <a:gd name="connsiteX4" fmla="*/ 26834 w 287970"/>
              <a:gd name="connsiteY4" fmla="*/ 222523 h 314149"/>
              <a:gd name="connsiteX5" fmla="*/ 0 w 287970"/>
              <a:gd name="connsiteY5" fmla="*/ 249363 h 314149"/>
              <a:gd name="connsiteX6" fmla="*/ 0 w 287970"/>
              <a:gd name="connsiteY6" fmla="*/ 287310 h 314149"/>
              <a:gd name="connsiteX7" fmla="*/ 26834 w 287970"/>
              <a:gd name="connsiteY7" fmla="*/ 314150 h 314149"/>
              <a:gd name="connsiteX8" fmla="*/ 64793 w 287970"/>
              <a:gd name="connsiteY8" fmla="*/ 314150 h 314149"/>
              <a:gd name="connsiteX9" fmla="*/ 91627 w 287970"/>
              <a:gd name="connsiteY9" fmla="*/ 287310 h 314149"/>
              <a:gd name="connsiteX10" fmla="*/ 91627 w 287970"/>
              <a:gd name="connsiteY10" fmla="*/ 274881 h 314149"/>
              <a:gd name="connsiteX11" fmla="*/ 91627 w 287970"/>
              <a:gd name="connsiteY11" fmla="*/ 249363 h 314149"/>
              <a:gd name="connsiteX12" fmla="*/ 91627 w 287970"/>
              <a:gd name="connsiteY12" fmla="*/ 170164 h 314149"/>
              <a:gd name="connsiteX13" fmla="*/ 248702 w 287970"/>
              <a:gd name="connsiteY13" fmla="*/ 117806 h 314149"/>
              <a:gd name="connsiteX14" fmla="*/ 248702 w 287970"/>
              <a:gd name="connsiteY14" fmla="*/ 183254 h 314149"/>
              <a:gd name="connsiteX15" fmla="*/ 223177 w 287970"/>
              <a:gd name="connsiteY15" fmla="*/ 183254 h 314149"/>
              <a:gd name="connsiteX16" fmla="*/ 196344 w 287970"/>
              <a:gd name="connsiteY16" fmla="*/ 210094 h 314149"/>
              <a:gd name="connsiteX17" fmla="*/ 196344 w 287970"/>
              <a:gd name="connsiteY17" fmla="*/ 248041 h 314149"/>
              <a:gd name="connsiteX18" fmla="*/ 223177 w 287970"/>
              <a:gd name="connsiteY18" fmla="*/ 274881 h 314149"/>
              <a:gd name="connsiteX19" fmla="*/ 261137 w 287970"/>
              <a:gd name="connsiteY19" fmla="*/ 274881 h 314149"/>
              <a:gd name="connsiteX20" fmla="*/ 287971 w 287970"/>
              <a:gd name="connsiteY20" fmla="*/ 248041 h 314149"/>
              <a:gd name="connsiteX21" fmla="*/ 287971 w 287970"/>
              <a:gd name="connsiteY21" fmla="*/ 235612 h 314149"/>
              <a:gd name="connsiteX22" fmla="*/ 287971 w 287970"/>
              <a:gd name="connsiteY22" fmla="*/ 210094 h 314149"/>
              <a:gd name="connsiteX23" fmla="*/ 287971 w 287970"/>
              <a:gd name="connsiteY23" fmla="*/ 104717 h 314149"/>
              <a:gd name="connsiteX24" fmla="*/ 287971 w 287970"/>
              <a:gd name="connsiteY24" fmla="*/ 78537 h 314149"/>
              <a:gd name="connsiteX25" fmla="*/ 287971 w 287970"/>
              <a:gd name="connsiteY25" fmla="*/ 0 h 314149"/>
              <a:gd name="connsiteX26" fmla="*/ 52358 w 287970"/>
              <a:gd name="connsiteY26" fmla="*/ 7853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7970" h="314149">
                <a:moveTo>
                  <a:pt x="52358" y="78537"/>
                </a:moveTo>
                <a:lnTo>
                  <a:pt x="52358" y="143985"/>
                </a:lnTo>
                <a:lnTo>
                  <a:pt x="52358" y="183254"/>
                </a:lnTo>
                <a:lnTo>
                  <a:pt x="52358" y="222523"/>
                </a:lnTo>
                <a:lnTo>
                  <a:pt x="26834" y="222523"/>
                </a:lnTo>
                <a:lnTo>
                  <a:pt x="0" y="249363"/>
                </a:lnTo>
                <a:lnTo>
                  <a:pt x="0" y="287310"/>
                </a:lnTo>
                <a:lnTo>
                  <a:pt x="26834" y="314150"/>
                </a:lnTo>
                <a:lnTo>
                  <a:pt x="64793" y="314150"/>
                </a:lnTo>
                <a:lnTo>
                  <a:pt x="91627" y="287310"/>
                </a:lnTo>
                <a:lnTo>
                  <a:pt x="91627" y="274881"/>
                </a:lnTo>
                <a:lnTo>
                  <a:pt x="91627" y="249363"/>
                </a:lnTo>
                <a:lnTo>
                  <a:pt x="91627" y="170164"/>
                </a:lnTo>
                <a:lnTo>
                  <a:pt x="248702" y="117806"/>
                </a:lnTo>
                <a:lnTo>
                  <a:pt x="248702" y="183254"/>
                </a:lnTo>
                <a:lnTo>
                  <a:pt x="223177" y="183254"/>
                </a:lnTo>
                <a:lnTo>
                  <a:pt x="196344" y="210094"/>
                </a:lnTo>
                <a:lnTo>
                  <a:pt x="196344" y="248041"/>
                </a:lnTo>
                <a:lnTo>
                  <a:pt x="223177" y="274881"/>
                </a:lnTo>
                <a:lnTo>
                  <a:pt x="261137" y="274881"/>
                </a:lnTo>
                <a:lnTo>
                  <a:pt x="287971" y="248041"/>
                </a:lnTo>
                <a:lnTo>
                  <a:pt x="287971" y="235612"/>
                </a:lnTo>
                <a:lnTo>
                  <a:pt x="287971" y="210094"/>
                </a:lnTo>
                <a:lnTo>
                  <a:pt x="287971" y="104717"/>
                </a:lnTo>
                <a:lnTo>
                  <a:pt x="287971" y="78537"/>
                </a:lnTo>
                <a:lnTo>
                  <a:pt x="287971" y="0"/>
                </a:lnTo>
                <a:lnTo>
                  <a:pt x="52358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335" name="Grafika 52">
            <a:extLst>
              <a:ext uri="{FF2B5EF4-FFF2-40B4-BE49-F238E27FC236}">
                <a16:creationId xmlns:a16="http://schemas.microsoft.com/office/drawing/2014/main" id="{4A4F79A0-B97B-1ADD-B31B-813429EB37AB}"/>
              </a:ext>
            </a:extLst>
          </p:cNvPr>
          <p:cNvGrpSpPr/>
          <p:nvPr userDrawn="1"/>
        </p:nvGrpSpPr>
        <p:grpSpPr>
          <a:xfrm>
            <a:off x="23731038" y="209913"/>
            <a:ext cx="453989" cy="412703"/>
            <a:chOff x="9182796" y="2225226"/>
            <a:chExt cx="287970" cy="261791"/>
          </a:xfrm>
          <a:solidFill>
            <a:srgbClr val="212E39"/>
          </a:solidFill>
        </p:grpSpPr>
        <p:sp>
          <p:nvSpPr>
            <p:cNvPr id="1336" name="Dowolny kształt: kształt 1335">
              <a:extLst>
                <a:ext uri="{FF2B5EF4-FFF2-40B4-BE49-F238E27FC236}">
                  <a16:creationId xmlns:a16="http://schemas.microsoft.com/office/drawing/2014/main" id="{64EB9D99-36AF-7E85-4554-FAB7E841AFA2}"/>
                </a:ext>
              </a:extLst>
            </p:cNvPr>
            <p:cNvSpPr/>
            <p:nvPr/>
          </p:nvSpPr>
          <p:spPr>
            <a:xfrm>
              <a:off x="9418408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37" name="Dowolny kształt: kształt 1336">
              <a:extLst>
                <a:ext uri="{FF2B5EF4-FFF2-40B4-BE49-F238E27FC236}">
                  <a16:creationId xmlns:a16="http://schemas.microsoft.com/office/drawing/2014/main" id="{80C70D14-598D-6ED0-B592-4DDDC9CA5AFD}"/>
                </a:ext>
              </a:extLst>
            </p:cNvPr>
            <p:cNvSpPr/>
            <p:nvPr/>
          </p:nvSpPr>
          <p:spPr>
            <a:xfrm>
              <a:off x="9182796" y="2225226"/>
              <a:ext cx="248701" cy="261791"/>
            </a:xfrm>
            <a:custGeom>
              <a:avLst/>
              <a:gdLst>
                <a:gd name="connsiteX0" fmla="*/ 248702 w 248701"/>
                <a:gd name="connsiteY0" fmla="*/ 65448 h 261791"/>
                <a:gd name="connsiteX1" fmla="*/ 183254 w 248701"/>
                <a:gd name="connsiteY1" fmla="*/ 0 h 261791"/>
                <a:gd name="connsiteX2" fmla="*/ 117806 w 248701"/>
                <a:gd name="connsiteY2" fmla="*/ 65448 h 261791"/>
                <a:gd name="connsiteX3" fmla="*/ 143985 w 248701"/>
                <a:gd name="connsiteY3" fmla="*/ 117806 h 261791"/>
                <a:gd name="connsiteX4" fmla="*/ 114469 w 248701"/>
                <a:gd name="connsiteY4" fmla="*/ 117806 h 261791"/>
                <a:gd name="connsiteX5" fmla="*/ 117806 w 248701"/>
                <a:gd name="connsiteY5" fmla="*/ 98172 h 261791"/>
                <a:gd name="connsiteX6" fmla="*/ 58903 w 248701"/>
                <a:gd name="connsiteY6" fmla="*/ 39269 h 261791"/>
                <a:gd name="connsiteX7" fmla="*/ 0 w 248701"/>
                <a:gd name="connsiteY7" fmla="*/ 98172 h 261791"/>
                <a:gd name="connsiteX8" fmla="*/ 13090 w 248701"/>
                <a:gd name="connsiteY8" fmla="*/ 135189 h 261791"/>
                <a:gd name="connsiteX9" fmla="*/ 13090 w 248701"/>
                <a:gd name="connsiteY9" fmla="*/ 261791 h 261791"/>
                <a:gd name="connsiteX10" fmla="*/ 183254 w 248701"/>
                <a:gd name="connsiteY10" fmla="*/ 261791 h 261791"/>
                <a:gd name="connsiteX11" fmla="*/ 222523 w 248701"/>
                <a:gd name="connsiteY11" fmla="*/ 222523 h 261791"/>
                <a:gd name="connsiteX12" fmla="*/ 222523 w 248701"/>
                <a:gd name="connsiteY12" fmla="*/ 117806 h 261791"/>
                <a:gd name="connsiteX13" fmla="*/ 248702 w 248701"/>
                <a:gd name="connsiteY13" fmla="*/ 65448 h 261791"/>
                <a:gd name="connsiteX14" fmla="*/ 183254 w 248701"/>
                <a:gd name="connsiteY14" fmla="*/ 39269 h 261791"/>
                <a:gd name="connsiteX15" fmla="*/ 209433 w 248701"/>
                <a:gd name="connsiteY15" fmla="*/ 65448 h 261791"/>
                <a:gd name="connsiteX16" fmla="*/ 183254 w 248701"/>
                <a:gd name="connsiteY16" fmla="*/ 91627 h 261791"/>
                <a:gd name="connsiteX17" fmla="*/ 157075 w 248701"/>
                <a:gd name="connsiteY17" fmla="*/ 65448 h 261791"/>
                <a:gd name="connsiteX18" fmla="*/ 183254 w 248701"/>
                <a:gd name="connsiteY18" fmla="*/ 39269 h 261791"/>
                <a:gd name="connsiteX19" fmla="*/ 58903 w 248701"/>
                <a:gd name="connsiteY19" fmla="*/ 78537 h 261791"/>
                <a:gd name="connsiteX20" fmla="*/ 78537 w 248701"/>
                <a:gd name="connsiteY20" fmla="*/ 98172 h 261791"/>
                <a:gd name="connsiteX21" fmla="*/ 58903 w 248701"/>
                <a:gd name="connsiteY21" fmla="*/ 117806 h 261791"/>
                <a:gd name="connsiteX22" fmla="*/ 39269 w 248701"/>
                <a:gd name="connsiteY22" fmla="*/ 98172 h 261791"/>
                <a:gd name="connsiteX23" fmla="*/ 58903 w 248701"/>
                <a:gd name="connsiteY23" fmla="*/ 78537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8701" h="261791">
                  <a:moveTo>
                    <a:pt x="248702" y="65448"/>
                  </a:moveTo>
                  <a:cubicBezTo>
                    <a:pt x="248702" y="29301"/>
                    <a:pt x="219381" y="0"/>
                    <a:pt x="183254" y="0"/>
                  </a:cubicBezTo>
                  <a:cubicBezTo>
                    <a:pt x="147127" y="0"/>
                    <a:pt x="117806" y="29301"/>
                    <a:pt x="117806" y="65448"/>
                  </a:cubicBezTo>
                  <a:cubicBezTo>
                    <a:pt x="117806" y="86856"/>
                    <a:pt x="128082" y="105868"/>
                    <a:pt x="143985" y="117806"/>
                  </a:cubicBezTo>
                  <a:lnTo>
                    <a:pt x="114469" y="117806"/>
                  </a:lnTo>
                  <a:cubicBezTo>
                    <a:pt x="116628" y="111667"/>
                    <a:pt x="117806" y="105057"/>
                    <a:pt x="117806" y="98172"/>
                  </a:cubicBezTo>
                  <a:cubicBezTo>
                    <a:pt x="117806" y="65638"/>
                    <a:pt x="91431" y="39269"/>
                    <a:pt x="58903" y="39269"/>
                  </a:cubicBezTo>
                  <a:cubicBezTo>
                    <a:pt x="26375" y="39269"/>
                    <a:pt x="0" y="65638"/>
                    <a:pt x="0" y="98172"/>
                  </a:cubicBezTo>
                  <a:cubicBezTo>
                    <a:pt x="0" y="112197"/>
                    <a:pt x="4909" y="125077"/>
                    <a:pt x="13090" y="135189"/>
                  </a:cubicBezTo>
                  <a:lnTo>
                    <a:pt x="13090" y="261791"/>
                  </a:lnTo>
                  <a:lnTo>
                    <a:pt x="183254" y="261791"/>
                  </a:lnTo>
                  <a:lnTo>
                    <a:pt x="222523" y="222523"/>
                  </a:lnTo>
                  <a:lnTo>
                    <a:pt x="222523" y="117806"/>
                  </a:lnTo>
                  <a:cubicBezTo>
                    <a:pt x="238426" y="105868"/>
                    <a:pt x="248702" y="86856"/>
                    <a:pt x="248702" y="65448"/>
                  </a:cubicBezTo>
                  <a:close/>
                  <a:moveTo>
                    <a:pt x="183254" y="39269"/>
                  </a:moveTo>
                  <a:cubicBezTo>
                    <a:pt x="197718" y="39269"/>
                    <a:pt x="209433" y="50990"/>
                    <a:pt x="209433" y="65448"/>
                  </a:cubicBezTo>
                  <a:cubicBezTo>
                    <a:pt x="209433" y="79905"/>
                    <a:pt x="197718" y="91627"/>
                    <a:pt x="183254" y="91627"/>
                  </a:cubicBezTo>
                  <a:cubicBezTo>
                    <a:pt x="168790" y="91627"/>
                    <a:pt x="157075" y="79905"/>
                    <a:pt x="157075" y="65448"/>
                  </a:cubicBezTo>
                  <a:cubicBezTo>
                    <a:pt x="157075" y="50990"/>
                    <a:pt x="168790" y="39269"/>
                    <a:pt x="183254" y="39269"/>
                  </a:cubicBezTo>
                  <a:close/>
                  <a:moveTo>
                    <a:pt x="58903" y="78537"/>
                  </a:moveTo>
                  <a:cubicBezTo>
                    <a:pt x="69767" y="78537"/>
                    <a:pt x="78537" y="87327"/>
                    <a:pt x="78537" y="98172"/>
                  </a:cubicBezTo>
                  <a:cubicBezTo>
                    <a:pt x="78537" y="109017"/>
                    <a:pt x="69767" y="117806"/>
                    <a:pt x="58903" y="117806"/>
                  </a:cubicBezTo>
                  <a:cubicBezTo>
                    <a:pt x="48039" y="117806"/>
                    <a:pt x="39269" y="109017"/>
                    <a:pt x="39269" y="98172"/>
                  </a:cubicBezTo>
                  <a:cubicBezTo>
                    <a:pt x="39269" y="87327"/>
                    <a:pt x="48039" y="78537"/>
                    <a:pt x="58903" y="7853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38" name="Grafika 52">
            <a:extLst>
              <a:ext uri="{FF2B5EF4-FFF2-40B4-BE49-F238E27FC236}">
                <a16:creationId xmlns:a16="http://schemas.microsoft.com/office/drawing/2014/main" id="{76448A5B-1D60-0AF4-F72A-F4497FAC9DA8}"/>
              </a:ext>
            </a:extLst>
          </p:cNvPr>
          <p:cNvGrpSpPr/>
          <p:nvPr userDrawn="1"/>
        </p:nvGrpSpPr>
        <p:grpSpPr>
          <a:xfrm>
            <a:off x="24804103" y="313090"/>
            <a:ext cx="474625" cy="330151"/>
            <a:chOff x="9863453" y="2290674"/>
            <a:chExt cx="301060" cy="209426"/>
          </a:xfrm>
          <a:solidFill>
            <a:srgbClr val="212E39"/>
          </a:solidFill>
        </p:grpSpPr>
        <p:sp>
          <p:nvSpPr>
            <p:cNvPr id="1339" name="Dowolny kształt: kształt 1338">
              <a:extLst>
                <a:ext uri="{FF2B5EF4-FFF2-40B4-BE49-F238E27FC236}">
                  <a16:creationId xmlns:a16="http://schemas.microsoft.com/office/drawing/2014/main" id="{6AD56C3E-D5F5-9C19-7B5C-02B7DE6E1729}"/>
                </a:ext>
              </a:extLst>
            </p:cNvPr>
            <p:cNvSpPr/>
            <p:nvPr/>
          </p:nvSpPr>
          <p:spPr>
            <a:xfrm>
              <a:off x="9863453" y="2290674"/>
              <a:ext cx="301060" cy="209426"/>
            </a:xfrm>
            <a:custGeom>
              <a:avLst/>
              <a:gdLst>
                <a:gd name="connsiteX0" fmla="*/ 235612 w 301060"/>
                <a:gd name="connsiteY0" fmla="*/ 39269 h 209426"/>
                <a:gd name="connsiteX1" fmla="*/ 209433 w 301060"/>
                <a:gd name="connsiteY1" fmla="*/ 0 h 209426"/>
                <a:gd name="connsiteX2" fmla="*/ 130896 w 301060"/>
                <a:gd name="connsiteY2" fmla="*/ 0 h 209426"/>
                <a:gd name="connsiteX3" fmla="*/ 104717 w 301060"/>
                <a:gd name="connsiteY3" fmla="*/ 39269 h 209426"/>
                <a:gd name="connsiteX4" fmla="*/ 0 w 301060"/>
                <a:gd name="connsiteY4" fmla="*/ 39269 h 209426"/>
                <a:gd name="connsiteX5" fmla="*/ 0 w 301060"/>
                <a:gd name="connsiteY5" fmla="*/ 183254 h 209426"/>
                <a:gd name="connsiteX6" fmla="*/ 91627 w 301060"/>
                <a:gd name="connsiteY6" fmla="*/ 183254 h 209426"/>
                <a:gd name="connsiteX7" fmla="*/ 78537 w 301060"/>
                <a:gd name="connsiteY7" fmla="*/ 157075 h 209426"/>
                <a:gd name="connsiteX8" fmla="*/ 26179 w 301060"/>
                <a:gd name="connsiteY8" fmla="*/ 157075 h 209426"/>
                <a:gd name="connsiteX9" fmla="*/ 26179 w 301060"/>
                <a:gd name="connsiteY9" fmla="*/ 65448 h 209426"/>
                <a:gd name="connsiteX10" fmla="*/ 118723 w 301060"/>
                <a:gd name="connsiteY10" fmla="*/ 65448 h 209426"/>
                <a:gd name="connsiteX11" fmla="*/ 130896 w 301060"/>
                <a:gd name="connsiteY11" fmla="*/ 47181 h 209426"/>
                <a:gd name="connsiteX12" fmla="*/ 130896 w 301060"/>
                <a:gd name="connsiteY12" fmla="*/ 62863 h 209426"/>
                <a:gd name="connsiteX13" fmla="*/ 91627 w 301060"/>
                <a:gd name="connsiteY13" fmla="*/ 130889 h 209426"/>
                <a:gd name="connsiteX14" fmla="*/ 170164 w 301060"/>
                <a:gd name="connsiteY14" fmla="*/ 209427 h 209426"/>
                <a:gd name="connsiteX15" fmla="*/ 248702 w 301060"/>
                <a:gd name="connsiteY15" fmla="*/ 130889 h 209426"/>
                <a:gd name="connsiteX16" fmla="*/ 209433 w 301060"/>
                <a:gd name="connsiteY16" fmla="*/ 62863 h 209426"/>
                <a:gd name="connsiteX17" fmla="*/ 209433 w 301060"/>
                <a:gd name="connsiteY17" fmla="*/ 47188 h 209426"/>
                <a:gd name="connsiteX18" fmla="*/ 221606 w 301060"/>
                <a:gd name="connsiteY18" fmla="*/ 65441 h 209426"/>
                <a:gd name="connsiteX19" fmla="*/ 274881 w 301060"/>
                <a:gd name="connsiteY19" fmla="*/ 65441 h 209426"/>
                <a:gd name="connsiteX20" fmla="*/ 274881 w 301060"/>
                <a:gd name="connsiteY20" fmla="*/ 157068 h 209426"/>
                <a:gd name="connsiteX21" fmla="*/ 261791 w 301060"/>
                <a:gd name="connsiteY21" fmla="*/ 157068 h 209426"/>
                <a:gd name="connsiteX22" fmla="*/ 248702 w 301060"/>
                <a:gd name="connsiteY22" fmla="*/ 183247 h 209426"/>
                <a:gd name="connsiteX23" fmla="*/ 301060 w 301060"/>
                <a:gd name="connsiteY23" fmla="*/ 183247 h 209426"/>
                <a:gd name="connsiteX24" fmla="*/ 301060 w 301060"/>
                <a:gd name="connsiteY24" fmla="*/ 39262 h 209426"/>
                <a:gd name="connsiteX25" fmla="*/ 235612 w 301060"/>
                <a:gd name="connsiteY25" fmla="*/ 39262 h 209426"/>
                <a:gd name="connsiteX26" fmla="*/ 157075 w 301060"/>
                <a:gd name="connsiteY26" fmla="*/ 39269 h 209426"/>
                <a:gd name="connsiteX27" fmla="*/ 183254 w 301060"/>
                <a:gd name="connsiteY27" fmla="*/ 39269 h 209426"/>
                <a:gd name="connsiteX28" fmla="*/ 183254 w 301060"/>
                <a:gd name="connsiteY28" fmla="*/ 52358 h 209426"/>
                <a:gd name="connsiteX29" fmla="*/ 157075 w 301060"/>
                <a:gd name="connsiteY29" fmla="*/ 52358 h 209426"/>
                <a:gd name="connsiteX30" fmla="*/ 157075 w 301060"/>
                <a:gd name="connsiteY30" fmla="*/ 39269 h 209426"/>
                <a:gd name="connsiteX31" fmla="*/ 222523 w 301060"/>
                <a:gd name="connsiteY31" fmla="*/ 130896 h 209426"/>
                <a:gd name="connsiteX32" fmla="*/ 170164 w 301060"/>
                <a:gd name="connsiteY32" fmla="*/ 183254 h 209426"/>
                <a:gd name="connsiteX33" fmla="*/ 117806 w 301060"/>
                <a:gd name="connsiteY33" fmla="*/ 130896 h 209426"/>
                <a:gd name="connsiteX34" fmla="*/ 170164 w 301060"/>
                <a:gd name="connsiteY34" fmla="*/ 78537 h 209426"/>
                <a:gd name="connsiteX35" fmla="*/ 222523 w 301060"/>
                <a:gd name="connsiteY35" fmla="*/ 130896 h 20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1060" h="209426">
                  <a:moveTo>
                    <a:pt x="235612" y="39269"/>
                  </a:moveTo>
                  <a:lnTo>
                    <a:pt x="209433" y="0"/>
                  </a:lnTo>
                  <a:lnTo>
                    <a:pt x="130896" y="0"/>
                  </a:lnTo>
                  <a:lnTo>
                    <a:pt x="104717" y="39269"/>
                  </a:lnTo>
                  <a:lnTo>
                    <a:pt x="0" y="39269"/>
                  </a:lnTo>
                  <a:lnTo>
                    <a:pt x="0" y="183254"/>
                  </a:lnTo>
                  <a:lnTo>
                    <a:pt x="91627" y="183254"/>
                  </a:lnTo>
                  <a:lnTo>
                    <a:pt x="78537" y="157075"/>
                  </a:lnTo>
                  <a:lnTo>
                    <a:pt x="26179" y="157075"/>
                  </a:lnTo>
                  <a:lnTo>
                    <a:pt x="26179" y="65448"/>
                  </a:lnTo>
                  <a:lnTo>
                    <a:pt x="118723" y="65448"/>
                  </a:lnTo>
                  <a:lnTo>
                    <a:pt x="130896" y="47181"/>
                  </a:lnTo>
                  <a:lnTo>
                    <a:pt x="130896" y="62863"/>
                  </a:lnTo>
                  <a:cubicBezTo>
                    <a:pt x="107400" y="76443"/>
                    <a:pt x="91627" y="101824"/>
                    <a:pt x="91627" y="130889"/>
                  </a:cubicBezTo>
                  <a:cubicBezTo>
                    <a:pt x="91627" y="174261"/>
                    <a:pt x="126773" y="209427"/>
                    <a:pt x="170164" y="209427"/>
                  </a:cubicBezTo>
                  <a:cubicBezTo>
                    <a:pt x="213556" y="209427"/>
                    <a:pt x="248702" y="174261"/>
                    <a:pt x="248702" y="130889"/>
                  </a:cubicBezTo>
                  <a:cubicBezTo>
                    <a:pt x="248702" y="101817"/>
                    <a:pt x="232929" y="76443"/>
                    <a:pt x="209433" y="62863"/>
                  </a:cubicBezTo>
                  <a:lnTo>
                    <a:pt x="209433" y="47188"/>
                  </a:lnTo>
                  <a:lnTo>
                    <a:pt x="221606" y="65441"/>
                  </a:lnTo>
                  <a:lnTo>
                    <a:pt x="274881" y="65441"/>
                  </a:lnTo>
                  <a:lnTo>
                    <a:pt x="274881" y="157068"/>
                  </a:lnTo>
                  <a:lnTo>
                    <a:pt x="261791" y="157068"/>
                  </a:lnTo>
                  <a:lnTo>
                    <a:pt x="248702" y="183247"/>
                  </a:lnTo>
                  <a:lnTo>
                    <a:pt x="301060" y="183247"/>
                  </a:lnTo>
                  <a:lnTo>
                    <a:pt x="301060" y="39262"/>
                  </a:lnTo>
                  <a:lnTo>
                    <a:pt x="235612" y="39262"/>
                  </a:lnTo>
                  <a:close/>
                  <a:moveTo>
                    <a:pt x="157075" y="39269"/>
                  </a:moveTo>
                  <a:lnTo>
                    <a:pt x="183254" y="39269"/>
                  </a:lnTo>
                  <a:lnTo>
                    <a:pt x="183254" y="52358"/>
                  </a:lnTo>
                  <a:lnTo>
                    <a:pt x="157075" y="52358"/>
                  </a:lnTo>
                  <a:lnTo>
                    <a:pt x="157075" y="39269"/>
                  </a:lnTo>
                  <a:close/>
                  <a:moveTo>
                    <a:pt x="222523" y="130896"/>
                  </a:moveTo>
                  <a:cubicBezTo>
                    <a:pt x="222523" y="159811"/>
                    <a:pt x="199093" y="183254"/>
                    <a:pt x="170164" y="183254"/>
                  </a:cubicBezTo>
                  <a:cubicBezTo>
                    <a:pt x="141236" y="183254"/>
                    <a:pt x="117806" y="159811"/>
                    <a:pt x="117806" y="130896"/>
                  </a:cubicBezTo>
                  <a:cubicBezTo>
                    <a:pt x="117806" y="101981"/>
                    <a:pt x="141236" y="78537"/>
                    <a:pt x="170164" y="78537"/>
                  </a:cubicBezTo>
                  <a:cubicBezTo>
                    <a:pt x="199093" y="78537"/>
                    <a:pt x="222523" y="101981"/>
                    <a:pt x="222523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40" name="Dowolny kształt: kształt 1339">
              <a:extLst>
                <a:ext uri="{FF2B5EF4-FFF2-40B4-BE49-F238E27FC236}">
                  <a16:creationId xmlns:a16="http://schemas.microsoft.com/office/drawing/2014/main" id="{5EF5D4AA-7CE5-250B-D4CD-30A671DE4F05}"/>
                </a:ext>
              </a:extLst>
            </p:cNvPr>
            <p:cNvSpPr/>
            <p:nvPr/>
          </p:nvSpPr>
          <p:spPr>
            <a:xfrm>
              <a:off x="9902722" y="2303764"/>
              <a:ext cx="39268" cy="13089"/>
            </a:xfrm>
            <a:custGeom>
              <a:avLst/>
              <a:gdLst>
                <a:gd name="connsiteX0" fmla="*/ 0 w 39268"/>
                <a:gd name="connsiteY0" fmla="*/ 0 h 13089"/>
                <a:gd name="connsiteX1" fmla="*/ 39269 w 39268"/>
                <a:gd name="connsiteY1" fmla="*/ 0 h 13089"/>
                <a:gd name="connsiteX2" fmla="*/ 39269 w 39268"/>
                <a:gd name="connsiteY2" fmla="*/ 13090 h 13089"/>
                <a:gd name="connsiteX3" fmla="*/ 0 w 3926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13089">
                  <a:moveTo>
                    <a:pt x="0" y="0"/>
                  </a:moveTo>
                  <a:lnTo>
                    <a:pt x="39269" y="0"/>
                  </a:lnTo>
                  <a:lnTo>
                    <a:pt x="3926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41" name="Grafika 52">
            <a:extLst>
              <a:ext uri="{FF2B5EF4-FFF2-40B4-BE49-F238E27FC236}">
                <a16:creationId xmlns:a16="http://schemas.microsoft.com/office/drawing/2014/main" id="{3E6A6EAF-4D5B-5C10-0D2F-84934AA99C6F}"/>
              </a:ext>
            </a:extLst>
          </p:cNvPr>
          <p:cNvGrpSpPr/>
          <p:nvPr userDrawn="1"/>
        </p:nvGrpSpPr>
        <p:grpSpPr>
          <a:xfrm>
            <a:off x="24288206" y="292455"/>
            <a:ext cx="433352" cy="330163"/>
            <a:chOff x="9536214" y="2277585"/>
            <a:chExt cx="274880" cy="209433"/>
          </a:xfrm>
          <a:solidFill>
            <a:srgbClr val="212E39"/>
          </a:solidFill>
        </p:grpSpPr>
        <p:sp>
          <p:nvSpPr>
            <p:cNvPr id="1342" name="Dowolny kształt: kształt 1341">
              <a:extLst>
                <a:ext uri="{FF2B5EF4-FFF2-40B4-BE49-F238E27FC236}">
                  <a16:creationId xmlns:a16="http://schemas.microsoft.com/office/drawing/2014/main" id="{61B4B604-0B35-CE31-9729-C9692491E2F0}"/>
                </a:ext>
              </a:extLst>
            </p:cNvPr>
            <p:cNvSpPr/>
            <p:nvPr/>
          </p:nvSpPr>
          <p:spPr>
            <a:xfrm>
              <a:off x="9758737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43" name="Dowolny kształt: kształt 1342">
              <a:extLst>
                <a:ext uri="{FF2B5EF4-FFF2-40B4-BE49-F238E27FC236}">
                  <a16:creationId xmlns:a16="http://schemas.microsoft.com/office/drawing/2014/main" id="{DAFE12F6-9855-51AA-ADD5-FCD8616991A1}"/>
                </a:ext>
              </a:extLst>
            </p:cNvPr>
            <p:cNvSpPr/>
            <p:nvPr/>
          </p:nvSpPr>
          <p:spPr>
            <a:xfrm>
              <a:off x="9536214" y="2277585"/>
              <a:ext cx="248701" cy="209433"/>
            </a:xfrm>
            <a:custGeom>
              <a:avLst/>
              <a:gdLst>
                <a:gd name="connsiteX0" fmla="*/ 157075 w 248701"/>
                <a:gd name="connsiteY0" fmla="*/ 39269 h 209433"/>
                <a:gd name="connsiteX1" fmla="*/ 248702 w 248701"/>
                <a:gd name="connsiteY1" fmla="*/ 39269 h 209433"/>
                <a:gd name="connsiteX2" fmla="*/ 248702 w 248701"/>
                <a:gd name="connsiteY2" fmla="*/ 13090 h 209433"/>
                <a:gd name="connsiteX3" fmla="*/ 157075 w 248701"/>
                <a:gd name="connsiteY3" fmla="*/ 0 h 209433"/>
                <a:gd name="connsiteX4" fmla="*/ 157075 w 248701"/>
                <a:gd name="connsiteY4" fmla="*/ 13090 h 209433"/>
                <a:gd name="connsiteX5" fmla="*/ 26179 w 248701"/>
                <a:gd name="connsiteY5" fmla="*/ 13090 h 209433"/>
                <a:gd name="connsiteX6" fmla="*/ 26179 w 248701"/>
                <a:gd name="connsiteY6" fmla="*/ 65448 h 209433"/>
                <a:gd name="connsiteX7" fmla="*/ 13090 w 248701"/>
                <a:gd name="connsiteY7" fmla="*/ 65448 h 209433"/>
                <a:gd name="connsiteX8" fmla="*/ 15904 w 248701"/>
                <a:gd name="connsiteY8" fmla="*/ 96752 h 209433"/>
                <a:gd name="connsiteX9" fmla="*/ 0 w 248701"/>
                <a:gd name="connsiteY9" fmla="*/ 104717 h 209433"/>
                <a:gd name="connsiteX10" fmla="*/ 0 w 248701"/>
                <a:gd name="connsiteY10" fmla="*/ 209433 h 209433"/>
                <a:gd name="connsiteX11" fmla="*/ 170164 w 248701"/>
                <a:gd name="connsiteY11" fmla="*/ 209433 h 209433"/>
                <a:gd name="connsiteX12" fmla="*/ 209433 w 248701"/>
                <a:gd name="connsiteY12" fmla="*/ 170164 h 209433"/>
                <a:gd name="connsiteX13" fmla="*/ 209433 w 248701"/>
                <a:gd name="connsiteY13" fmla="*/ 65448 h 209433"/>
                <a:gd name="connsiteX14" fmla="*/ 157075 w 248701"/>
                <a:gd name="connsiteY14" fmla="*/ 65448 h 209433"/>
                <a:gd name="connsiteX15" fmla="*/ 157075 w 248701"/>
                <a:gd name="connsiteY15" fmla="*/ 39269 h 209433"/>
                <a:gd name="connsiteX16" fmla="*/ 52358 w 248701"/>
                <a:gd name="connsiteY16" fmla="*/ 39269 h 209433"/>
                <a:gd name="connsiteX17" fmla="*/ 130896 w 248701"/>
                <a:gd name="connsiteY17" fmla="*/ 39269 h 209433"/>
                <a:gd name="connsiteX18" fmla="*/ 130896 w 248701"/>
                <a:gd name="connsiteY18" fmla="*/ 65448 h 209433"/>
                <a:gd name="connsiteX19" fmla="*/ 52358 w 248701"/>
                <a:gd name="connsiteY19" fmla="*/ 65448 h 209433"/>
                <a:gd name="connsiteX20" fmla="*/ 52358 w 248701"/>
                <a:gd name="connsiteY20" fmla="*/ 39269 h 209433"/>
                <a:gd name="connsiteX21" fmla="*/ 78537 w 248701"/>
                <a:gd name="connsiteY21" fmla="*/ 183254 h 209433"/>
                <a:gd name="connsiteX22" fmla="*/ 39269 w 248701"/>
                <a:gd name="connsiteY22" fmla="*/ 183254 h 209433"/>
                <a:gd name="connsiteX23" fmla="*/ 39269 w 248701"/>
                <a:gd name="connsiteY23" fmla="*/ 104717 h 209433"/>
                <a:gd name="connsiteX24" fmla="*/ 78537 w 248701"/>
                <a:gd name="connsiteY24" fmla="*/ 104717 h 209433"/>
                <a:gd name="connsiteX25" fmla="*/ 78537 w 248701"/>
                <a:gd name="connsiteY25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8701" h="209433">
                  <a:moveTo>
                    <a:pt x="157075" y="39269"/>
                  </a:moveTo>
                  <a:lnTo>
                    <a:pt x="248702" y="39269"/>
                  </a:lnTo>
                  <a:lnTo>
                    <a:pt x="248702" y="13090"/>
                  </a:lnTo>
                  <a:lnTo>
                    <a:pt x="157075" y="0"/>
                  </a:lnTo>
                  <a:lnTo>
                    <a:pt x="157075" y="13090"/>
                  </a:lnTo>
                  <a:lnTo>
                    <a:pt x="26179" y="13090"/>
                  </a:lnTo>
                  <a:lnTo>
                    <a:pt x="26179" y="65448"/>
                  </a:lnTo>
                  <a:lnTo>
                    <a:pt x="13090" y="65448"/>
                  </a:lnTo>
                  <a:lnTo>
                    <a:pt x="15904" y="96752"/>
                  </a:lnTo>
                  <a:lnTo>
                    <a:pt x="0" y="104717"/>
                  </a:lnTo>
                  <a:lnTo>
                    <a:pt x="0" y="209433"/>
                  </a:lnTo>
                  <a:lnTo>
                    <a:pt x="170164" y="209433"/>
                  </a:lnTo>
                  <a:lnTo>
                    <a:pt x="209433" y="170164"/>
                  </a:lnTo>
                  <a:lnTo>
                    <a:pt x="209433" y="65448"/>
                  </a:lnTo>
                  <a:lnTo>
                    <a:pt x="157075" y="65448"/>
                  </a:lnTo>
                  <a:lnTo>
                    <a:pt x="157075" y="39269"/>
                  </a:lnTo>
                  <a:close/>
                  <a:moveTo>
                    <a:pt x="52358" y="39269"/>
                  </a:moveTo>
                  <a:lnTo>
                    <a:pt x="130896" y="39269"/>
                  </a:lnTo>
                  <a:lnTo>
                    <a:pt x="130896" y="65448"/>
                  </a:lnTo>
                  <a:lnTo>
                    <a:pt x="52358" y="65448"/>
                  </a:lnTo>
                  <a:lnTo>
                    <a:pt x="52358" y="39269"/>
                  </a:lnTo>
                  <a:close/>
                  <a:moveTo>
                    <a:pt x="78537" y="183254"/>
                  </a:moveTo>
                  <a:lnTo>
                    <a:pt x="39269" y="183254"/>
                  </a:lnTo>
                  <a:lnTo>
                    <a:pt x="39269" y="104717"/>
                  </a:lnTo>
                  <a:lnTo>
                    <a:pt x="78537" y="104717"/>
                  </a:lnTo>
                  <a:lnTo>
                    <a:pt x="78537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44" name="Grafika 52">
            <a:extLst>
              <a:ext uri="{FF2B5EF4-FFF2-40B4-BE49-F238E27FC236}">
                <a16:creationId xmlns:a16="http://schemas.microsoft.com/office/drawing/2014/main" id="{C898627F-6E4F-0043-8C9E-8C8FE7F3C755}"/>
              </a:ext>
            </a:extLst>
          </p:cNvPr>
          <p:cNvGrpSpPr/>
          <p:nvPr userDrawn="1"/>
        </p:nvGrpSpPr>
        <p:grpSpPr>
          <a:xfrm>
            <a:off x="25320001" y="168643"/>
            <a:ext cx="495260" cy="474609"/>
            <a:chOff x="10190693" y="2199047"/>
            <a:chExt cx="314149" cy="301060"/>
          </a:xfrm>
          <a:solidFill>
            <a:srgbClr val="212E39"/>
          </a:solidFill>
        </p:grpSpPr>
        <p:sp>
          <p:nvSpPr>
            <p:cNvPr id="1345" name="Dowolny kształt: kształt 1344">
              <a:extLst>
                <a:ext uri="{FF2B5EF4-FFF2-40B4-BE49-F238E27FC236}">
                  <a16:creationId xmlns:a16="http://schemas.microsoft.com/office/drawing/2014/main" id="{01E6D5E7-4441-D1B8-A799-C093A61D98B4}"/>
                </a:ext>
              </a:extLst>
            </p:cNvPr>
            <p:cNvSpPr/>
            <p:nvPr/>
          </p:nvSpPr>
          <p:spPr>
            <a:xfrm>
              <a:off x="10190693" y="2199047"/>
              <a:ext cx="314149" cy="260953"/>
            </a:xfrm>
            <a:custGeom>
              <a:avLst/>
              <a:gdLst>
                <a:gd name="connsiteX0" fmla="*/ 274881 w 314149"/>
                <a:gd name="connsiteY0" fmla="*/ 260954 h 260953"/>
                <a:gd name="connsiteX1" fmla="*/ 314150 w 314149"/>
                <a:gd name="connsiteY1" fmla="*/ 157075 h 260953"/>
                <a:gd name="connsiteX2" fmla="*/ 157075 w 314149"/>
                <a:gd name="connsiteY2" fmla="*/ 0 h 260953"/>
                <a:gd name="connsiteX3" fmla="*/ 0 w 314149"/>
                <a:gd name="connsiteY3" fmla="*/ 157075 h 260953"/>
                <a:gd name="connsiteX4" fmla="*/ 39269 w 314149"/>
                <a:gd name="connsiteY4" fmla="*/ 260954 h 260953"/>
                <a:gd name="connsiteX5" fmla="*/ 39269 w 314149"/>
                <a:gd name="connsiteY5" fmla="*/ 214263 h 260953"/>
                <a:gd name="connsiteX6" fmla="*/ 26179 w 314149"/>
                <a:gd name="connsiteY6" fmla="*/ 157075 h 260953"/>
                <a:gd name="connsiteX7" fmla="*/ 64531 w 314149"/>
                <a:gd name="connsiteY7" fmla="*/ 64519 h 260953"/>
                <a:gd name="connsiteX8" fmla="*/ 157075 w 314149"/>
                <a:gd name="connsiteY8" fmla="*/ 26179 h 260953"/>
                <a:gd name="connsiteX9" fmla="*/ 249618 w 314149"/>
                <a:gd name="connsiteY9" fmla="*/ 64519 h 260953"/>
                <a:gd name="connsiteX10" fmla="*/ 287971 w 314149"/>
                <a:gd name="connsiteY10" fmla="*/ 157075 h 260953"/>
                <a:gd name="connsiteX11" fmla="*/ 274881 w 314149"/>
                <a:gd name="connsiteY11" fmla="*/ 214263 h 260953"/>
                <a:gd name="connsiteX12" fmla="*/ 274881 w 314149"/>
                <a:gd name="connsiteY12" fmla="*/ 260954 h 26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149" h="260953">
                  <a:moveTo>
                    <a:pt x="274881" y="260954"/>
                  </a:moveTo>
                  <a:cubicBezTo>
                    <a:pt x="299293" y="233263"/>
                    <a:pt x="314150" y="196906"/>
                    <a:pt x="314150" y="157075"/>
                  </a:cubicBezTo>
                  <a:cubicBezTo>
                    <a:pt x="314150" y="70324"/>
                    <a:pt x="243793" y="0"/>
                    <a:pt x="157075" y="0"/>
                  </a:cubicBezTo>
                  <a:cubicBezTo>
                    <a:pt x="70356" y="0"/>
                    <a:pt x="0" y="70324"/>
                    <a:pt x="0" y="157075"/>
                  </a:cubicBezTo>
                  <a:cubicBezTo>
                    <a:pt x="0" y="196906"/>
                    <a:pt x="14857" y="233269"/>
                    <a:pt x="39269" y="260954"/>
                  </a:cubicBezTo>
                  <a:lnTo>
                    <a:pt x="39269" y="214263"/>
                  </a:lnTo>
                  <a:cubicBezTo>
                    <a:pt x="30695" y="196664"/>
                    <a:pt x="26179" y="177220"/>
                    <a:pt x="26179" y="157075"/>
                  </a:cubicBezTo>
                  <a:cubicBezTo>
                    <a:pt x="26179" y="122113"/>
                    <a:pt x="39792" y="89238"/>
                    <a:pt x="64531" y="64519"/>
                  </a:cubicBezTo>
                  <a:cubicBezTo>
                    <a:pt x="89271" y="39799"/>
                    <a:pt x="122125" y="26179"/>
                    <a:pt x="157075" y="26179"/>
                  </a:cubicBezTo>
                  <a:cubicBezTo>
                    <a:pt x="192024" y="26179"/>
                    <a:pt x="224944" y="39792"/>
                    <a:pt x="249618" y="64519"/>
                  </a:cubicBezTo>
                  <a:cubicBezTo>
                    <a:pt x="274358" y="89238"/>
                    <a:pt x="287971" y="122113"/>
                    <a:pt x="287971" y="157075"/>
                  </a:cubicBezTo>
                  <a:cubicBezTo>
                    <a:pt x="287971" y="177220"/>
                    <a:pt x="283454" y="196664"/>
                    <a:pt x="274881" y="214263"/>
                  </a:cubicBezTo>
                  <a:lnTo>
                    <a:pt x="274881" y="2609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46" name="Dowolny kształt: kształt 1345">
              <a:extLst>
                <a:ext uri="{FF2B5EF4-FFF2-40B4-BE49-F238E27FC236}">
                  <a16:creationId xmlns:a16="http://schemas.microsoft.com/office/drawing/2014/main" id="{F7EB1586-7CE9-8324-8AA1-A3CD899876B6}"/>
                </a:ext>
              </a:extLst>
            </p:cNvPr>
            <p:cNvSpPr/>
            <p:nvPr/>
          </p:nvSpPr>
          <p:spPr>
            <a:xfrm>
              <a:off x="10243051" y="2369212"/>
              <a:ext cx="65447" cy="130895"/>
            </a:xfrm>
            <a:custGeom>
              <a:avLst/>
              <a:gdLst>
                <a:gd name="connsiteX0" fmla="*/ 39269 w 65447"/>
                <a:gd name="connsiteY0" fmla="*/ 0 h 130895"/>
                <a:gd name="connsiteX1" fmla="*/ 13090 w 65447"/>
                <a:gd name="connsiteY1" fmla="*/ 0 h 130895"/>
                <a:gd name="connsiteX2" fmla="*/ 13090 w 65447"/>
                <a:gd name="connsiteY2" fmla="*/ 13090 h 130895"/>
                <a:gd name="connsiteX3" fmla="*/ 0 w 65447"/>
                <a:gd name="connsiteY3" fmla="*/ 13090 h 130895"/>
                <a:gd name="connsiteX4" fmla="*/ 0 w 65447"/>
                <a:gd name="connsiteY4" fmla="*/ 117806 h 130895"/>
                <a:gd name="connsiteX5" fmla="*/ 13090 w 65447"/>
                <a:gd name="connsiteY5" fmla="*/ 117806 h 130895"/>
                <a:gd name="connsiteX6" fmla="*/ 13090 w 65447"/>
                <a:gd name="connsiteY6" fmla="*/ 130896 h 130895"/>
                <a:gd name="connsiteX7" fmla="*/ 52358 w 65447"/>
                <a:gd name="connsiteY7" fmla="*/ 130896 h 130895"/>
                <a:gd name="connsiteX8" fmla="*/ 65448 w 65447"/>
                <a:gd name="connsiteY8" fmla="*/ 117806 h 130895"/>
                <a:gd name="connsiteX9" fmla="*/ 65448 w 65447"/>
                <a:gd name="connsiteY9" fmla="*/ 26179 h 130895"/>
                <a:gd name="connsiteX10" fmla="*/ 39269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39269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65448" y="117806"/>
                  </a:lnTo>
                  <a:lnTo>
                    <a:pt x="65448" y="26179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47" name="Dowolny kształt: kształt 1346">
              <a:extLst>
                <a:ext uri="{FF2B5EF4-FFF2-40B4-BE49-F238E27FC236}">
                  <a16:creationId xmlns:a16="http://schemas.microsoft.com/office/drawing/2014/main" id="{BB0E1370-1624-2DF9-F3AC-A9121D641FEE}"/>
                </a:ext>
              </a:extLst>
            </p:cNvPr>
            <p:cNvSpPr/>
            <p:nvPr/>
          </p:nvSpPr>
          <p:spPr>
            <a:xfrm>
              <a:off x="10387036" y="2369212"/>
              <a:ext cx="65447" cy="130895"/>
            </a:xfrm>
            <a:custGeom>
              <a:avLst/>
              <a:gdLst>
                <a:gd name="connsiteX0" fmla="*/ 52358 w 65447"/>
                <a:gd name="connsiteY0" fmla="*/ 0 h 130895"/>
                <a:gd name="connsiteX1" fmla="*/ 26179 w 65447"/>
                <a:gd name="connsiteY1" fmla="*/ 0 h 130895"/>
                <a:gd name="connsiteX2" fmla="*/ 0 w 65447"/>
                <a:gd name="connsiteY2" fmla="*/ 26179 h 130895"/>
                <a:gd name="connsiteX3" fmla="*/ 0 w 65447"/>
                <a:gd name="connsiteY3" fmla="*/ 117806 h 130895"/>
                <a:gd name="connsiteX4" fmla="*/ 13090 w 65447"/>
                <a:gd name="connsiteY4" fmla="*/ 130896 h 130895"/>
                <a:gd name="connsiteX5" fmla="*/ 52358 w 65447"/>
                <a:gd name="connsiteY5" fmla="*/ 130896 h 130895"/>
                <a:gd name="connsiteX6" fmla="*/ 52358 w 65447"/>
                <a:gd name="connsiteY6" fmla="*/ 117806 h 130895"/>
                <a:gd name="connsiteX7" fmla="*/ 65448 w 65447"/>
                <a:gd name="connsiteY7" fmla="*/ 117806 h 130895"/>
                <a:gd name="connsiteX8" fmla="*/ 65448 w 65447"/>
                <a:gd name="connsiteY8" fmla="*/ 13090 h 130895"/>
                <a:gd name="connsiteX9" fmla="*/ 52358 w 65447"/>
                <a:gd name="connsiteY9" fmla="*/ 13090 h 130895"/>
                <a:gd name="connsiteX10" fmla="*/ 52358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52358" y="0"/>
                  </a:moveTo>
                  <a:lnTo>
                    <a:pt x="2617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52358" y="117806"/>
                  </a:lnTo>
                  <a:lnTo>
                    <a:pt x="65448" y="117806"/>
                  </a:lnTo>
                  <a:lnTo>
                    <a:pt x="65448" y="13090"/>
                  </a:lnTo>
                  <a:lnTo>
                    <a:pt x="52358" y="13090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48" name="Grafika 52">
            <a:extLst>
              <a:ext uri="{FF2B5EF4-FFF2-40B4-BE49-F238E27FC236}">
                <a16:creationId xmlns:a16="http://schemas.microsoft.com/office/drawing/2014/main" id="{2B7152DD-1EA1-6B91-F1B1-C3A01EEDA5F6}"/>
              </a:ext>
            </a:extLst>
          </p:cNvPr>
          <p:cNvGrpSpPr/>
          <p:nvPr userDrawn="1"/>
        </p:nvGrpSpPr>
        <p:grpSpPr>
          <a:xfrm>
            <a:off x="23719378" y="705158"/>
            <a:ext cx="465649" cy="495243"/>
            <a:chOff x="9175400" y="2539376"/>
            <a:chExt cx="295366" cy="314149"/>
          </a:xfrm>
          <a:solidFill>
            <a:srgbClr val="212E39"/>
          </a:solidFill>
        </p:grpSpPr>
        <p:sp>
          <p:nvSpPr>
            <p:cNvPr id="1349" name="Dowolny kształt: kształt 1348">
              <a:extLst>
                <a:ext uri="{FF2B5EF4-FFF2-40B4-BE49-F238E27FC236}">
                  <a16:creationId xmlns:a16="http://schemas.microsoft.com/office/drawing/2014/main" id="{FE851330-4210-D562-8CDE-120B21DBA9FE}"/>
                </a:ext>
              </a:extLst>
            </p:cNvPr>
            <p:cNvSpPr/>
            <p:nvPr/>
          </p:nvSpPr>
          <p:spPr>
            <a:xfrm>
              <a:off x="9175400" y="2539376"/>
              <a:ext cx="295366" cy="314149"/>
            </a:xfrm>
            <a:custGeom>
              <a:avLst/>
              <a:gdLst>
                <a:gd name="connsiteX0" fmla="*/ 134233 w 295366"/>
                <a:gd name="connsiteY0" fmla="*/ 104717 h 314149"/>
                <a:gd name="connsiteX1" fmla="*/ 288494 w 295366"/>
                <a:gd name="connsiteY1" fmla="*/ 49276 h 314149"/>
                <a:gd name="connsiteX2" fmla="*/ 270823 w 295366"/>
                <a:gd name="connsiteY2" fmla="*/ 0 h 314149"/>
                <a:gd name="connsiteX3" fmla="*/ 0 w 295366"/>
                <a:gd name="connsiteY3" fmla="*/ 97295 h 314149"/>
                <a:gd name="connsiteX4" fmla="*/ 7395 w 295366"/>
                <a:gd name="connsiteY4" fmla="*/ 117806 h 314149"/>
                <a:gd name="connsiteX5" fmla="*/ 7395 w 295366"/>
                <a:gd name="connsiteY5" fmla="*/ 314150 h 314149"/>
                <a:gd name="connsiteX6" fmla="*/ 295366 w 295366"/>
                <a:gd name="connsiteY6" fmla="*/ 314150 h 314149"/>
                <a:gd name="connsiteX7" fmla="*/ 295366 w 295366"/>
                <a:gd name="connsiteY7" fmla="*/ 104717 h 314149"/>
                <a:gd name="connsiteX8" fmla="*/ 134233 w 295366"/>
                <a:gd name="connsiteY8" fmla="*/ 104717 h 314149"/>
                <a:gd name="connsiteX9" fmla="*/ 269187 w 295366"/>
                <a:gd name="connsiteY9" fmla="*/ 287971 h 314149"/>
                <a:gd name="connsiteX10" fmla="*/ 33575 w 295366"/>
                <a:gd name="connsiteY10" fmla="*/ 287971 h 314149"/>
                <a:gd name="connsiteX11" fmla="*/ 33575 w 295366"/>
                <a:gd name="connsiteY11" fmla="*/ 157075 h 314149"/>
                <a:gd name="connsiteX12" fmla="*/ 269187 w 295366"/>
                <a:gd name="connsiteY12" fmla="*/ 157075 h 314149"/>
                <a:gd name="connsiteX13" fmla="*/ 269187 w 295366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366" h="314149">
                  <a:moveTo>
                    <a:pt x="134233" y="104717"/>
                  </a:moveTo>
                  <a:lnTo>
                    <a:pt x="288494" y="49276"/>
                  </a:lnTo>
                  <a:lnTo>
                    <a:pt x="270823" y="0"/>
                  </a:lnTo>
                  <a:lnTo>
                    <a:pt x="0" y="97295"/>
                  </a:lnTo>
                  <a:lnTo>
                    <a:pt x="7395" y="117806"/>
                  </a:lnTo>
                  <a:lnTo>
                    <a:pt x="7395" y="314150"/>
                  </a:lnTo>
                  <a:lnTo>
                    <a:pt x="295366" y="314150"/>
                  </a:lnTo>
                  <a:lnTo>
                    <a:pt x="295366" y="104717"/>
                  </a:lnTo>
                  <a:lnTo>
                    <a:pt x="134233" y="104717"/>
                  </a:lnTo>
                  <a:close/>
                  <a:moveTo>
                    <a:pt x="269187" y="287971"/>
                  </a:moveTo>
                  <a:lnTo>
                    <a:pt x="33575" y="287971"/>
                  </a:lnTo>
                  <a:lnTo>
                    <a:pt x="33575" y="157075"/>
                  </a:lnTo>
                  <a:lnTo>
                    <a:pt x="269187" y="157075"/>
                  </a:lnTo>
                  <a:lnTo>
                    <a:pt x="269187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0" name="Dowolny kształt: kształt 1349">
              <a:extLst>
                <a:ext uri="{FF2B5EF4-FFF2-40B4-BE49-F238E27FC236}">
                  <a16:creationId xmlns:a16="http://schemas.microsoft.com/office/drawing/2014/main" id="{4184DBD7-EEF7-ECC6-BCD1-690445E5A22F}"/>
                </a:ext>
              </a:extLst>
            </p:cNvPr>
            <p:cNvSpPr/>
            <p:nvPr/>
          </p:nvSpPr>
          <p:spPr>
            <a:xfrm>
              <a:off x="9287512" y="2709541"/>
              <a:ext cx="78537" cy="104716"/>
            </a:xfrm>
            <a:custGeom>
              <a:avLst/>
              <a:gdLst>
                <a:gd name="connsiteX0" fmla="*/ 78537 w 78537"/>
                <a:gd name="connsiteY0" fmla="*/ 52358 h 104716"/>
                <a:gd name="connsiteX1" fmla="*/ 0 w 78537"/>
                <a:gd name="connsiteY1" fmla="*/ 0 h 104716"/>
                <a:gd name="connsiteX2" fmla="*/ 0 w 78537"/>
                <a:gd name="connsiteY2" fmla="*/ 104717 h 104716"/>
                <a:gd name="connsiteX3" fmla="*/ 78537 w 78537"/>
                <a:gd name="connsiteY3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78537" y="52358"/>
                  </a:moveTo>
                  <a:lnTo>
                    <a:pt x="0" y="0"/>
                  </a:lnTo>
                  <a:lnTo>
                    <a:pt x="0" y="104717"/>
                  </a:lnTo>
                  <a:lnTo>
                    <a:pt x="78537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51" name="Grafika 52">
            <a:extLst>
              <a:ext uri="{FF2B5EF4-FFF2-40B4-BE49-F238E27FC236}">
                <a16:creationId xmlns:a16="http://schemas.microsoft.com/office/drawing/2014/main" id="{A7109E02-C126-871C-B38B-DD68A2279F56}"/>
              </a:ext>
            </a:extLst>
          </p:cNvPr>
          <p:cNvGrpSpPr/>
          <p:nvPr userDrawn="1"/>
        </p:nvGrpSpPr>
        <p:grpSpPr>
          <a:xfrm>
            <a:off x="13062283" y="-1647251"/>
            <a:ext cx="495260" cy="392067"/>
            <a:chOff x="2415488" y="1047165"/>
            <a:chExt cx="314149" cy="248701"/>
          </a:xfrm>
          <a:solidFill>
            <a:srgbClr val="212E39"/>
          </a:solidFill>
        </p:grpSpPr>
        <p:sp>
          <p:nvSpPr>
            <p:cNvPr id="1352" name="Dowolny kształt: kształt 1351">
              <a:extLst>
                <a:ext uri="{FF2B5EF4-FFF2-40B4-BE49-F238E27FC236}">
                  <a16:creationId xmlns:a16="http://schemas.microsoft.com/office/drawing/2014/main" id="{7F0DC341-434F-3C99-09A3-0E73B4E825CD}"/>
                </a:ext>
              </a:extLst>
            </p:cNvPr>
            <p:cNvSpPr/>
            <p:nvPr/>
          </p:nvSpPr>
          <p:spPr>
            <a:xfrm>
              <a:off x="2415488" y="1060255"/>
              <a:ext cx="130895" cy="39268"/>
            </a:xfrm>
            <a:custGeom>
              <a:avLst/>
              <a:gdLst>
                <a:gd name="connsiteX0" fmla="*/ 0 w 130895"/>
                <a:gd name="connsiteY0" fmla="*/ 0 h 39268"/>
                <a:gd name="connsiteX1" fmla="*/ 130896 w 130895"/>
                <a:gd name="connsiteY1" fmla="*/ 0 h 39268"/>
                <a:gd name="connsiteX2" fmla="*/ 130896 w 130895"/>
                <a:gd name="connsiteY2" fmla="*/ 39269 h 39268"/>
                <a:gd name="connsiteX3" fmla="*/ 0 w 130895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5" h="39268">
                  <a:moveTo>
                    <a:pt x="0" y="0"/>
                  </a:moveTo>
                  <a:lnTo>
                    <a:pt x="130896" y="0"/>
                  </a:lnTo>
                  <a:lnTo>
                    <a:pt x="130896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3" name="Dowolny kształt: kształt 1352">
              <a:extLst>
                <a:ext uri="{FF2B5EF4-FFF2-40B4-BE49-F238E27FC236}">
                  <a16:creationId xmlns:a16="http://schemas.microsoft.com/office/drawing/2014/main" id="{7BCD67C8-F72E-09CC-B2AA-EAF6D9F7FDC6}"/>
                </a:ext>
              </a:extLst>
            </p:cNvPr>
            <p:cNvSpPr/>
            <p:nvPr/>
          </p:nvSpPr>
          <p:spPr>
            <a:xfrm>
              <a:off x="2572562" y="1047165"/>
              <a:ext cx="157074" cy="65447"/>
            </a:xfrm>
            <a:custGeom>
              <a:avLst/>
              <a:gdLst>
                <a:gd name="connsiteX0" fmla="*/ 39269 w 157074"/>
                <a:gd name="connsiteY0" fmla="*/ 13090 h 65447"/>
                <a:gd name="connsiteX1" fmla="*/ 39269 w 157074"/>
                <a:gd name="connsiteY1" fmla="*/ 0 h 65447"/>
                <a:gd name="connsiteX2" fmla="*/ 0 w 157074"/>
                <a:gd name="connsiteY2" fmla="*/ 0 h 65447"/>
                <a:gd name="connsiteX3" fmla="*/ 0 w 157074"/>
                <a:gd name="connsiteY3" fmla="*/ 65448 h 65447"/>
                <a:gd name="connsiteX4" fmla="*/ 39269 w 157074"/>
                <a:gd name="connsiteY4" fmla="*/ 65448 h 65447"/>
                <a:gd name="connsiteX5" fmla="*/ 39269 w 157074"/>
                <a:gd name="connsiteY5" fmla="*/ 52358 h 65447"/>
                <a:gd name="connsiteX6" fmla="*/ 157075 w 157074"/>
                <a:gd name="connsiteY6" fmla="*/ 52358 h 65447"/>
                <a:gd name="connsiteX7" fmla="*/ 157075 w 157074"/>
                <a:gd name="connsiteY7" fmla="*/ 13090 h 65447"/>
                <a:gd name="connsiteX8" fmla="*/ 39269 w 157074"/>
                <a:gd name="connsiteY8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65447">
                  <a:moveTo>
                    <a:pt x="39269" y="13090"/>
                  </a:moveTo>
                  <a:lnTo>
                    <a:pt x="39269" y="0"/>
                  </a:ln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57075" y="52358"/>
                  </a:lnTo>
                  <a:lnTo>
                    <a:pt x="157075" y="13090"/>
                  </a:lnTo>
                  <a:lnTo>
                    <a:pt x="3926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4" name="Dowolny kształt: kształt 1353">
              <a:extLst>
                <a:ext uri="{FF2B5EF4-FFF2-40B4-BE49-F238E27FC236}">
                  <a16:creationId xmlns:a16="http://schemas.microsoft.com/office/drawing/2014/main" id="{AF6DBA05-A51E-730F-71B2-A4A23532D89A}"/>
                </a:ext>
              </a:extLst>
            </p:cNvPr>
            <p:cNvSpPr/>
            <p:nvPr/>
          </p:nvSpPr>
          <p:spPr>
            <a:xfrm>
              <a:off x="2415488" y="1139224"/>
              <a:ext cx="39268" cy="65447"/>
            </a:xfrm>
            <a:custGeom>
              <a:avLst/>
              <a:gdLst>
                <a:gd name="connsiteX0" fmla="*/ 0 w 39268"/>
                <a:gd name="connsiteY0" fmla="*/ 0 h 65447"/>
                <a:gd name="connsiteX1" fmla="*/ 39269 w 39268"/>
                <a:gd name="connsiteY1" fmla="*/ 0 h 65447"/>
                <a:gd name="connsiteX2" fmla="*/ 39269 w 39268"/>
                <a:gd name="connsiteY2" fmla="*/ 65448 h 65447"/>
                <a:gd name="connsiteX3" fmla="*/ 0 w 39268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65447">
                  <a:moveTo>
                    <a:pt x="0" y="0"/>
                  </a:moveTo>
                  <a:lnTo>
                    <a:pt x="39269" y="0"/>
                  </a:lnTo>
                  <a:lnTo>
                    <a:pt x="39269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5" name="Dowolny kształt: kształt 1354">
              <a:extLst>
                <a:ext uri="{FF2B5EF4-FFF2-40B4-BE49-F238E27FC236}">
                  <a16:creationId xmlns:a16="http://schemas.microsoft.com/office/drawing/2014/main" id="{45879B1B-34CA-3A8A-05A6-06080263C261}"/>
                </a:ext>
              </a:extLst>
            </p:cNvPr>
            <p:cNvSpPr/>
            <p:nvPr/>
          </p:nvSpPr>
          <p:spPr>
            <a:xfrm>
              <a:off x="2611831" y="1230419"/>
              <a:ext cx="117806" cy="65447"/>
            </a:xfrm>
            <a:custGeom>
              <a:avLst/>
              <a:gdLst>
                <a:gd name="connsiteX0" fmla="*/ 39269 w 117806"/>
                <a:gd name="connsiteY0" fmla="*/ 0 h 65447"/>
                <a:gd name="connsiteX1" fmla="*/ 0 w 117806"/>
                <a:gd name="connsiteY1" fmla="*/ 0 h 65447"/>
                <a:gd name="connsiteX2" fmla="*/ 0 w 117806"/>
                <a:gd name="connsiteY2" fmla="*/ 65448 h 65447"/>
                <a:gd name="connsiteX3" fmla="*/ 39269 w 117806"/>
                <a:gd name="connsiteY3" fmla="*/ 65448 h 65447"/>
                <a:gd name="connsiteX4" fmla="*/ 39269 w 117806"/>
                <a:gd name="connsiteY4" fmla="*/ 52358 h 65447"/>
                <a:gd name="connsiteX5" fmla="*/ 117806 w 117806"/>
                <a:gd name="connsiteY5" fmla="*/ 52358 h 65447"/>
                <a:gd name="connsiteX6" fmla="*/ 117806 w 117806"/>
                <a:gd name="connsiteY6" fmla="*/ 13090 h 65447"/>
                <a:gd name="connsiteX7" fmla="*/ 39269 w 117806"/>
                <a:gd name="connsiteY7" fmla="*/ 13090 h 65447"/>
                <a:gd name="connsiteX8" fmla="*/ 39269 w 117806"/>
                <a:gd name="connsiteY8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06" h="65447">
                  <a:moveTo>
                    <a:pt x="3926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17806" y="52358"/>
                  </a:lnTo>
                  <a:lnTo>
                    <a:pt x="117806" y="13090"/>
                  </a:lnTo>
                  <a:lnTo>
                    <a:pt x="39269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6" name="Dowolny kształt: kształt 1355">
              <a:extLst>
                <a:ext uri="{FF2B5EF4-FFF2-40B4-BE49-F238E27FC236}">
                  <a16:creationId xmlns:a16="http://schemas.microsoft.com/office/drawing/2014/main" id="{A989C7F5-3CA6-0F57-B63A-50DA1D00EFBC}"/>
                </a:ext>
              </a:extLst>
            </p:cNvPr>
            <p:cNvSpPr/>
            <p:nvPr/>
          </p:nvSpPr>
          <p:spPr>
            <a:xfrm>
              <a:off x="2480935" y="1151882"/>
              <a:ext cx="248701" cy="39268"/>
            </a:xfrm>
            <a:custGeom>
              <a:avLst/>
              <a:gdLst>
                <a:gd name="connsiteX0" fmla="*/ 0 w 248701"/>
                <a:gd name="connsiteY0" fmla="*/ 0 h 39268"/>
                <a:gd name="connsiteX1" fmla="*/ 248702 w 248701"/>
                <a:gd name="connsiteY1" fmla="*/ 0 h 39268"/>
                <a:gd name="connsiteX2" fmla="*/ 248702 w 248701"/>
                <a:gd name="connsiteY2" fmla="*/ 39269 h 39268"/>
                <a:gd name="connsiteX3" fmla="*/ 0 w 248701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701" h="39268">
                  <a:moveTo>
                    <a:pt x="0" y="0"/>
                  </a:moveTo>
                  <a:lnTo>
                    <a:pt x="248702" y="0"/>
                  </a:lnTo>
                  <a:lnTo>
                    <a:pt x="248702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57" name="Dowolny kształt: kształt 1356">
              <a:extLst>
                <a:ext uri="{FF2B5EF4-FFF2-40B4-BE49-F238E27FC236}">
                  <a16:creationId xmlns:a16="http://schemas.microsoft.com/office/drawing/2014/main" id="{FB315453-F524-CD8C-C7DA-9AF935F38C2D}"/>
                </a:ext>
              </a:extLst>
            </p:cNvPr>
            <p:cNvSpPr/>
            <p:nvPr/>
          </p:nvSpPr>
          <p:spPr>
            <a:xfrm>
              <a:off x="2415488" y="1243509"/>
              <a:ext cx="170164" cy="39268"/>
            </a:xfrm>
            <a:custGeom>
              <a:avLst/>
              <a:gdLst>
                <a:gd name="connsiteX0" fmla="*/ 0 w 170164"/>
                <a:gd name="connsiteY0" fmla="*/ 0 h 39268"/>
                <a:gd name="connsiteX1" fmla="*/ 170164 w 170164"/>
                <a:gd name="connsiteY1" fmla="*/ 0 h 39268"/>
                <a:gd name="connsiteX2" fmla="*/ 170164 w 170164"/>
                <a:gd name="connsiteY2" fmla="*/ 39269 h 39268"/>
                <a:gd name="connsiteX3" fmla="*/ 0 w 170164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64" h="39268">
                  <a:moveTo>
                    <a:pt x="0" y="0"/>
                  </a:moveTo>
                  <a:lnTo>
                    <a:pt x="170164" y="0"/>
                  </a:lnTo>
                  <a:lnTo>
                    <a:pt x="170164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58" name="Grupa 1357">
            <a:extLst>
              <a:ext uri="{FF2B5EF4-FFF2-40B4-BE49-F238E27FC236}">
                <a16:creationId xmlns:a16="http://schemas.microsoft.com/office/drawing/2014/main" id="{217C9373-7654-5DFE-A30D-96CA2FCC74F5}"/>
              </a:ext>
            </a:extLst>
          </p:cNvPr>
          <p:cNvGrpSpPr/>
          <p:nvPr userDrawn="1"/>
        </p:nvGrpSpPr>
        <p:grpSpPr>
          <a:xfrm>
            <a:off x="13062283" y="705158"/>
            <a:ext cx="474624" cy="495243"/>
            <a:chOff x="2415488" y="2539376"/>
            <a:chExt cx="301059" cy="314149"/>
          </a:xfrm>
        </p:grpSpPr>
        <p:sp>
          <p:nvSpPr>
            <p:cNvPr id="1359" name="Dowolny kształt: kształt 1358">
              <a:extLst>
                <a:ext uri="{FF2B5EF4-FFF2-40B4-BE49-F238E27FC236}">
                  <a16:creationId xmlns:a16="http://schemas.microsoft.com/office/drawing/2014/main" id="{8106898C-0F8B-22B7-0D89-F5721F11BF5D}"/>
                </a:ext>
              </a:extLst>
            </p:cNvPr>
            <p:cNvSpPr/>
            <p:nvPr/>
          </p:nvSpPr>
          <p:spPr>
            <a:xfrm>
              <a:off x="2415488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87971 w 287970"/>
                <a:gd name="connsiteY23" fmla="*/ 117806 h 268336"/>
                <a:gd name="connsiteX24" fmla="*/ 287971 w 287970"/>
                <a:gd name="connsiteY24" fmla="*/ 39269 h 268336"/>
                <a:gd name="connsiteX25" fmla="*/ 235612 w 287970"/>
                <a:gd name="connsiteY25" fmla="*/ 26179 h 268336"/>
                <a:gd name="connsiteX26" fmla="*/ 157075 w 287970"/>
                <a:gd name="connsiteY26" fmla="*/ 26179 h 268336"/>
                <a:gd name="connsiteX27" fmla="*/ 157075 w 287970"/>
                <a:gd name="connsiteY27" fmla="*/ 0 h 268336"/>
                <a:gd name="connsiteX28" fmla="*/ 117806 w 287970"/>
                <a:gd name="connsiteY28" fmla="*/ 0 h 268336"/>
                <a:gd name="connsiteX29" fmla="*/ 91627 w 287970"/>
                <a:gd name="connsiteY29" fmla="*/ 13090 h 268336"/>
                <a:gd name="connsiteX30" fmla="*/ 65448 w 287970"/>
                <a:gd name="connsiteY30" fmla="*/ 26179 h 268336"/>
                <a:gd name="connsiteX31" fmla="*/ 13090 w 287970"/>
                <a:gd name="connsiteY31" fmla="*/ 39269 h 268336"/>
                <a:gd name="connsiteX32" fmla="*/ 0 w 287970"/>
                <a:gd name="connsiteY32" fmla="*/ 117806 h 268336"/>
                <a:gd name="connsiteX33" fmla="*/ 12520 w 287970"/>
                <a:gd name="connsiteY33" fmla="*/ 170164 h 268336"/>
                <a:gd name="connsiteX34" fmla="*/ 12520 w 287970"/>
                <a:gd name="connsiteY34" fmla="*/ 212850 h 268336"/>
                <a:gd name="connsiteX35" fmla="*/ 104717 w 287970"/>
                <a:gd name="connsiteY35" fmla="*/ 248702 h 268336"/>
                <a:gd name="connsiteX36" fmla="*/ 117806 w 287970"/>
                <a:gd name="connsiteY36" fmla="*/ 261791 h 268336"/>
                <a:gd name="connsiteX37" fmla="*/ 143985 w 287970"/>
                <a:gd name="connsiteY37" fmla="*/ 268336 h 268336"/>
                <a:gd name="connsiteX38" fmla="*/ 143985 w 287970"/>
                <a:gd name="connsiteY38" fmla="*/ 241352 h 268336"/>
                <a:gd name="connsiteX39" fmla="*/ 131190 w 287970"/>
                <a:gd name="connsiteY39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1360" name="Grafika 52">
              <a:extLst>
                <a:ext uri="{FF2B5EF4-FFF2-40B4-BE49-F238E27FC236}">
                  <a16:creationId xmlns:a16="http://schemas.microsoft.com/office/drawing/2014/main" id="{D01D8AA5-534B-EAC3-CEFB-1B244A6A1EF7}"/>
                </a:ext>
              </a:extLst>
            </p:cNvPr>
            <p:cNvGrpSpPr/>
            <p:nvPr/>
          </p:nvGrpSpPr>
          <p:grpSpPr>
            <a:xfrm>
              <a:off x="2572562" y="2670272"/>
              <a:ext cx="143985" cy="183253"/>
              <a:chOff x="2572562" y="2670272"/>
              <a:chExt cx="143985" cy="183253"/>
            </a:xfrm>
            <a:solidFill>
              <a:srgbClr val="212E39"/>
            </a:solidFill>
          </p:grpSpPr>
          <p:sp>
            <p:nvSpPr>
              <p:cNvPr id="1361" name="Dowolny kształt: kształt 1360">
                <a:extLst>
                  <a:ext uri="{FF2B5EF4-FFF2-40B4-BE49-F238E27FC236}">
                    <a16:creationId xmlns:a16="http://schemas.microsoft.com/office/drawing/2014/main" id="{18F06F8C-0FB9-2763-19B8-F0A8A62BCEB6}"/>
                  </a:ext>
                </a:extLst>
              </p:cNvPr>
              <p:cNvSpPr/>
              <p:nvPr/>
            </p:nvSpPr>
            <p:spPr>
              <a:xfrm>
                <a:off x="2572562" y="2670272"/>
                <a:ext cx="143985" cy="183253"/>
              </a:xfrm>
              <a:custGeom>
                <a:avLst/>
                <a:gdLst>
                  <a:gd name="connsiteX0" fmla="*/ 0 w 143985"/>
                  <a:gd name="connsiteY0" fmla="*/ 0 h 183253"/>
                  <a:gd name="connsiteX1" fmla="*/ 0 w 143985"/>
                  <a:gd name="connsiteY1" fmla="*/ 183254 h 183253"/>
                  <a:gd name="connsiteX2" fmla="*/ 91627 w 143985"/>
                  <a:gd name="connsiteY2" fmla="*/ 183254 h 183253"/>
                  <a:gd name="connsiteX3" fmla="*/ 143985 w 143985"/>
                  <a:gd name="connsiteY3" fmla="*/ 130896 h 183253"/>
                  <a:gd name="connsiteX4" fmla="*/ 143985 w 143985"/>
                  <a:gd name="connsiteY4" fmla="*/ 0 h 183253"/>
                  <a:gd name="connsiteX5" fmla="*/ 0 w 143985"/>
                  <a:gd name="connsiteY5" fmla="*/ 0 h 183253"/>
                  <a:gd name="connsiteX6" fmla="*/ 117806 w 143985"/>
                  <a:gd name="connsiteY6" fmla="*/ 117806 h 183253"/>
                  <a:gd name="connsiteX7" fmla="*/ 78537 w 143985"/>
                  <a:gd name="connsiteY7" fmla="*/ 117806 h 183253"/>
                  <a:gd name="connsiteX8" fmla="*/ 78537 w 143985"/>
                  <a:gd name="connsiteY8" fmla="*/ 157075 h 183253"/>
                  <a:gd name="connsiteX9" fmla="*/ 26179 w 143985"/>
                  <a:gd name="connsiteY9" fmla="*/ 157075 h 183253"/>
                  <a:gd name="connsiteX10" fmla="*/ 26179 w 143985"/>
                  <a:gd name="connsiteY10" fmla="*/ 26179 h 183253"/>
                  <a:gd name="connsiteX11" fmla="*/ 117806 w 143985"/>
                  <a:gd name="connsiteY11" fmla="*/ 26179 h 183253"/>
                  <a:gd name="connsiteX12" fmla="*/ 117806 w 143985"/>
                  <a:gd name="connsiteY12" fmla="*/ 117806 h 18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3985" h="183253">
                    <a:moveTo>
                      <a:pt x="0" y="0"/>
                    </a:moveTo>
                    <a:lnTo>
                      <a:pt x="0" y="183254"/>
                    </a:lnTo>
                    <a:lnTo>
                      <a:pt x="91627" y="183254"/>
                    </a:lnTo>
                    <a:lnTo>
                      <a:pt x="143985" y="130896"/>
                    </a:lnTo>
                    <a:lnTo>
                      <a:pt x="143985" y="0"/>
                    </a:lnTo>
                    <a:lnTo>
                      <a:pt x="0" y="0"/>
                    </a:lnTo>
                    <a:close/>
                    <a:moveTo>
                      <a:pt x="117806" y="117806"/>
                    </a:moveTo>
                    <a:lnTo>
                      <a:pt x="78537" y="117806"/>
                    </a:lnTo>
                    <a:lnTo>
                      <a:pt x="78537" y="157075"/>
                    </a:lnTo>
                    <a:lnTo>
                      <a:pt x="26179" y="157075"/>
                    </a:lnTo>
                    <a:lnTo>
                      <a:pt x="26179" y="26179"/>
                    </a:lnTo>
                    <a:lnTo>
                      <a:pt x="117806" y="26179"/>
                    </a:lnTo>
                    <a:lnTo>
                      <a:pt x="117806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362" name="Dowolny kształt: kształt 1361">
                <a:extLst>
                  <a:ext uri="{FF2B5EF4-FFF2-40B4-BE49-F238E27FC236}">
                    <a16:creationId xmlns:a16="http://schemas.microsoft.com/office/drawing/2014/main" id="{395DABCE-4641-342B-6144-03EC962B3700}"/>
                  </a:ext>
                </a:extLst>
              </p:cNvPr>
              <p:cNvSpPr/>
              <p:nvPr/>
            </p:nvSpPr>
            <p:spPr>
              <a:xfrm>
                <a:off x="2611831" y="2709541"/>
                <a:ext cx="65447" cy="26179"/>
              </a:xfrm>
              <a:custGeom>
                <a:avLst/>
                <a:gdLst>
                  <a:gd name="connsiteX0" fmla="*/ 0 w 65447"/>
                  <a:gd name="connsiteY0" fmla="*/ 0 h 26179"/>
                  <a:gd name="connsiteX1" fmla="*/ 65448 w 65447"/>
                  <a:gd name="connsiteY1" fmla="*/ 0 h 26179"/>
                  <a:gd name="connsiteX2" fmla="*/ 65448 w 65447"/>
                  <a:gd name="connsiteY2" fmla="*/ 26179 h 26179"/>
                  <a:gd name="connsiteX3" fmla="*/ 0 w 65447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47" h="26179">
                    <a:moveTo>
                      <a:pt x="0" y="0"/>
                    </a:moveTo>
                    <a:lnTo>
                      <a:pt x="65448" y="0"/>
                    </a:lnTo>
                    <a:lnTo>
                      <a:pt x="65448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363" name="Dowolny kształt: kształt 1362">
                <a:extLst>
                  <a:ext uri="{FF2B5EF4-FFF2-40B4-BE49-F238E27FC236}">
                    <a16:creationId xmlns:a16="http://schemas.microsoft.com/office/drawing/2014/main" id="{FEA252F8-D417-7BB4-439C-CB1584446A66}"/>
                  </a:ext>
                </a:extLst>
              </p:cNvPr>
              <p:cNvSpPr/>
              <p:nvPr/>
            </p:nvSpPr>
            <p:spPr>
              <a:xfrm>
                <a:off x="2611831" y="2748809"/>
                <a:ext cx="39268" cy="26179"/>
              </a:xfrm>
              <a:custGeom>
                <a:avLst/>
                <a:gdLst>
                  <a:gd name="connsiteX0" fmla="*/ 0 w 39268"/>
                  <a:gd name="connsiteY0" fmla="*/ 0 h 26179"/>
                  <a:gd name="connsiteX1" fmla="*/ 39269 w 39268"/>
                  <a:gd name="connsiteY1" fmla="*/ 0 h 26179"/>
                  <a:gd name="connsiteX2" fmla="*/ 39269 w 39268"/>
                  <a:gd name="connsiteY2" fmla="*/ 26179 h 26179"/>
                  <a:gd name="connsiteX3" fmla="*/ 0 w 39268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68" h="26179">
                    <a:moveTo>
                      <a:pt x="0" y="0"/>
                    </a:moveTo>
                    <a:lnTo>
                      <a:pt x="39269" y="0"/>
                    </a:lnTo>
                    <a:lnTo>
                      <a:pt x="39269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grpSp>
        <p:nvGrpSpPr>
          <p:cNvPr id="1364" name="Grupa 1363">
            <a:extLst>
              <a:ext uri="{FF2B5EF4-FFF2-40B4-BE49-F238E27FC236}">
                <a16:creationId xmlns:a16="http://schemas.microsoft.com/office/drawing/2014/main" id="{7D8C2156-F156-9151-A5B9-07D7A6A1B7E0}"/>
              </a:ext>
            </a:extLst>
          </p:cNvPr>
          <p:cNvGrpSpPr/>
          <p:nvPr userDrawn="1"/>
        </p:nvGrpSpPr>
        <p:grpSpPr>
          <a:xfrm>
            <a:off x="13598815" y="705158"/>
            <a:ext cx="467733" cy="474607"/>
            <a:chOff x="2755816" y="2539376"/>
            <a:chExt cx="296688" cy="301059"/>
          </a:xfrm>
        </p:grpSpPr>
        <p:sp>
          <p:nvSpPr>
            <p:cNvPr id="1365" name="Dowolny kształt: kształt 1364">
              <a:extLst>
                <a:ext uri="{FF2B5EF4-FFF2-40B4-BE49-F238E27FC236}">
                  <a16:creationId xmlns:a16="http://schemas.microsoft.com/office/drawing/2014/main" id="{FCF162BB-B645-EAE2-4399-F3F07ADAE4D1}"/>
                </a:ext>
              </a:extLst>
            </p:cNvPr>
            <p:cNvSpPr/>
            <p:nvPr/>
          </p:nvSpPr>
          <p:spPr>
            <a:xfrm>
              <a:off x="2755816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5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66" name="Dowolny kształt: kształt 1365">
              <a:extLst>
                <a:ext uri="{FF2B5EF4-FFF2-40B4-BE49-F238E27FC236}">
                  <a16:creationId xmlns:a16="http://schemas.microsoft.com/office/drawing/2014/main" id="{E046968A-F284-078E-A504-E5E7F87759E4}"/>
                </a:ext>
              </a:extLst>
            </p:cNvPr>
            <p:cNvSpPr/>
            <p:nvPr/>
          </p:nvSpPr>
          <p:spPr>
            <a:xfrm>
              <a:off x="2899802" y="2657182"/>
              <a:ext cx="152702" cy="183253"/>
            </a:xfrm>
            <a:custGeom>
              <a:avLst/>
              <a:gdLst>
                <a:gd name="connsiteX0" fmla="*/ 76266 w 152702"/>
                <a:gd name="connsiteY0" fmla="*/ 0 h 183253"/>
                <a:gd name="connsiteX1" fmla="*/ 0 w 152702"/>
                <a:gd name="connsiteY1" fmla="*/ 30544 h 183253"/>
                <a:gd name="connsiteX2" fmla="*/ 15269 w 152702"/>
                <a:gd name="connsiteY2" fmla="*/ 137401 h 183253"/>
                <a:gd name="connsiteX3" fmla="*/ 76351 w 152702"/>
                <a:gd name="connsiteY3" fmla="*/ 183254 h 183253"/>
                <a:gd name="connsiteX4" fmla="*/ 137434 w 152702"/>
                <a:gd name="connsiteY4" fmla="*/ 137440 h 183253"/>
                <a:gd name="connsiteX5" fmla="*/ 152703 w 152702"/>
                <a:gd name="connsiteY5" fmla="*/ 30544 h 183253"/>
                <a:gd name="connsiteX6" fmla="*/ 76260 w 152702"/>
                <a:gd name="connsiteY6" fmla="*/ 0 h 183253"/>
                <a:gd name="connsiteX7" fmla="*/ 60160 w 152702"/>
                <a:gd name="connsiteY7" fmla="*/ 129423 h 183253"/>
                <a:gd name="connsiteX8" fmla="*/ 27763 w 152702"/>
                <a:gd name="connsiteY8" fmla="*/ 97026 h 183253"/>
                <a:gd name="connsiteX9" fmla="*/ 38562 w 152702"/>
                <a:gd name="connsiteY9" fmla="*/ 86228 h 183253"/>
                <a:gd name="connsiteX10" fmla="*/ 60160 w 152702"/>
                <a:gd name="connsiteY10" fmla="*/ 107825 h 183253"/>
                <a:gd name="connsiteX11" fmla="*/ 114154 w 152702"/>
                <a:gd name="connsiteY11" fmla="*/ 53831 h 183253"/>
                <a:gd name="connsiteX12" fmla="*/ 124953 w 152702"/>
                <a:gd name="connsiteY12" fmla="*/ 64630 h 183253"/>
                <a:gd name="connsiteX13" fmla="*/ 60166 w 152702"/>
                <a:gd name="connsiteY13" fmla="*/ 129423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702" h="183253">
                  <a:moveTo>
                    <a:pt x="76266" y="0"/>
                  </a:moveTo>
                  <a:lnTo>
                    <a:pt x="0" y="30544"/>
                  </a:lnTo>
                  <a:lnTo>
                    <a:pt x="15269" y="137401"/>
                  </a:lnTo>
                  <a:lnTo>
                    <a:pt x="76351" y="183254"/>
                  </a:lnTo>
                  <a:lnTo>
                    <a:pt x="137434" y="137440"/>
                  </a:lnTo>
                  <a:lnTo>
                    <a:pt x="152703" y="30544"/>
                  </a:lnTo>
                  <a:lnTo>
                    <a:pt x="76260" y="0"/>
                  </a:lnTo>
                  <a:close/>
                  <a:moveTo>
                    <a:pt x="60160" y="129423"/>
                  </a:moveTo>
                  <a:lnTo>
                    <a:pt x="27763" y="97026"/>
                  </a:lnTo>
                  <a:lnTo>
                    <a:pt x="38562" y="86228"/>
                  </a:lnTo>
                  <a:lnTo>
                    <a:pt x="60160" y="107825"/>
                  </a:lnTo>
                  <a:lnTo>
                    <a:pt x="114154" y="53831"/>
                  </a:lnTo>
                  <a:lnTo>
                    <a:pt x="124953" y="64630"/>
                  </a:lnTo>
                  <a:lnTo>
                    <a:pt x="60166" y="1294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67" name="Grupa 1366">
            <a:extLst>
              <a:ext uri="{FF2B5EF4-FFF2-40B4-BE49-F238E27FC236}">
                <a16:creationId xmlns:a16="http://schemas.microsoft.com/office/drawing/2014/main" id="{96142DF2-5EA6-8555-4B43-21D330BD3EB0}"/>
              </a:ext>
            </a:extLst>
          </p:cNvPr>
          <p:cNvGrpSpPr/>
          <p:nvPr userDrawn="1"/>
        </p:nvGrpSpPr>
        <p:grpSpPr>
          <a:xfrm>
            <a:off x="14671881" y="1241673"/>
            <a:ext cx="495260" cy="417861"/>
            <a:chOff x="3436474" y="2879705"/>
            <a:chExt cx="314149" cy="265063"/>
          </a:xfrm>
        </p:grpSpPr>
        <p:sp>
          <p:nvSpPr>
            <p:cNvPr id="1368" name="Dowolny kształt: kształt 1367">
              <a:extLst>
                <a:ext uri="{FF2B5EF4-FFF2-40B4-BE49-F238E27FC236}">
                  <a16:creationId xmlns:a16="http://schemas.microsoft.com/office/drawing/2014/main" id="{7F02C05B-EA74-E828-96D4-6EE97E9019EC}"/>
                </a:ext>
              </a:extLst>
            </p:cNvPr>
            <p:cNvSpPr/>
            <p:nvPr/>
          </p:nvSpPr>
          <p:spPr>
            <a:xfrm>
              <a:off x="3436474" y="2879705"/>
              <a:ext cx="287970" cy="265063"/>
            </a:xfrm>
            <a:custGeom>
              <a:avLst/>
              <a:gdLst>
                <a:gd name="connsiteX0" fmla="*/ 281426 w 287970"/>
                <a:gd name="connsiteY0" fmla="*/ 143985 h 265063"/>
                <a:gd name="connsiteX1" fmla="*/ 274881 w 287970"/>
                <a:gd name="connsiteY1" fmla="*/ 130896 h 265063"/>
                <a:gd name="connsiteX2" fmla="*/ 287971 w 287970"/>
                <a:gd name="connsiteY2" fmla="*/ 117806 h 265063"/>
                <a:gd name="connsiteX3" fmla="*/ 287971 w 287970"/>
                <a:gd name="connsiteY3" fmla="*/ 39269 h 265063"/>
                <a:gd name="connsiteX4" fmla="*/ 235612 w 287970"/>
                <a:gd name="connsiteY4" fmla="*/ 26179 h 265063"/>
                <a:gd name="connsiteX5" fmla="*/ 157075 w 287970"/>
                <a:gd name="connsiteY5" fmla="*/ 26179 h 265063"/>
                <a:gd name="connsiteX6" fmla="*/ 157075 w 287970"/>
                <a:gd name="connsiteY6" fmla="*/ 0 h 265063"/>
                <a:gd name="connsiteX7" fmla="*/ 117806 w 287970"/>
                <a:gd name="connsiteY7" fmla="*/ 0 h 265063"/>
                <a:gd name="connsiteX8" fmla="*/ 91627 w 287970"/>
                <a:gd name="connsiteY8" fmla="*/ 13090 h 265063"/>
                <a:gd name="connsiteX9" fmla="*/ 65448 w 287970"/>
                <a:gd name="connsiteY9" fmla="*/ 26179 h 265063"/>
                <a:gd name="connsiteX10" fmla="*/ 13090 w 287970"/>
                <a:gd name="connsiteY10" fmla="*/ 39269 h 265063"/>
                <a:gd name="connsiteX11" fmla="*/ 0 w 287970"/>
                <a:gd name="connsiteY11" fmla="*/ 117806 h 265063"/>
                <a:gd name="connsiteX12" fmla="*/ 12520 w 287970"/>
                <a:gd name="connsiteY12" fmla="*/ 170164 h 265063"/>
                <a:gd name="connsiteX13" fmla="*/ 12520 w 287970"/>
                <a:gd name="connsiteY13" fmla="*/ 212850 h 265063"/>
                <a:gd name="connsiteX14" fmla="*/ 104717 w 287970"/>
                <a:gd name="connsiteY14" fmla="*/ 248702 h 265063"/>
                <a:gd name="connsiteX15" fmla="*/ 117806 w 287970"/>
                <a:gd name="connsiteY15" fmla="*/ 261791 h 265063"/>
                <a:gd name="connsiteX16" fmla="*/ 130896 w 287970"/>
                <a:gd name="connsiteY16" fmla="*/ 265064 h 265063"/>
                <a:gd name="connsiteX17" fmla="*/ 131190 w 287970"/>
                <a:gd name="connsiteY17" fmla="*/ 238152 h 265063"/>
                <a:gd name="connsiteX18" fmla="*/ 123225 w 287970"/>
                <a:gd name="connsiteY18" fmla="*/ 230187 h 265063"/>
                <a:gd name="connsiteX19" fmla="*/ 119331 w 287970"/>
                <a:gd name="connsiteY19" fmla="*/ 226292 h 265063"/>
                <a:gd name="connsiteX20" fmla="*/ 114200 w 287970"/>
                <a:gd name="connsiteY20" fmla="*/ 224296 h 265063"/>
                <a:gd name="connsiteX21" fmla="*/ 38693 w 287970"/>
                <a:gd name="connsiteY21" fmla="*/ 194930 h 265063"/>
                <a:gd name="connsiteX22" fmla="*/ 38693 w 287970"/>
                <a:gd name="connsiteY22" fmla="*/ 167069 h 265063"/>
                <a:gd name="connsiteX23" fmla="*/ 37973 w 287970"/>
                <a:gd name="connsiteY23" fmla="*/ 164065 h 265063"/>
                <a:gd name="connsiteX24" fmla="*/ 26683 w 287970"/>
                <a:gd name="connsiteY24" fmla="*/ 116864 h 265063"/>
                <a:gd name="connsiteX25" fmla="*/ 36081 w 287970"/>
                <a:gd name="connsiteY25" fmla="*/ 60487 h 265063"/>
                <a:gd name="connsiteX26" fmla="*/ 71790 w 287970"/>
                <a:gd name="connsiteY26" fmla="*/ 51560 h 265063"/>
                <a:gd name="connsiteX27" fmla="*/ 74578 w 287970"/>
                <a:gd name="connsiteY27" fmla="*/ 50866 h 265063"/>
                <a:gd name="connsiteX28" fmla="*/ 77150 w 287970"/>
                <a:gd name="connsiteY28" fmla="*/ 49583 h 265063"/>
                <a:gd name="connsiteX29" fmla="*/ 103329 w 287970"/>
                <a:gd name="connsiteY29" fmla="*/ 36494 h 265063"/>
                <a:gd name="connsiteX30" fmla="*/ 123978 w 287970"/>
                <a:gd name="connsiteY30" fmla="*/ 26166 h 265063"/>
                <a:gd name="connsiteX31" fmla="*/ 130889 w 287970"/>
                <a:gd name="connsiteY31" fmla="*/ 26166 h 265063"/>
                <a:gd name="connsiteX32" fmla="*/ 130889 w 287970"/>
                <a:gd name="connsiteY32" fmla="*/ 52345 h 265063"/>
                <a:gd name="connsiteX33" fmla="*/ 232386 w 287970"/>
                <a:gd name="connsiteY33" fmla="*/ 52345 h 265063"/>
                <a:gd name="connsiteX34" fmla="*/ 261785 w 287970"/>
                <a:gd name="connsiteY34" fmla="*/ 59695 h 265063"/>
                <a:gd name="connsiteX35" fmla="*/ 261785 w 287970"/>
                <a:gd name="connsiteY35" fmla="*/ 106948 h 265063"/>
                <a:gd name="connsiteX36" fmla="*/ 256366 w 287970"/>
                <a:gd name="connsiteY36" fmla="*/ 112367 h 265063"/>
                <a:gd name="connsiteX37" fmla="*/ 243021 w 287970"/>
                <a:gd name="connsiteY37" fmla="*/ 125712 h 265063"/>
                <a:gd name="connsiteX38" fmla="*/ 251457 w 287970"/>
                <a:gd name="connsiteY38" fmla="*/ 142591 h 265063"/>
                <a:gd name="connsiteX39" fmla="*/ 252151 w 287970"/>
                <a:gd name="connsiteY39" fmla="*/ 143972 h 265063"/>
                <a:gd name="connsiteX40" fmla="*/ 281419 w 287970"/>
                <a:gd name="connsiteY40" fmla="*/ 143972 h 26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5063">
                  <a:moveTo>
                    <a:pt x="281426" y="143985"/>
                  </a:move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30896" y="265064"/>
                  </a:lnTo>
                  <a:lnTo>
                    <a:pt x="131190" y="238152"/>
                  </a:lnTo>
                  <a:lnTo>
                    <a:pt x="123225" y="230187"/>
                  </a:lnTo>
                  <a:lnTo>
                    <a:pt x="119331" y="226292"/>
                  </a:lnTo>
                  <a:lnTo>
                    <a:pt x="114200" y="224296"/>
                  </a:lnTo>
                  <a:lnTo>
                    <a:pt x="38693" y="194930"/>
                  </a:lnTo>
                  <a:lnTo>
                    <a:pt x="38693" y="167069"/>
                  </a:lnTo>
                  <a:lnTo>
                    <a:pt x="37973" y="164065"/>
                  </a:lnTo>
                  <a:lnTo>
                    <a:pt x="26683" y="116864"/>
                  </a:lnTo>
                  <a:lnTo>
                    <a:pt x="36081" y="60487"/>
                  </a:lnTo>
                  <a:lnTo>
                    <a:pt x="71790" y="51560"/>
                  </a:lnTo>
                  <a:lnTo>
                    <a:pt x="74578" y="50866"/>
                  </a:lnTo>
                  <a:lnTo>
                    <a:pt x="77150" y="49583"/>
                  </a:lnTo>
                  <a:lnTo>
                    <a:pt x="103329" y="36494"/>
                  </a:lnTo>
                  <a:lnTo>
                    <a:pt x="123978" y="26166"/>
                  </a:lnTo>
                  <a:lnTo>
                    <a:pt x="130889" y="26166"/>
                  </a:lnTo>
                  <a:lnTo>
                    <a:pt x="130889" y="52345"/>
                  </a:lnTo>
                  <a:lnTo>
                    <a:pt x="232386" y="52345"/>
                  </a:lnTo>
                  <a:lnTo>
                    <a:pt x="261785" y="59695"/>
                  </a:lnTo>
                  <a:lnTo>
                    <a:pt x="261785" y="106948"/>
                  </a:lnTo>
                  <a:lnTo>
                    <a:pt x="256366" y="112367"/>
                  </a:lnTo>
                  <a:lnTo>
                    <a:pt x="243021" y="125712"/>
                  </a:lnTo>
                  <a:lnTo>
                    <a:pt x="251457" y="142591"/>
                  </a:lnTo>
                  <a:lnTo>
                    <a:pt x="252151" y="143972"/>
                  </a:lnTo>
                  <a:lnTo>
                    <a:pt x="281419" y="14397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69" name="Dowolny kształt: kształt 1368">
              <a:extLst>
                <a:ext uri="{FF2B5EF4-FFF2-40B4-BE49-F238E27FC236}">
                  <a16:creationId xmlns:a16="http://schemas.microsoft.com/office/drawing/2014/main" id="{FA5AC53D-11E2-9BB0-AEC4-4C71752DB233}"/>
                </a:ext>
              </a:extLst>
            </p:cNvPr>
            <p:cNvSpPr/>
            <p:nvPr/>
          </p:nvSpPr>
          <p:spPr>
            <a:xfrm>
              <a:off x="3580459" y="3035144"/>
              <a:ext cx="170164" cy="106352"/>
            </a:xfrm>
            <a:custGeom>
              <a:avLst/>
              <a:gdLst>
                <a:gd name="connsiteX0" fmla="*/ 0 w 170164"/>
                <a:gd name="connsiteY0" fmla="*/ 0 h 106352"/>
                <a:gd name="connsiteX1" fmla="*/ 0 w 170164"/>
                <a:gd name="connsiteY1" fmla="*/ 106353 h 106352"/>
                <a:gd name="connsiteX2" fmla="*/ 170164 w 170164"/>
                <a:gd name="connsiteY2" fmla="*/ 106353 h 106352"/>
                <a:gd name="connsiteX3" fmla="*/ 170164 w 170164"/>
                <a:gd name="connsiteY3" fmla="*/ 0 h 106352"/>
                <a:gd name="connsiteX4" fmla="*/ 0 w 170164"/>
                <a:gd name="connsiteY4" fmla="*/ 0 h 106352"/>
                <a:gd name="connsiteX5" fmla="*/ 53131 w 170164"/>
                <a:gd name="connsiteY5" fmla="*/ 52849 h 106352"/>
                <a:gd name="connsiteX6" fmla="*/ 14183 w 170164"/>
                <a:gd name="connsiteY6" fmla="*/ 85305 h 106352"/>
                <a:gd name="connsiteX7" fmla="*/ 14183 w 170164"/>
                <a:gd name="connsiteY7" fmla="*/ 22193 h 106352"/>
                <a:gd name="connsiteX8" fmla="*/ 53131 w 170164"/>
                <a:gd name="connsiteY8" fmla="*/ 52843 h 106352"/>
                <a:gd name="connsiteX9" fmla="*/ 64525 w 170164"/>
                <a:gd name="connsiteY9" fmla="*/ 61816 h 106352"/>
                <a:gd name="connsiteX10" fmla="*/ 85082 w 170164"/>
                <a:gd name="connsiteY10" fmla="*/ 77994 h 106352"/>
                <a:gd name="connsiteX11" fmla="*/ 105639 w 170164"/>
                <a:gd name="connsiteY11" fmla="*/ 61816 h 106352"/>
                <a:gd name="connsiteX12" fmla="*/ 142068 w 170164"/>
                <a:gd name="connsiteY12" fmla="*/ 92177 h 106352"/>
                <a:gd name="connsiteX13" fmla="*/ 28084 w 170164"/>
                <a:gd name="connsiteY13" fmla="*/ 92177 h 106352"/>
                <a:gd name="connsiteX14" fmla="*/ 64512 w 170164"/>
                <a:gd name="connsiteY14" fmla="*/ 61816 h 106352"/>
                <a:gd name="connsiteX15" fmla="*/ 117034 w 170164"/>
                <a:gd name="connsiteY15" fmla="*/ 52849 h 106352"/>
                <a:gd name="connsiteX16" fmla="*/ 155982 w 170164"/>
                <a:gd name="connsiteY16" fmla="*/ 22200 h 106352"/>
                <a:gd name="connsiteX17" fmla="*/ 155982 w 170164"/>
                <a:gd name="connsiteY17" fmla="*/ 85311 h 106352"/>
                <a:gd name="connsiteX18" fmla="*/ 117034 w 170164"/>
                <a:gd name="connsiteY18" fmla="*/ 52856 h 10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164" h="106352">
                  <a:moveTo>
                    <a:pt x="0" y="0"/>
                  </a:moveTo>
                  <a:lnTo>
                    <a:pt x="0" y="106353"/>
                  </a:lnTo>
                  <a:lnTo>
                    <a:pt x="170164" y="106353"/>
                  </a:lnTo>
                  <a:lnTo>
                    <a:pt x="170164" y="0"/>
                  </a:lnTo>
                  <a:lnTo>
                    <a:pt x="0" y="0"/>
                  </a:lnTo>
                  <a:close/>
                  <a:moveTo>
                    <a:pt x="53131" y="52849"/>
                  </a:moveTo>
                  <a:lnTo>
                    <a:pt x="14183" y="85305"/>
                  </a:lnTo>
                  <a:lnTo>
                    <a:pt x="14183" y="22193"/>
                  </a:lnTo>
                  <a:lnTo>
                    <a:pt x="53131" y="52843"/>
                  </a:lnTo>
                  <a:close/>
                  <a:moveTo>
                    <a:pt x="64525" y="61816"/>
                  </a:moveTo>
                  <a:lnTo>
                    <a:pt x="85082" y="77994"/>
                  </a:lnTo>
                  <a:lnTo>
                    <a:pt x="105639" y="61816"/>
                  </a:lnTo>
                  <a:lnTo>
                    <a:pt x="142068" y="92177"/>
                  </a:lnTo>
                  <a:lnTo>
                    <a:pt x="28084" y="92177"/>
                  </a:lnTo>
                  <a:lnTo>
                    <a:pt x="64512" y="61816"/>
                  </a:lnTo>
                  <a:close/>
                  <a:moveTo>
                    <a:pt x="117034" y="52849"/>
                  </a:moveTo>
                  <a:lnTo>
                    <a:pt x="155982" y="22200"/>
                  </a:lnTo>
                  <a:lnTo>
                    <a:pt x="155982" y="85311"/>
                  </a:lnTo>
                  <a:lnTo>
                    <a:pt x="117034" y="528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70" name="Grupa 1369">
            <a:extLst>
              <a:ext uri="{FF2B5EF4-FFF2-40B4-BE49-F238E27FC236}">
                <a16:creationId xmlns:a16="http://schemas.microsoft.com/office/drawing/2014/main" id="{CEE1D16B-4FB3-2658-C885-CDD620978F8A}"/>
              </a:ext>
            </a:extLst>
          </p:cNvPr>
          <p:cNvGrpSpPr/>
          <p:nvPr userDrawn="1"/>
        </p:nvGrpSpPr>
        <p:grpSpPr>
          <a:xfrm>
            <a:off x="17729192" y="8608428"/>
            <a:ext cx="447604" cy="453973"/>
            <a:chOff x="5375759" y="7552682"/>
            <a:chExt cx="283920" cy="287970"/>
          </a:xfrm>
        </p:grpSpPr>
        <p:sp>
          <p:nvSpPr>
            <p:cNvPr id="1371" name="Dowolny kształt: kształt 1370">
              <a:extLst>
                <a:ext uri="{FF2B5EF4-FFF2-40B4-BE49-F238E27FC236}">
                  <a16:creationId xmlns:a16="http://schemas.microsoft.com/office/drawing/2014/main" id="{9CBADF7D-3117-307A-39ED-DE03BC3A62C1}"/>
                </a:ext>
              </a:extLst>
            </p:cNvPr>
            <p:cNvSpPr/>
            <p:nvPr/>
          </p:nvSpPr>
          <p:spPr>
            <a:xfrm>
              <a:off x="5508534" y="7552682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72" name="Dowolny kształt: kształt 1371">
              <a:extLst>
                <a:ext uri="{FF2B5EF4-FFF2-40B4-BE49-F238E27FC236}">
                  <a16:creationId xmlns:a16="http://schemas.microsoft.com/office/drawing/2014/main" id="{975789C1-96A3-812B-3B13-64236A775270}"/>
                </a:ext>
              </a:extLst>
            </p:cNvPr>
            <p:cNvSpPr/>
            <p:nvPr/>
          </p:nvSpPr>
          <p:spPr>
            <a:xfrm>
              <a:off x="5375759" y="7631219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73" name="Dowolny kształt: kształt 1372">
              <a:extLst>
                <a:ext uri="{FF2B5EF4-FFF2-40B4-BE49-F238E27FC236}">
                  <a16:creationId xmlns:a16="http://schemas.microsoft.com/office/drawing/2014/main" id="{661E7632-ACE0-591A-CCBA-CADD35EF333F}"/>
                </a:ext>
              </a:extLst>
            </p:cNvPr>
            <p:cNvSpPr/>
            <p:nvPr/>
          </p:nvSpPr>
          <p:spPr>
            <a:xfrm>
              <a:off x="5508534" y="7709757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74" name="Grafika 52">
            <a:extLst>
              <a:ext uri="{FF2B5EF4-FFF2-40B4-BE49-F238E27FC236}">
                <a16:creationId xmlns:a16="http://schemas.microsoft.com/office/drawing/2014/main" id="{958AC2B0-1644-2B2F-5BE6-921F8C6C196A}"/>
              </a:ext>
            </a:extLst>
          </p:cNvPr>
          <p:cNvGrpSpPr/>
          <p:nvPr userDrawn="1"/>
        </p:nvGrpSpPr>
        <p:grpSpPr>
          <a:xfrm>
            <a:off x="16647675" y="8608428"/>
            <a:ext cx="464493" cy="453973"/>
            <a:chOff x="4689741" y="7552682"/>
            <a:chExt cx="294633" cy="287970"/>
          </a:xfrm>
          <a:solidFill>
            <a:srgbClr val="212E39"/>
          </a:solidFill>
        </p:grpSpPr>
        <p:sp>
          <p:nvSpPr>
            <p:cNvPr id="1375" name="Dowolny kształt: kształt 1374">
              <a:extLst>
                <a:ext uri="{FF2B5EF4-FFF2-40B4-BE49-F238E27FC236}">
                  <a16:creationId xmlns:a16="http://schemas.microsoft.com/office/drawing/2014/main" id="{960ACF78-33D3-0FD2-D896-752EBF4A6335}"/>
                </a:ext>
              </a:extLst>
            </p:cNvPr>
            <p:cNvSpPr/>
            <p:nvPr/>
          </p:nvSpPr>
          <p:spPr>
            <a:xfrm>
              <a:off x="4689741" y="7552682"/>
              <a:ext cx="294633" cy="287970"/>
            </a:xfrm>
            <a:custGeom>
              <a:avLst/>
              <a:gdLst>
                <a:gd name="connsiteX0" fmla="*/ 294633 w 294633"/>
                <a:gd name="connsiteY0" fmla="*/ 78537 h 287970"/>
                <a:gd name="connsiteX1" fmla="*/ 249291 w 294633"/>
                <a:gd name="connsiteY1" fmla="*/ 0 h 287970"/>
                <a:gd name="connsiteX2" fmla="*/ 158606 w 294633"/>
                <a:gd name="connsiteY2" fmla="*/ 0 h 287970"/>
                <a:gd name="connsiteX3" fmla="*/ 120817 w 294633"/>
                <a:gd name="connsiteY3" fmla="*/ 65448 h 287970"/>
                <a:gd name="connsiteX4" fmla="*/ 45342 w 294633"/>
                <a:gd name="connsiteY4" fmla="*/ 65448 h 287970"/>
                <a:gd name="connsiteX5" fmla="*/ 0 w 294633"/>
                <a:gd name="connsiteY5" fmla="*/ 143985 h 287970"/>
                <a:gd name="connsiteX6" fmla="*/ 45342 w 294633"/>
                <a:gd name="connsiteY6" fmla="*/ 222523 h 287970"/>
                <a:gd name="connsiteX7" fmla="*/ 120817 w 294633"/>
                <a:gd name="connsiteY7" fmla="*/ 222523 h 287970"/>
                <a:gd name="connsiteX8" fmla="*/ 158606 w 294633"/>
                <a:gd name="connsiteY8" fmla="*/ 287971 h 287970"/>
                <a:gd name="connsiteX9" fmla="*/ 249291 w 294633"/>
                <a:gd name="connsiteY9" fmla="*/ 287971 h 287970"/>
                <a:gd name="connsiteX10" fmla="*/ 294633 w 294633"/>
                <a:gd name="connsiteY10" fmla="*/ 209433 h 287970"/>
                <a:gd name="connsiteX11" fmla="*/ 256844 w 294633"/>
                <a:gd name="connsiteY11" fmla="*/ 143985 h 287970"/>
                <a:gd name="connsiteX12" fmla="*/ 294633 w 294633"/>
                <a:gd name="connsiteY12" fmla="*/ 78537 h 287970"/>
                <a:gd name="connsiteX13" fmla="*/ 173718 w 294633"/>
                <a:gd name="connsiteY13" fmla="*/ 26179 h 287970"/>
                <a:gd name="connsiteX14" fmla="*/ 234179 w 294633"/>
                <a:gd name="connsiteY14" fmla="*/ 26179 h 287970"/>
                <a:gd name="connsiteX15" fmla="*/ 264409 w 294633"/>
                <a:gd name="connsiteY15" fmla="*/ 78537 h 287970"/>
                <a:gd name="connsiteX16" fmla="*/ 234179 w 294633"/>
                <a:gd name="connsiteY16" fmla="*/ 130896 h 287970"/>
                <a:gd name="connsiteX17" fmla="*/ 173823 w 294633"/>
                <a:gd name="connsiteY17" fmla="*/ 130896 h 287970"/>
                <a:gd name="connsiteX18" fmla="*/ 143547 w 294633"/>
                <a:gd name="connsiteY18" fmla="*/ 78472 h 287970"/>
                <a:gd name="connsiteX19" fmla="*/ 173725 w 294633"/>
                <a:gd name="connsiteY19" fmla="*/ 26179 h 287970"/>
                <a:gd name="connsiteX20" fmla="*/ 30230 w 294633"/>
                <a:gd name="connsiteY20" fmla="*/ 143985 h 287970"/>
                <a:gd name="connsiteX21" fmla="*/ 60461 w 294633"/>
                <a:gd name="connsiteY21" fmla="*/ 91627 h 287970"/>
                <a:gd name="connsiteX22" fmla="*/ 120817 w 294633"/>
                <a:gd name="connsiteY22" fmla="*/ 91627 h 287970"/>
                <a:gd name="connsiteX23" fmla="*/ 151047 w 294633"/>
                <a:gd name="connsiteY23" fmla="*/ 143985 h 287970"/>
                <a:gd name="connsiteX24" fmla="*/ 120817 w 294633"/>
                <a:gd name="connsiteY24" fmla="*/ 196344 h 287970"/>
                <a:gd name="connsiteX25" fmla="*/ 60461 w 294633"/>
                <a:gd name="connsiteY25" fmla="*/ 196344 h 287970"/>
                <a:gd name="connsiteX26" fmla="*/ 30230 w 294633"/>
                <a:gd name="connsiteY26" fmla="*/ 143985 h 287970"/>
                <a:gd name="connsiteX27" fmla="*/ 234179 w 294633"/>
                <a:gd name="connsiteY27" fmla="*/ 261791 h 287970"/>
                <a:gd name="connsiteX28" fmla="*/ 173718 w 294633"/>
                <a:gd name="connsiteY28" fmla="*/ 261791 h 287970"/>
                <a:gd name="connsiteX29" fmla="*/ 143540 w 294633"/>
                <a:gd name="connsiteY29" fmla="*/ 209498 h 287970"/>
                <a:gd name="connsiteX30" fmla="*/ 173816 w 294633"/>
                <a:gd name="connsiteY30" fmla="*/ 157075 h 287970"/>
                <a:gd name="connsiteX31" fmla="*/ 234172 w 294633"/>
                <a:gd name="connsiteY31" fmla="*/ 157075 h 287970"/>
                <a:gd name="connsiteX32" fmla="*/ 264403 w 294633"/>
                <a:gd name="connsiteY32" fmla="*/ 209433 h 287970"/>
                <a:gd name="connsiteX33" fmla="*/ 234172 w 294633"/>
                <a:gd name="connsiteY33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633" h="287970">
                  <a:moveTo>
                    <a:pt x="294633" y="78537"/>
                  </a:moveTo>
                  <a:lnTo>
                    <a:pt x="249291" y="0"/>
                  </a:lnTo>
                  <a:lnTo>
                    <a:pt x="158606" y="0"/>
                  </a:lnTo>
                  <a:lnTo>
                    <a:pt x="120817" y="65448"/>
                  </a:lnTo>
                  <a:lnTo>
                    <a:pt x="45342" y="65448"/>
                  </a:lnTo>
                  <a:lnTo>
                    <a:pt x="0" y="143985"/>
                  </a:lnTo>
                  <a:lnTo>
                    <a:pt x="45342" y="222523"/>
                  </a:lnTo>
                  <a:lnTo>
                    <a:pt x="120817" y="222523"/>
                  </a:lnTo>
                  <a:lnTo>
                    <a:pt x="158606" y="287971"/>
                  </a:lnTo>
                  <a:lnTo>
                    <a:pt x="249291" y="287971"/>
                  </a:lnTo>
                  <a:lnTo>
                    <a:pt x="294633" y="209433"/>
                  </a:lnTo>
                  <a:lnTo>
                    <a:pt x="256844" y="143985"/>
                  </a:lnTo>
                  <a:lnTo>
                    <a:pt x="294633" y="78537"/>
                  </a:lnTo>
                  <a:close/>
                  <a:moveTo>
                    <a:pt x="173718" y="26179"/>
                  </a:moveTo>
                  <a:lnTo>
                    <a:pt x="234179" y="26179"/>
                  </a:lnTo>
                  <a:lnTo>
                    <a:pt x="264409" y="78537"/>
                  </a:lnTo>
                  <a:lnTo>
                    <a:pt x="234179" y="130896"/>
                  </a:lnTo>
                  <a:lnTo>
                    <a:pt x="173823" y="130896"/>
                  </a:lnTo>
                  <a:lnTo>
                    <a:pt x="143547" y="78472"/>
                  </a:lnTo>
                  <a:lnTo>
                    <a:pt x="173725" y="26179"/>
                  </a:lnTo>
                  <a:close/>
                  <a:moveTo>
                    <a:pt x="30230" y="143985"/>
                  </a:moveTo>
                  <a:lnTo>
                    <a:pt x="60461" y="91627"/>
                  </a:lnTo>
                  <a:lnTo>
                    <a:pt x="120817" y="91627"/>
                  </a:lnTo>
                  <a:lnTo>
                    <a:pt x="151047" y="143985"/>
                  </a:lnTo>
                  <a:lnTo>
                    <a:pt x="120817" y="196344"/>
                  </a:lnTo>
                  <a:lnTo>
                    <a:pt x="60461" y="196344"/>
                  </a:lnTo>
                  <a:lnTo>
                    <a:pt x="30230" y="143985"/>
                  </a:lnTo>
                  <a:close/>
                  <a:moveTo>
                    <a:pt x="234179" y="261791"/>
                  </a:moveTo>
                  <a:lnTo>
                    <a:pt x="173718" y="261791"/>
                  </a:lnTo>
                  <a:lnTo>
                    <a:pt x="143540" y="209498"/>
                  </a:lnTo>
                  <a:lnTo>
                    <a:pt x="173816" y="157075"/>
                  </a:lnTo>
                  <a:lnTo>
                    <a:pt x="234172" y="157075"/>
                  </a:lnTo>
                  <a:lnTo>
                    <a:pt x="264403" y="209433"/>
                  </a:lnTo>
                  <a:lnTo>
                    <a:pt x="234172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76" name="Dowolny kształt: kształt 1375">
              <a:extLst>
                <a:ext uri="{FF2B5EF4-FFF2-40B4-BE49-F238E27FC236}">
                  <a16:creationId xmlns:a16="http://schemas.microsoft.com/office/drawing/2014/main" id="{A7E81CD7-9506-3AF2-FE23-F998A691FF46}"/>
                </a:ext>
              </a:extLst>
            </p:cNvPr>
            <p:cNvSpPr/>
            <p:nvPr/>
          </p:nvSpPr>
          <p:spPr>
            <a:xfrm>
              <a:off x="4848348" y="7591950"/>
              <a:ext cx="90684" cy="78537"/>
            </a:xfrm>
            <a:custGeom>
              <a:avLst/>
              <a:gdLst>
                <a:gd name="connsiteX0" fmla="*/ 22671 w 90684"/>
                <a:gd name="connsiteY0" fmla="*/ 78537 h 78537"/>
                <a:gd name="connsiteX1" fmla="*/ 68013 w 90684"/>
                <a:gd name="connsiteY1" fmla="*/ 78537 h 78537"/>
                <a:gd name="connsiteX2" fmla="*/ 90685 w 90684"/>
                <a:gd name="connsiteY2" fmla="*/ 39269 h 78537"/>
                <a:gd name="connsiteX3" fmla="*/ 68013 w 90684"/>
                <a:gd name="connsiteY3" fmla="*/ 0 h 78537"/>
                <a:gd name="connsiteX4" fmla="*/ 22671 w 90684"/>
                <a:gd name="connsiteY4" fmla="*/ 0 h 78537"/>
                <a:gd name="connsiteX5" fmla="*/ 0 w 90684"/>
                <a:gd name="connsiteY5" fmla="*/ 39269 h 78537"/>
                <a:gd name="connsiteX6" fmla="*/ 22671 w 90684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78537"/>
                  </a:move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77" name="Dowolny kształt: kształt 1376">
              <a:extLst>
                <a:ext uri="{FF2B5EF4-FFF2-40B4-BE49-F238E27FC236}">
                  <a16:creationId xmlns:a16="http://schemas.microsoft.com/office/drawing/2014/main" id="{2BF75716-6CA9-C2C7-D04E-2F6497647CE2}"/>
                </a:ext>
              </a:extLst>
            </p:cNvPr>
            <p:cNvSpPr/>
            <p:nvPr/>
          </p:nvSpPr>
          <p:spPr>
            <a:xfrm>
              <a:off x="4848348" y="7722846"/>
              <a:ext cx="90684" cy="78537"/>
            </a:xfrm>
            <a:custGeom>
              <a:avLst/>
              <a:gdLst>
                <a:gd name="connsiteX0" fmla="*/ 22671 w 90684"/>
                <a:gd name="connsiteY0" fmla="*/ 0 h 78537"/>
                <a:gd name="connsiteX1" fmla="*/ 0 w 90684"/>
                <a:gd name="connsiteY1" fmla="*/ 39269 h 78537"/>
                <a:gd name="connsiteX2" fmla="*/ 22671 w 90684"/>
                <a:gd name="connsiteY2" fmla="*/ 78537 h 78537"/>
                <a:gd name="connsiteX3" fmla="*/ 68013 w 90684"/>
                <a:gd name="connsiteY3" fmla="*/ 78537 h 78537"/>
                <a:gd name="connsiteX4" fmla="*/ 90685 w 90684"/>
                <a:gd name="connsiteY4" fmla="*/ 39269 h 78537"/>
                <a:gd name="connsiteX5" fmla="*/ 68013 w 90684"/>
                <a:gd name="connsiteY5" fmla="*/ 0 h 78537"/>
                <a:gd name="connsiteX6" fmla="*/ 22671 w 90684"/>
                <a:gd name="connsiteY6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0"/>
                  </a:move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78" name="Dowolny kształt: kształt 1377">
              <a:extLst>
                <a:ext uri="{FF2B5EF4-FFF2-40B4-BE49-F238E27FC236}">
                  <a16:creationId xmlns:a16="http://schemas.microsoft.com/office/drawing/2014/main" id="{B1A042F1-0B73-8C34-39A8-9773A824A122}"/>
                </a:ext>
              </a:extLst>
            </p:cNvPr>
            <p:cNvSpPr/>
            <p:nvPr/>
          </p:nvSpPr>
          <p:spPr>
            <a:xfrm>
              <a:off x="4735084" y="7657398"/>
              <a:ext cx="90691" cy="78537"/>
            </a:xfrm>
            <a:custGeom>
              <a:avLst/>
              <a:gdLst>
                <a:gd name="connsiteX0" fmla="*/ 90691 w 90691"/>
                <a:gd name="connsiteY0" fmla="*/ 39269 h 78537"/>
                <a:gd name="connsiteX1" fmla="*/ 68020 w 90691"/>
                <a:gd name="connsiteY1" fmla="*/ 0 h 78537"/>
                <a:gd name="connsiteX2" fmla="*/ 22671 w 90691"/>
                <a:gd name="connsiteY2" fmla="*/ 0 h 78537"/>
                <a:gd name="connsiteX3" fmla="*/ 0 w 90691"/>
                <a:gd name="connsiteY3" fmla="*/ 39269 h 78537"/>
                <a:gd name="connsiteX4" fmla="*/ 22671 w 90691"/>
                <a:gd name="connsiteY4" fmla="*/ 78537 h 78537"/>
                <a:gd name="connsiteX5" fmla="*/ 68020 w 90691"/>
                <a:gd name="connsiteY5" fmla="*/ 78537 h 78537"/>
                <a:gd name="connsiteX6" fmla="*/ 90691 w 90691"/>
                <a:gd name="connsiteY6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91" h="78537">
                  <a:moveTo>
                    <a:pt x="90691" y="39269"/>
                  </a:moveTo>
                  <a:lnTo>
                    <a:pt x="68020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20" y="78537"/>
                  </a:lnTo>
                  <a:lnTo>
                    <a:pt x="906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79" name="Grupa 1378">
            <a:extLst>
              <a:ext uri="{FF2B5EF4-FFF2-40B4-BE49-F238E27FC236}">
                <a16:creationId xmlns:a16="http://schemas.microsoft.com/office/drawing/2014/main" id="{FDADF865-B5AA-2D0F-A3E5-68190A239566}"/>
              </a:ext>
            </a:extLst>
          </p:cNvPr>
          <p:cNvGrpSpPr/>
          <p:nvPr userDrawn="1"/>
        </p:nvGrpSpPr>
        <p:grpSpPr>
          <a:xfrm>
            <a:off x="17184208" y="8608428"/>
            <a:ext cx="464493" cy="453973"/>
            <a:chOff x="5030070" y="7552682"/>
            <a:chExt cx="294633" cy="287970"/>
          </a:xfrm>
        </p:grpSpPr>
        <p:sp>
          <p:nvSpPr>
            <p:cNvPr id="1380" name="Dowolny kształt: kształt 1379">
              <a:extLst>
                <a:ext uri="{FF2B5EF4-FFF2-40B4-BE49-F238E27FC236}">
                  <a16:creationId xmlns:a16="http://schemas.microsoft.com/office/drawing/2014/main" id="{B8C1DB0F-D3B1-1481-DFEC-454B4A5CB7B2}"/>
                </a:ext>
              </a:extLst>
            </p:cNvPr>
            <p:cNvSpPr/>
            <p:nvPr/>
          </p:nvSpPr>
          <p:spPr>
            <a:xfrm>
              <a:off x="5030070" y="7552682"/>
              <a:ext cx="294633" cy="287970"/>
            </a:xfrm>
            <a:custGeom>
              <a:avLst/>
              <a:gdLst>
                <a:gd name="connsiteX0" fmla="*/ 249291 w 294633"/>
                <a:gd name="connsiteY0" fmla="*/ 287971 h 287970"/>
                <a:gd name="connsiteX1" fmla="*/ 158606 w 294633"/>
                <a:gd name="connsiteY1" fmla="*/ 287971 h 287970"/>
                <a:gd name="connsiteX2" fmla="*/ 120817 w 294633"/>
                <a:gd name="connsiteY2" fmla="*/ 222523 h 287970"/>
                <a:gd name="connsiteX3" fmla="*/ 45342 w 294633"/>
                <a:gd name="connsiteY3" fmla="*/ 222523 h 287970"/>
                <a:gd name="connsiteX4" fmla="*/ 0 w 294633"/>
                <a:gd name="connsiteY4" fmla="*/ 143985 h 287970"/>
                <a:gd name="connsiteX5" fmla="*/ 45342 w 294633"/>
                <a:gd name="connsiteY5" fmla="*/ 65448 h 287970"/>
                <a:gd name="connsiteX6" fmla="*/ 120817 w 294633"/>
                <a:gd name="connsiteY6" fmla="*/ 65448 h 287970"/>
                <a:gd name="connsiteX7" fmla="*/ 158606 w 294633"/>
                <a:gd name="connsiteY7" fmla="*/ 0 h 287970"/>
                <a:gd name="connsiteX8" fmla="*/ 249291 w 294633"/>
                <a:gd name="connsiteY8" fmla="*/ 0 h 287970"/>
                <a:gd name="connsiteX9" fmla="*/ 294633 w 294633"/>
                <a:gd name="connsiteY9" fmla="*/ 78537 h 287970"/>
                <a:gd name="connsiteX10" fmla="*/ 256844 w 294633"/>
                <a:gd name="connsiteY10" fmla="*/ 143985 h 287970"/>
                <a:gd name="connsiteX11" fmla="*/ 294633 w 294633"/>
                <a:gd name="connsiteY11" fmla="*/ 209433 h 287970"/>
                <a:gd name="connsiteX12" fmla="*/ 249291 w 294633"/>
                <a:gd name="connsiteY12" fmla="*/ 287971 h 287970"/>
                <a:gd name="connsiteX13" fmla="*/ 173718 w 294633"/>
                <a:gd name="connsiteY13" fmla="*/ 261791 h 287970"/>
                <a:gd name="connsiteX14" fmla="*/ 234179 w 294633"/>
                <a:gd name="connsiteY14" fmla="*/ 261791 h 287970"/>
                <a:gd name="connsiteX15" fmla="*/ 264410 w 294633"/>
                <a:gd name="connsiteY15" fmla="*/ 209433 h 287970"/>
                <a:gd name="connsiteX16" fmla="*/ 226620 w 294633"/>
                <a:gd name="connsiteY16" fmla="*/ 143985 h 287970"/>
                <a:gd name="connsiteX17" fmla="*/ 264410 w 294633"/>
                <a:gd name="connsiteY17" fmla="*/ 78537 h 287970"/>
                <a:gd name="connsiteX18" fmla="*/ 234179 w 294633"/>
                <a:gd name="connsiteY18" fmla="*/ 26179 h 287970"/>
                <a:gd name="connsiteX19" fmla="*/ 173718 w 294633"/>
                <a:gd name="connsiteY19" fmla="*/ 26179 h 287970"/>
                <a:gd name="connsiteX20" fmla="*/ 135929 w 294633"/>
                <a:gd name="connsiteY20" fmla="*/ 91627 h 287970"/>
                <a:gd name="connsiteX21" fmla="*/ 60454 w 294633"/>
                <a:gd name="connsiteY21" fmla="*/ 91627 h 287970"/>
                <a:gd name="connsiteX22" fmla="*/ 30224 w 294633"/>
                <a:gd name="connsiteY22" fmla="*/ 143985 h 287970"/>
                <a:gd name="connsiteX23" fmla="*/ 60454 w 294633"/>
                <a:gd name="connsiteY23" fmla="*/ 196344 h 287970"/>
                <a:gd name="connsiteX24" fmla="*/ 135929 w 294633"/>
                <a:gd name="connsiteY24" fmla="*/ 196344 h 287970"/>
                <a:gd name="connsiteX25" fmla="*/ 173718 w 294633"/>
                <a:gd name="connsiteY25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4633" h="287970">
                  <a:moveTo>
                    <a:pt x="249291" y="287971"/>
                  </a:moveTo>
                  <a:lnTo>
                    <a:pt x="158606" y="287971"/>
                  </a:lnTo>
                  <a:lnTo>
                    <a:pt x="120817" y="222523"/>
                  </a:lnTo>
                  <a:lnTo>
                    <a:pt x="45342" y="222523"/>
                  </a:lnTo>
                  <a:lnTo>
                    <a:pt x="0" y="143985"/>
                  </a:lnTo>
                  <a:lnTo>
                    <a:pt x="45342" y="65448"/>
                  </a:lnTo>
                  <a:lnTo>
                    <a:pt x="120817" y="65448"/>
                  </a:lnTo>
                  <a:lnTo>
                    <a:pt x="158606" y="0"/>
                  </a:lnTo>
                  <a:lnTo>
                    <a:pt x="249291" y="0"/>
                  </a:lnTo>
                  <a:lnTo>
                    <a:pt x="294633" y="78537"/>
                  </a:lnTo>
                  <a:lnTo>
                    <a:pt x="256844" y="143985"/>
                  </a:lnTo>
                  <a:lnTo>
                    <a:pt x="294633" y="209433"/>
                  </a:lnTo>
                  <a:lnTo>
                    <a:pt x="249291" y="287971"/>
                  </a:lnTo>
                  <a:close/>
                  <a:moveTo>
                    <a:pt x="173718" y="261791"/>
                  </a:moveTo>
                  <a:lnTo>
                    <a:pt x="234179" y="261791"/>
                  </a:lnTo>
                  <a:lnTo>
                    <a:pt x="264410" y="209433"/>
                  </a:lnTo>
                  <a:lnTo>
                    <a:pt x="226620" y="143985"/>
                  </a:lnTo>
                  <a:lnTo>
                    <a:pt x="264410" y="78537"/>
                  </a:lnTo>
                  <a:lnTo>
                    <a:pt x="234179" y="26179"/>
                  </a:lnTo>
                  <a:lnTo>
                    <a:pt x="173718" y="26179"/>
                  </a:lnTo>
                  <a:lnTo>
                    <a:pt x="135929" y="91627"/>
                  </a:lnTo>
                  <a:lnTo>
                    <a:pt x="60454" y="91627"/>
                  </a:lnTo>
                  <a:lnTo>
                    <a:pt x="30224" y="143985"/>
                  </a:lnTo>
                  <a:lnTo>
                    <a:pt x="60454" y="196344"/>
                  </a:lnTo>
                  <a:lnTo>
                    <a:pt x="135929" y="196344"/>
                  </a:lnTo>
                  <a:lnTo>
                    <a:pt x="173718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81" name="Dowolny kształt: kształt 1380">
              <a:extLst>
                <a:ext uri="{FF2B5EF4-FFF2-40B4-BE49-F238E27FC236}">
                  <a16:creationId xmlns:a16="http://schemas.microsoft.com/office/drawing/2014/main" id="{1025BF2D-D504-5F00-E3B5-D943ECC0D438}"/>
                </a:ext>
              </a:extLst>
            </p:cNvPr>
            <p:cNvSpPr/>
            <p:nvPr/>
          </p:nvSpPr>
          <p:spPr>
            <a:xfrm>
              <a:off x="5188677" y="7591950"/>
              <a:ext cx="90684" cy="78537"/>
            </a:xfrm>
            <a:custGeom>
              <a:avLst/>
              <a:gdLst>
                <a:gd name="connsiteX0" fmla="*/ 68013 w 90684"/>
                <a:gd name="connsiteY0" fmla="*/ 0 h 78537"/>
                <a:gd name="connsiteX1" fmla="*/ 22671 w 90684"/>
                <a:gd name="connsiteY1" fmla="*/ 0 h 78537"/>
                <a:gd name="connsiteX2" fmla="*/ 0 w 90684"/>
                <a:gd name="connsiteY2" fmla="*/ 39269 h 78537"/>
                <a:gd name="connsiteX3" fmla="*/ 22671 w 90684"/>
                <a:gd name="connsiteY3" fmla="*/ 78537 h 78537"/>
                <a:gd name="connsiteX4" fmla="*/ 68013 w 90684"/>
                <a:gd name="connsiteY4" fmla="*/ 78537 h 78537"/>
                <a:gd name="connsiteX5" fmla="*/ 90685 w 90684"/>
                <a:gd name="connsiteY5" fmla="*/ 39269 h 78537"/>
                <a:gd name="connsiteX6" fmla="*/ 68013 w 90684"/>
                <a:gd name="connsiteY6" fmla="*/ 0 h 78537"/>
                <a:gd name="connsiteX7" fmla="*/ 68013 w 90684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84" h="78537">
                  <a:moveTo>
                    <a:pt x="68013" y="0"/>
                  </a:move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6801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82" name="Grafika 52">
            <a:extLst>
              <a:ext uri="{FF2B5EF4-FFF2-40B4-BE49-F238E27FC236}">
                <a16:creationId xmlns:a16="http://schemas.microsoft.com/office/drawing/2014/main" id="{1DAE6DA3-F86F-DB92-FDA7-1E5FF8AD35B1}"/>
              </a:ext>
            </a:extLst>
          </p:cNvPr>
          <p:cNvGrpSpPr/>
          <p:nvPr userDrawn="1"/>
        </p:nvGrpSpPr>
        <p:grpSpPr>
          <a:xfrm>
            <a:off x="21770627" y="3222649"/>
            <a:ext cx="495260" cy="495234"/>
            <a:chOff x="7939286" y="4136304"/>
            <a:chExt cx="314149" cy="314143"/>
          </a:xfrm>
          <a:solidFill>
            <a:srgbClr val="212E39"/>
          </a:solidFill>
        </p:grpSpPr>
        <p:sp>
          <p:nvSpPr>
            <p:cNvPr id="1383" name="Dowolny kształt: kształt 1382">
              <a:extLst>
                <a:ext uri="{FF2B5EF4-FFF2-40B4-BE49-F238E27FC236}">
                  <a16:creationId xmlns:a16="http://schemas.microsoft.com/office/drawing/2014/main" id="{863B856D-000A-F99F-EB51-CBB9361B6891}"/>
                </a:ext>
              </a:extLst>
            </p:cNvPr>
            <p:cNvSpPr/>
            <p:nvPr/>
          </p:nvSpPr>
          <p:spPr>
            <a:xfrm>
              <a:off x="8070182" y="4267200"/>
              <a:ext cx="52358" cy="117806"/>
            </a:xfrm>
            <a:custGeom>
              <a:avLst/>
              <a:gdLst>
                <a:gd name="connsiteX0" fmla="*/ 0 w 52358"/>
                <a:gd name="connsiteY0" fmla="*/ 117806 h 117806"/>
                <a:gd name="connsiteX1" fmla="*/ 26179 w 52358"/>
                <a:gd name="connsiteY1" fmla="*/ 117806 h 117806"/>
                <a:gd name="connsiteX2" fmla="*/ 52358 w 52358"/>
                <a:gd name="connsiteY2" fmla="*/ 91627 h 117806"/>
                <a:gd name="connsiteX3" fmla="*/ 52358 w 52358"/>
                <a:gd name="connsiteY3" fmla="*/ 0 h 117806"/>
                <a:gd name="connsiteX4" fmla="*/ 0 w 52358"/>
                <a:gd name="connsiteY4" fmla="*/ 0 h 117806"/>
                <a:gd name="connsiteX5" fmla="*/ 0 w 52358"/>
                <a:gd name="connsiteY5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117806">
                  <a:moveTo>
                    <a:pt x="0" y="117806"/>
                  </a:moveTo>
                  <a:lnTo>
                    <a:pt x="26179" y="117806"/>
                  </a:lnTo>
                  <a:lnTo>
                    <a:pt x="52358" y="91627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84" name="Dowolny kształt: kształt 1383">
              <a:extLst>
                <a:ext uri="{FF2B5EF4-FFF2-40B4-BE49-F238E27FC236}">
                  <a16:creationId xmlns:a16="http://schemas.microsoft.com/office/drawing/2014/main" id="{D052D5FE-D636-58D3-E0D7-E3BB5087A102}"/>
                </a:ext>
              </a:extLst>
            </p:cNvPr>
            <p:cNvSpPr/>
            <p:nvPr/>
          </p:nvSpPr>
          <p:spPr>
            <a:xfrm>
              <a:off x="8070182" y="4201752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8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85" name="Dowolny kształt: kształt 1384">
              <a:extLst>
                <a:ext uri="{FF2B5EF4-FFF2-40B4-BE49-F238E27FC236}">
                  <a16:creationId xmlns:a16="http://schemas.microsoft.com/office/drawing/2014/main" id="{7D70FBCD-26C5-E273-B0C4-EE4393078ABB}"/>
                </a:ext>
              </a:extLst>
            </p:cNvPr>
            <p:cNvSpPr/>
            <p:nvPr/>
          </p:nvSpPr>
          <p:spPr>
            <a:xfrm>
              <a:off x="7939286" y="4136304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4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86" name="Dowolny kształt: kształt 1385">
              <a:extLst>
                <a:ext uri="{FF2B5EF4-FFF2-40B4-BE49-F238E27FC236}">
                  <a16:creationId xmlns:a16="http://schemas.microsoft.com/office/drawing/2014/main" id="{BC71A97F-29D7-E2BE-5D2F-3BFA1BE62E8B}"/>
                </a:ext>
              </a:extLst>
            </p:cNvPr>
            <p:cNvSpPr/>
            <p:nvPr/>
          </p:nvSpPr>
          <p:spPr>
            <a:xfrm>
              <a:off x="7939286" y="4280283"/>
              <a:ext cx="314149" cy="170164"/>
            </a:xfrm>
            <a:custGeom>
              <a:avLst/>
              <a:gdLst>
                <a:gd name="connsiteX0" fmla="*/ 287316 w 314149"/>
                <a:gd name="connsiteY0" fmla="*/ 6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1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7 h 170164"/>
                <a:gd name="connsiteX12" fmla="*/ 26179 w 314149"/>
                <a:gd name="connsiteY12" fmla="*/ 131327 h 170164"/>
                <a:gd name="connsiteX13" fmla="*/ 26179 w 314149"/>
                <a:gd name="connsiteY13" fmla="*/ 99997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6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8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1"/>
                  </a:lnTo>
                  <a:cubicBezTo>
                    <a:pt x="32239" y="52483"/>
                    <a:pt x="32220" y="52423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7"/>
                  </a:lnTo>
                  <a:lnTo>
                    <a:pt x="26179" y="131327"/>
                  </a:lnTo>
                  <a:lnTo>
                    <a:pt x="26179" y="99997"/>
                  </a:lnTo>
                  <a:cubicBezTo>
                    <a:pt x="31912" y="108597"/>
                    <a:pt x="38536" y="116687"/>
                    <a:pt x="46003" y="124161"/>
                  </a:cubicBezTo>
                  <a:cubicBezTo>
                    <a:pt x="75671" y="153828"/>
                    <a:pt x="115116" y="170164"/>
                    <a:pt x="157075" y="170164"/>
                  </a:cubicBezTo>
                  <a:cubicBezTo>
                    <a:pt x="199034" y="170164"/>
                    <a:pt x="238479" y="153828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2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87" name="Grafika 52">
            <a:extLst>
              <a:ext uri="{FF2B5EF4-FFF2-40B4-BE49-F238E27FC236}">
                <a16:creationId xmlns:a16="http://schemas.microsoft.com/office/drawing/2014/main" id="{D3C8DE2A-6C9D-EF5D-C2AA-0AE1306854EA}"/>
              </a:ext>
            </a:extLst>
          </p:cNvPr>
          <p:cNvGrpSpPr/>
          <p:nvPr userDrawn="1"/>
        </p:nvGrpSpPr>
        <p:grpSpPr>
          <a:xfrm>
            <a:off x="20243571" y="3759163"/>
            <a:ext cx="309538" cy="495243"/>
            <a:chOff x="6970658" y="4476633"/>
            <a:chExt cx="196343" cy="314149"/>
          </a:xfrm>
          <a:solidFill>
            <a:srgbClr val="212E39"/>
          </a:solidFill>
        </p:grpSpPr>
        <p:sp>
          <p:nvSpPr>
            <p:cNvPr id="1388" name="Dowolny kształt: kształt 1387">
              <a:extLst>
                <a:ext uri="{FF2B5EF4-FFF2-40B4-BE49-F238E27FC236}">
                  <a16:creationId xmlns:a16="http://schemas.microsoft.com/office/drawing/2014/main" id="{609FB03B-E6CB-6CD1-216E-7052D29AC581}"/>
                </a:ext>
              </a:extLst>
            </p:cNvPr>
            <p:cNvSpPr/>
            <p:nvPr/>
          </p:nvSpPr>
          <p:spPr>
            <a:xfrm>
              <a:off x="6970658" y="4476633"/>
              <a:ext cx="196343" cy="235612"/>
            </a:xfrm>
            <a:custGeom>
              <a:avLst/>
              <a:gdLst>
                <a:gd name="connsiteX0" fmla="*/ 196344 w 196343"/>
                <a:gd name="connsiteY0" fmla="*/ 98172 h 235612"/>
                <a:gd name="connsiteX1" fmla="*/ 98172 w 196343"/>
                <a:gd name="connsiteY1" fmla="*/ 0 h 235612"/>
                <a:gd name="connsiteX2" fmla="*/ 0 w 196343"/>
                <a:gd name="connsiteY2" fmla="*/ 98172 h 235612"/>
                <a:gd name="connsiteX3" fmla="*/ 0 w 196343"/>
                <a:gd name="connsiteY3" fmla="*/ 104802 h 235612"/>
                <a:gd name="connsiteX4" fmla="*/ 39269 w 196343"/>
                <a:gd name="connsiteY4" fmla="*/ 104717 h 235612"/>
                <a:gd name="connsiteX5" fmla="*/ 39269 w 196343"/>
                <a:gd name="connsiteY5" fmla="*/ 98172 h 235612"/>
                <a:gd name="connsiteX6" fmla="*/ 98172 w 196343"/>
                <a:gd name="connsiteY6" fmla="*/ 39269 h 235612"/>
                <a:gd name="connsiteX7" fmla="*/ 157075 w 196343"/>
                <a:gd name="connsiteY7" fmla="*/ 98172 h 235612"/>
                <a:gd name="connsiteX8" fmla="*/ 98172 w 196343"/>
                <a:gd name="connsiteY8" fmla="*/ 157075 h 235612"/>
                <a:gd name="connsiteX9" fmla="*/ 91627 w 196343"/>
                <a:gd name="connsiteY9" fmla="*/ 157075 h 235612"/>
                <a:gd name="connsiteX10" fmla="*/ 78537 w 196343"/>
                <a:gd name="connsiteY10" fmla="*/ 183254 h 235612"/>
                <a:gd name="connsiteX11" fmla="*/ 78537 w 196343"/>
                <a:gd name="connsiteY11" fmla="*/ 235612 h 235612"/>
                <a:gd name="connsiteX12" fmla="*/ 117806 w 196343"/>
                <a:gd name="connsiteY12" fmla="*/ 235612 h 235612"/>
                <a:gd name="connsiteX13" fmla="*/ 117806 w 196343"/>
                <a:gd name="connsiteY13" fmla="*/ 194380 h 235612"/>
                <a:gd name="connsiteX14" fmla="*/ 196344 w 196343"/>
                <a:gd name="connsiteY14" fmla="*/ 98172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6343" h="235612">
                  <a:moveTo>
                    <a:pt x="196344" y="98172"/>
                  </a:moveTo>
                  <a:cubicBezTo>
                    <a:pt x="196344" y="43955"/>
                    <a:pt x="152389" y="0"/>
                    <a:pt x="98172" y="0"/>
                  </a:cubicBezTo>
                  <a:cubicBezTo>
                    <a:pt x="43955" y="0"/>
                    <a:pt x="0" y="43955"/>
                    <a:pt x="0" y="98172"/>
                  </a:cubicBezTo>
                  <a:lnTo>
                    <a:pt x="0" y="104802"/>
                  </a:lnTo>
                  <a:lnTo>
                    <a:pt x="39269" y="104717"/>
                  </a:lnTo>
                  <a:lnTo>
                    <a:pt x="39269" y="98172"/>
                  </a:lnTo>
                  <a:cubicBezTo>
                    <a:pt x="39269" y="65690"/>
                    <a:pt x="65690" y="39269"/>
                    <a:pt x="98172" y="39269"/>
                  </a:cubicBezTo>
                  <a:cubicBezTo>
                    <a:pt x="130653" y="39269"/>
                    <a:pt x="157075" y="65690"/>
                    <a:pt x="157075" y="98172"/>
                  </a:cubicBezTo>
                  <a:cubicBezTo>
                    <a:pt x="157075" y="130653"/>
                    <a:pt x="130653" y="157075"/>
                    <a:pt x="98172" y="157075"/>
                  </a:cubicBezTo>
                  <a:lnTo>
                    <a:pt x="91627" y="157075"/>
                  </a:lnTo>
                  <a:lnTo>
                    <a:pt x="78537" y="183254"/>
                  </a:lnTo>
                  <a:lnTo>
                    <a:pt x="78537" y="235612"/>
                  </a:lnTo>
                  <a:lnTo>
                    <a:pt x="117806" y="235612"/>
                  </a:lnTo>
                  <a:lnTo>
                    <a:pt x="117806" y="194380"/>
                  </a:lnTo>
                  <a:cubicBezTo>
                    <a:pt x="162618" y="185283"/>
                    <a:pt x="196344" y="145667"/>
                    <a:pt x="196344" y="981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89" name="Dowolny kształt: kształt 1388">
              <a:extLst>
                <a:ext uri="{FF2B5EF4-FFF2-40B4-BE49-F238E27FC236}">
                  <a16:creationId xmlns:a16="http://schemas.microsoft.com/office/drawing/2014/main" id="{CE405968-0415-3086-54EE-F88BFE225E91}"/>
                </a:ext>
              </a:extLst>
            </p:cNvPr>
            <p:cNvSpPr/>
            <p:nvPr/>
          </p:nvSpPr>
          <p:spPr>
            <a:xfrm>
              <a:off x="7036106" y="4738424"/>
              <a:ext cx="52358" cy="52358"/>
            </a:xfrm>
            <a:custGeom>
              <a:avLst/>
              <a:gdLst>
                <a:gd name="connsiteX0" fmla="*/ 0 w 52358"/>
                <a:gd name="connsiteY0" fmla="*/ 26179 h 52358"/>
                <a:gd name="connsiteX1" fmla="*/ 26179 w 52358"/>
                <a:gd name="connsiteY1" fmla="*/ 52358 h 52358"/>
                <a:gd name="connsiteX2" fmla="*/ 52358 w 52358"/>
                <a:gd name="connsiteY2" fmla="*/ 52358 h 52358"/>
                <a:gd name="connsiteX3" fmla="*/ 52358 w 52358"/>
                <a:gd name="connsiteY3" fmla="*/ 0 h 52358"/>
                <a:gd name="connsiteX4" fmla="*/ 0 w 52358"/>
                <a:gd name="connsiteY4" fmla="*/ 0 h 52358"/>
                <a:gd name="connsiteX5" fmla="*/ 0 w 52358"/>
                <a:gd name="connsiteY5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52358">
                  <a:moveTo>
                    <a:pt x="0" y="26179"/>
                  </a:moveTo>
                  <a:lnTo>
                    <a:pt x="2617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90" name="Grupa 1389">
            <a:extLst>
              <a:ext uri="{FF2B5EF4-FFF2-40B4-BE49-F238E27FC236}">
                <a16:creationId xmlns:a16="http://schemas.microsoft.com/office/drawing/2014/main" id="{99FDE412-704F-78A1-3659-AAA1C92B1B46}"/>
              </a:ext>
            </a:extLst>
          </p:cNvPr>
          <p:cNvGrpSpPr/>
          <p:nvPr userDrawn="1"/>
        </p:nvGrpSpPr>
        <p:grpSpPr>
          <a:xfrm>
            <a:off x="20697562" y="3759163"/>
            <a:ext cx="495664" cy="495243"/>
            <a:chOff x="7258629" y="4476633"/>
            <a:chExt cx="314405" cy="314149"/>
          </a:xfrm>
        </p:grpSpPr>
        <p:sp>
          <p:nvSpPr>
            <p:cNvPr id="1391" name="Dowolny kształt: kształt 1390">
              <a:extLst>
                <a:ext uri="{FF2B5EF4-FFF2-40B4-BE49-F238E27FC236}">
                  <a16:creationId xmlns:a16="http://schemas.microsoft.com/office/drawing/2014/main" id="{19C0E5A1-82D3-5BC3-CB3C-E1F1F60967F5}"/>
                </a:ext>
              </a:extLst>
            </p:cNvPr>
            <p:cNvSpPr/>
            <p:nvPr/>
          </p:nvSpPr>
          <p:spPr>
            <a:xfrm>
              <a:off x="7258629" y="4476633"/>
              <a:ext cx="314405" cy="314149"/>
            </a:xfrm>
            <a:custGeom>
              <a:avLst/>
              <a:gdLst>
                <a:gd name="connsiteX0" fmla="*/ 288226 w 314405"/>
                <a:gd name="connsiteY0" fmla="*/ 274881 h 314149"/>
                <a:gd name="connsiteX1" fmla="*/ 248957 w 314405"/>
                <a:gd name="connsiteY1" fmla="*/ 235612 h 314149"/>
                <a:gd name="connsiteX2" fmla="*/ 26434 w 314405"/>
                <a:gd name="connsiteY2" fmla="*/ 235612 h 314149"/>
                <a:gd name="connsiteX3" fmla="*/ 26434 w 314405"/>
                <a:gd name="connsiteY3" fmla="*/ 26179 h 314149"/>
                <a:gd name="connsiteX4" fmla="*/ 288226 w 314405"/>
                <a:gd name="connsiteY4" fmla="*/ 26179 h 314149"/>
                <a:gd name="connsiteX5" fmla="*/ 288226 w 314405"/>
                <a:gd name="connsiteY5" fmla="*/ 0 h 314149"/>
                <a:gd name="connsiteX6" fmla="*/ 26173 w 314405"/>
                <a:gd name="connsiteY6" fmla="*/ 0 h 314149"/>
                <a:gd name="connsiteX7" fmla="*/ 0 w 314405"/>
                <a:gd name="connsiteY7" fmla="*/ 24058 h 314149"/>
                <a:gd name="connsiteX8" fmla="*/ 255 w 314405"/>
                <a:gd name="connsiteY8" fmla="*/ 235612 h 314149"/>
                <a:gd name="connsiteX9" fmla="*/ 26434 w 314405"/>
                <a:gd name="connsiteY9" fmla="*/ 261791 h 314149"/>
                <a:gd name="connsiteX10" fmla="*/ 235868 w 314405"/>
                <a:gd name="connsiteY10" fmla="*/ 261791 h 314149"/>
                <a:gd name="connsiteX11" fmla="*/ 288226 w 314405"/>
                <a:gd name="connsiteY11" fmla="*/ 314150 h 314149"/>
                <a:gd name="connsiteX12" fmla="*/ 314405 w 314405"/>
                <a:gd name="connsiteY12" fmla="*/ 288154 h 314149"/>
                <a:gd name="connsiteX13" fmla="*/ 314405 w 314405"/>
                <a:gd name="connsiteY13" fmla="*/ 26179 h 314149"/>
                <a:gd name="connsiteX14" fmla="*/ 288226 w 314405"/>
                <a:gd name="connsiteY14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405" h="314149">
                  <a:moveTo>
                    <a:pt x="288226" y="274881"/>
                  </a:moveTo>
                  <a:lnTo>
                    <a:pt x="248957" y="235612"/>
                  </a:lnTo>
                  <a:lnTo>
                    <a:pt x="26434" y="235612"/>
                  </a:lnTo>
                  <a:lnTo>
                    <a:pt x="26434" y="26179"/>
                  </a:lnTo>
                  <a:lnTo>
                    <a:pt x="288226" y="26179"/>
                  </a:lnTo>
                  <a:moveTo>
                    <a:pt x="288226" y="0"/>
                  </a:moveTo>
                  <a:lnTo>
                    <a:pt x="26173" y="0"/>
                  </a:lnTo>
                  <a:lnTo>
                    <a:pt x="0" y="24058"/>
                  </a:lnTo>
                  <a:lnTo>
                    <a:pt x="255" y="235612"/>
                  </a:lnTo>
                  <a:lnTo>
                    <a:pt x="26434" y="261791"/>
                  </a:lnTo>
                  <a:lnTo>
                    <a:pt x="235868" y="261791"/>
                  </a:lnTo>
                  <a:lnTo>
                    <a:pt x="288226" y="314150"/>
                  </a:lnTo>
                  <a:lnTo>
                    <a:pt x="314405" y="288154"/>
                  </a:lnTo>
                  <a:lnTo>
                    <a:pt x="314405" y="26179"/>
                  </a:lnTo>
                  <a:lnTo>
                    <a:pt x="28822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1392" name="Grafika 52">
              <a:extLst>
                <a:ext uri="{FF2B5EF4-FFF2-40B4-BE49-F238E27FC236}">
                  <a16:creationId xmlns:a16="http://schemas.microsoft.com/office/drawing/2014/main" id="{B69D88A5-93E9-BADD-11C1-0094B593603F}"/>
                </a:ext>
              </a:extLst>
            </p:cNvPr>
            <p:cNvGrpSpPr/>
            <p:nvPr/>
          </p:nvGrpSpPr>
          <p:grpSpPr>
            <a:xfrm>
              <a:off x="7351892" y="4515901"/>
              <a:ext cx="114533" cy="183253"/>
              <a:chOff x="7351892" y="4515901"/>
              <a:chExt cx="114533" cy="183253"/>
            </a:xfrm>
            <a:solidFill>
              <a:srgbClr val="212E39"/>
            </a:solidFill>
          </p:grpSpPr>
          <p:sp>
            <p:nvSpPr>
              <p:cNvPr id="1393" name="Dowolny kształt: kształt 1392">
                <a:extLst>
                  <a:ext uri="{FF2B5EF4-FFF2-40B4-BE49-F238E27FC236}">
                    <a16:creationId xmlns:a16="http://schemas.microsoft.com/office/drawing/2014/main" id="{11FC7271-572C-BCD2-490C-0E68E6E63D71}"/>
                  </a:ext>
                </a:extLst>
              </p:cNvPr>
              <p:cNvSpPr/>
              <p:nvPr/>
            </p:nvSpPr>
            <p:spPr>
              <a:xfrm>
                <a:off x="7351892" y="4515901"/>
                <a:ext cx="114533" cy="137440"/>
              </a:xfrm>
              <a:custGeom>
                <a:avLst/>
                <a:gdLst>
                  <a:gd name="connsiteX0" fmla="*/ 114534 w 114533"/>
                  <a:gd name="connsiteY0" fmla="*/ 57267 h 137440"/>
                  <a:gd name="connsiteX1" fmla="*/ 57267 w 114533"/>
                  <a:gd name="connsiteY1" fmla="*/ 0 h 137440"/>
                  <a:gd name="connsiteX2" fmla="*/ 0 w 114533"/>
                  <a:gd name="connsiteY2" fmla="*/ 57267 h 137440"/>
                  <a:gd name="connsiteX3" fmla="*/ 0 w 114533"/>
                  <a:gd name="connsiteY3" fmla="*/ 61135 h 137440"/>
                  <a:gd name="connsiteX4" fmla="*/ 22907 w 114533"/>
                  <a:gd name="connsiteY4" fmla="*/ 61083 h 137440"/>
                  <a:gd name="connsiteX5" fmla="*/ 22907 w 114533"/>
                  <a:gd name="connsiteY5" fmla="*/ 57267 h 137440"/>
                  <a:gd name="connsiteX6" fmla="*/ 57267 w 114533"/>
                  <a:gd name="connsiteY6" fmla="*/ 22907 h 137440"/>
                  <a:gd name="connsiteX7" fmla="*/ 91627 w 114533"/>
                  <a:gd name="connsiteY7" fmla="*/ 57267 h 137440"/>
                  <a:gd name="connsiteX8" fmla="*/ 57267 w 114533"/>
                  <a:gd name="connsiteY8" fmla="*/ 91627 h 137440"/>
                  <a:gd name="connsiteX9" fmla="*/ 53451 w 114533"/>
                  <a:gd name="connsiteY9" fmla="*/ 91627 h 137440"/>
                  <a:gd name="connsiteX10" fmla="*/ 45814 w 114533"/>
                  <a:gd name="connsiteY10" fmla="*/ 106896 h 137440"/>
                  <a:gd name="connsiteX11" fmla="*/ 45814 w 114533"/>
                  <a:gd name="connsiteY11" fmla="*/ 137440 h 137440"/>
                  <a:gd name="connsiteX12" fmla="*/ 68720 w 114533"/>
                  <a:gd name="connsiteY12" fmla="*/ 137440 h 137440"/>
                  <a:gd name="connsiteX13" fmla="*/ 68720 w 114533"/>
                  <a:gd name="connsiteY13" fmla="*/ 113388 h 137440"/>
                  <a:gd name="connsiteX14" fmla="*/ 114534 w 114533"/>
                  <a:gd name="connsiteY14" fmla="*/ 57267 h 13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533" h="137440">
                    <a:moveTo>
                      <a:pt x="114534" y="57267"/>
                    </a:moveTo>
                    <a:cubicBezTo>
                      <a:pt x="114534" y="25636"/>
                      <a:pt x="88898" y="0"/>
                      <a:pt x="57267" y="0"/>
                    </a:cubicBezTo>
                    <a:cubicBezTo>
                      <a:pt x="25636" y="0"/>
                      <a:pt x="0" y="25636"/>
                      <a:pt x="0" y="57267"/>
                    </a:cubicBezTo>
                    <a:lnTo>
                      <a:pt x="0" y="61135"/>
                    </a:lnTo>
                    <a:lnTo>
                      <a:pt x="22907" y="61083"/>
                    </a:lnTo>
                    <a:lnTo>
                      <a:pt x="22907" y="57267"/>
                    </a:lnTo>
                    <a:cubicBezTo>
                      <a:pt x="22907" y="38320"/>
                      <a:pt x="38320" y="22907"/>
                      <a:pt x="57267" y="22907"/>
                    </a:cubicBezTo>
                    <a:cubicBezTo>
                      <a:pt x="76214" y="22907"/>
                      <a:pt x="91627" y="38320"/>
                      <a:pt x="91627" y="57267"/>
                    </a:cubicBezTo>
                    <a:cubicBezTo>
                      <a:pt x="91627" y="76214"/>
                      <a:pt x="76214" y="91627"/>
                      <a:pt x="57267" y="91627"/>
                    </a:cubicBezTo>
                    <a:lnTo>
                      <a:pt x="53451" y="91627"/>
                    </a:lnTo>
                    <a:lnTo>
                      <a:pt x="45814" y="106896"/>
                    </a:lnTo>
                    <a:lnTo>
                      <a:pt x="45814" y="137440"/>
                    </a:lnTo>
                    <a:lnTo>
                      <a:pt x="68720" y="137440"/>
                    </a:lnTo>
                    <a:lnTo>
                      <a:pt x="68720" y="113388"/>
                    </a:lnTo>
                    <a:cubicBezTo>
                      <a:pt x="94860" y="108081"/>
                      <a:pt x="114534" y="84971"/>
                      <a:pt x="114534" y="5726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394" name="Dowolny kształt: kształt 1393">
                <a:extLst>
                  <a:ext uri="{FF2B5EF4-FFF2-40B4-BE49-F238E27FC236}">
                    <a16:creationId xmlns:a16="http://schemas.microsoft.com/office/drawing/2014/main" id="{37A70C67-EDDE-026F-E45F-E14D09E81C46}"/>
                  </a:ext>
                </a:extLst>
              </p:cNvPr>
              <p:cNvSpPr/>
              <p:nvPr/>
            </p:nvSpPr>
            <p:spPr>
              <a:xfrm>
                <a:off x="7390068" y="4668611"/>
                <a:ext cx="30544" cy="30544"/>
              </a:xfrm>
              <a:custGeom>
                <a:avLst/>
                <a:gdLst>
                  <a:gd name="connsiteX0" fmla="*/ 0 w 30544"/>
                  <a:gd name="connsiteY0" fmla="*/ 15275 h 30544"/>
                  <a:gd name="connsiteX1" fmla="*/ 15275 w 30544"/>
                  <a:gd name="connsiteY1" fmla="*/ 30544 h 30544"/>
                  <a:gd name="connsiteX2" fmla="*/ 30544 w 30544"/>
                  <a:gd name="connsiteY2" fmla="*/ 30544 h 30544"/>
                  <a:gd name="connsiteX3" fmla="*/ 30544 w 30544"/>
                  <a:gd name="connsiteY3" fmla="*/ 0 h 30544"/>
                  <a:gd name="connsiteX4" fmla="*/ 0 w 30544"/>
                  <a:gd name="connsiteY4" fmla="*/ 0 h 30544"/>
                  <a:gd name="connsiteX5" fmla="*/ 0 w 30544"/>
                  <a:gd name="connsiteY5" fmla="*/ 15275 h 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44" h="30544">
                    <a:moveTo>
                      <a:pt x="0" y="15275"/>
                    </a:moveTo>
                    <a:lnTo>
                      <a:pt x="15275" y="30544"/>
                    </a:lnTo>
                    <a:lnTo>
                      <a:pt x="30544" y="30544"/>
                    </a:lnTo>
                    <a:lnTo>
                      <a:pt x="30544" y="0"/>
                    </a:lnTo>
                    <a:lnTo>
                      <a:pt x="0" y="0"/>
                    </a:lnTo>
                    <a:lnTo>
                      <a:pt x="0" y="15275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sp>
        <p:nvSpPr>
          <p:cNvPr id="1395" name="Dowolny kształt: kształt 1394">
            <a:extLst>
              <a:ext uri="{FF2B5EF4-FFF2-40B4-BE49-F238E27FC236}">
                <a16:creationId xmlns:a16="http://schemas.microsoft.com/office/drawing/2014/main" id="{FF96E9C4-BE41-4E91-D6B6-B4D80E37BFDE}"/>
              </a:ext>
            </a:extLst>
          </p:cNvPr>
          <p:cNvSpPr/>
          <p:nvPr userDrawn="1"/>
        </p:nvSpPr>
        <p:spPr>
          <a:xfrm>
            <a:off x="21233692" y="3759163"/>
            <a:ext cx="495664" cy="495243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62239 w 314405"/>
              <a:gd name="connsiteY10" fmla="*/ 222523 h 314149"/>
              <a:gd name="connsiteX11" fmla="*/ 146970 w 314405"/>
              <a:gd name="connsiteY11" fmla="*/ 222523 h 314149"/>
              <a:gd name="connsiteX12" fmla="*/ 131701 w 314405"/>
              <a:gd name="connsiteY12" fmla="*/ 207254 h 314149"/>
              <a:gd name="connsiteX13" fmla="*/ 131701 w 314405"/>
              <a:gd name="connsiteY13" fmla="*/ 191985 h 314149"/>
              <a:gd name="connsiteX14" fmla="*/ 162245 w 314405"/>
              <a:gd name="connsiteY14" fmla="*/ 191985 h 314149"/>
              <a:gd name="connsiteX15" fmla="*/ 162245 w 314405"/>
              <a:gd name="connsiteY15" fmla="*/ 222529 h 314149"/>
              <a:gd name="connsiteX16" fmla="*/ 162239 w 314405"/>
              <a:gd name="connsiteY16" fmla="*/ 152657 h 314149"/>
              <a:gd name="connsiteX17" fmla="*/ 162239 w 314405"/>
              <a:gd name="connsiteY17" fmla="*/ 176709 h 314149"/>
              <a:gd name="connsiteX18" fmla="*/ 139332 w 314405"/>
              <a:gd name="connsiteY18" fmla="*/ 176709 h 314149"/>
              <a:gd name="connsiteX19" fmla="*/ 139332 w 314405"/>
              <a:gd name="connsiteY19" fmla="*/ 146165 h 314149"/>
              <a:gd name="connsiteX20" fmla="*/ 146970 w 314405"/>
              <a:gd name="connsiteY20" fmla="*/ 130896 h 314149"/>
              <a:gd name="connsiteX21" fmla="*/ 150785 w 314405"/>
              <a:gd name="connsiteY21" fmla="*/ 130896 h 314149"/>
              <a:gd name="connsiteX22" fmla="*/ 185146 w 314405"/>
              <a:gd name="connsiteY22" fmla="*/ 96536 h 314149"/>
              <a:gd name="connsiteX23" fmla="*/ 150785 w 314405"/>
              <a:gd name="connsiteY23" fmla="*/ 62175 h 314149"/>
              <a:gd name="connsiteX24" fmla="*/ 116425 w 314405"/>
              <a:gd name="connsiteY24" fmla="*/ 96536 h 314149"/>
              <a:gd name="connsiteX25" fmla="*/ 116425 w 314405"/>
              <a:gd name="connsiteY25" fmla="*/ 100351 h 314149"/>
              <a:gd name="connsiteX26" fmla="*/ 93519 w 314405"/>
              <a:gd name="connsiteY26" fmla="*/ 100404 h 314149"/>
              <a:gd name="connsiteX27" fmla="*/ 93519 w 314405"/>
              <a:gd name="connsiteY27" fmla="*/ 96536 h 314149"/>
              <a:gd name="connsiteX28" fmla="*/ 150785 w 314405"/>
              <a:gd name="connsiteY28" fmla="*/ 39269 h 314149"/>
              <a:gd name="connsiteX29" fmla="*/ 208052 w 314405"/>
              <a:gd name="connsiteY29" fmla="*/ 96536 h 314149"/>
              <a:gd name="connsiteX30" fmla="*/ 162239 w 314405"/>
              <a:gd name="connsiteY30" fmla="*/ 15265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62239" y="222523"/>
                </a:moveTo>
                <a:lnTo>
                  <a:pt x="146970" y="222523"/>
                </a:lnTo>
                <a:lnTo>
                  <a:pt x="131701" y="207254"/>
                </a:lnTo>
                <a:lnTo>
                  <a:pt x="131701" y="191985"/>
                </a:lnTo>
                <a:lnTo>
                  <a:pt x="162245" y="191985"/>
                </a:lnTo>
                <a:lnTo>
                  <a:pt x="162245" y="222529"/>
                </a:lnTo>
                <a:close/>
                <a:moveTo>
                  <a:pt x="162239" y="152657"/>
                </a:moveTo>
                <a:lnTo>
                  <a:pt x="162239" y="176709"/>
                </a:lnTo>
                <a:lnTo>
                  <a:pt x="139332" y="176709"/>
                </a:lnTo>
                <a:lnTo>
                  <a:pt x="139332" y="146165"/>
                </a:lnTo>
                <a:lnTo>
                  <a:pt x="146970" y="130896"/>
                </a:lnTo>
                <a:lnTo>
                  <a:pt x="150785" y="130896"/>
                </a:lnTo>
                <a:cubicBezTo>
                  <a:pt x="169733" y="130896"/>
                  <a:pt x="185146" y="115483"/>
                  <a:pt x="185146" y="96536"/>
                </a:cubicBezTo>
                <a:cubicBezTo>
                  <a:pt x="185146" y="77588"/>
                  <a:pt x="169733" y="62175"/>
                  <a:pt x="150785" y="62175"/>
                </a:cubicBezTo>
                <a:cubicBezTo>
                  <a:pt x="131838" y="62175"/>
                  <a:pt x="116425" y="77588"/>
                  <a:pt x="116425" y="96536"/>
                </a:cubicBezTo>
                <a:lnTo>
                  <a:pt x="116425" y="100351"/>
                </a:lnTo>
                <a:lnTo>
                  <a:pt x="93519" y="100404"/>
                </a:lnTo>
                <a:lnTo>
                  <a:pt x="93519" y="96536"/>
                </a:lnTo>
                <a:cubicBezTo>
                  <a:pt x="93519" y="64905"/>
                  <a:pt x="119154" y="39269"/>
                  <a:pt x="150785" y="39269"/>
                </a:cubicBezTo>
                <a:cubicBezTo>
                  <a:pt x="182416" y="39269"/>
                  <a:pt x="208052" y="64905"/>
                  <a:pt x="208052" y="96536"/>
                </a:cubicBezTo>
                <a:cubicBezTo>
                  <a:pt x="208052" y="124240"/>
                  <a:pt x="188379" y="147349"/>
                  <a:pt x="162239" y="15265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396" name="Grafika 52">
            <a:extLst>
              <a:ext uri="{FF2B5EF4-FFF2-40B4-BE49-F238E27FC236}">
                <a16:creationId xmlns:a16="http://schemas.microsoft.com/office/drawing/2014/main" id="{3530077C-2733-5418-94FE-BA8469AB48B1}"/>
              </a:ext>
            </a:extLst>
          </p:cNvPr>
          <p:cNvGrpSpPr/>
          <p:nvPr userDrawn="1"/>
        </p:nvGrpSpPr>
        <p:grpSpPr>
          <a:xfrm>
            <a:off x="21254730" y="7349682"/>
            <a:ext cx="453989" cy="392067"/>
            <a:chOff x="7612047" y="6754218"/>
            <a:chExt cx="287970" cy="248701"/>
          </a:xfrm>
          <a:solidFill>
            <a:srgbClr val="212E39"/>
          </a:solidFill>
        </p:grpSpPr>
        <p:sp>
          <p:nvSpPr>
            <p:cNvPr id="1397" name="Dowolny kształt: kształt 1396">
              <a:extLst>
                <a:ext uri="{FF2B5EF4-FFF2-40B4-BE49-F238E27FC236}">
                  <a16:creationId xmlns:a16="http://schemas.microsoft.com/office/drawing/2014/main" id="{A660DEB2-07FA-A61A-7A23-374DA5F14044}"/>
                </a:ext>
              </a:extLst>
            </p:cNvPr>
            <p:cNvSpPr/>
            <p:nvPr/>
          </p:nvSpPr>
          <p:spPr>
            <a:xfrm>
              <a:off x="7729853" y="68589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98" name="Dowolny kształt: kształt 1397">
              <a:extLst>
                <a:ext uri="{FF2B5EF4-FFF2-40B4-BE49-F238E27FC236}">
                  <a16:creationId xmlns:a16="http://schemas.microsoft.com/office/drawing/2014/main" id="{DD4795EE-A0AD-44C7-463B-749715C837A6}"/>
                </a:ext>
              </a:extLst>
            </p:cNvPr>
            <p:cNvSpPr/>
            <p:nvPr/>
          </p:nvSpPr>
          <p:spPr>
            <a:xfrm>
              <a:off x="7612047" y="6754218"/>
              <a:ext cx="287970" cy="248701"/>
            </a:xfrm>
            <a:custGeom>
              <a:avLst/>
              <a:gdLst>
                <a:gd name="connsiteX0" fmla="*/ 235612 w 287970"/>
                <a:gd name="connsiteY0" fmla="*/ 222523 h 248701"/>
                <a:gd name="connsiteX1" fmla="*/ 235612 w 287970"/>
                <a:gd name="connsiteY1" fmla="*/ 130896 h 248701"/>
                <a:gd name="connsiteX2" fmla="*/ 248702 w 287970"/>
                <a:gd name="connsiteY2" fmla="*/ 143985 h 248701"/>
                <a:gd name="connsiteX3" fmla="*/ 274881 w 287970"/>
                <a:gd name="connsiteY3" fmla="*/ 130896 h 248701"/>
                <a:gd name="connsiteX4" fmla="*/ 143985 w 287970"/>
                <a:gd name="connsiteY4" fmla="*/ 0 h 248701"/>
                <a:gd name="connsiteX5" fmla="*/ 91627 w 287970"/>
                <a:gd name="connsiteY5" fmla="*/ 52358 h 248701"/>
                <a:gd name="connsiteX6" fmla="*/ 91627 w 287970"/>
                <a:gd name="connsiteY6" fmla="*/ 39269 h 248701"/>
                <a:gd name="connsiteX7" fmla="*/ 65448 w 287970"/>
                <a:gd name="connsiteY7" fmla="*/ 39269 h 248701"/>
                <a:gd name="connsiteX8" fmla="*/ 65448 w 287970"/>
                <a:gd name="connsiteY8" fmla="*/ 78537 h 248701"/>
                <a:gd name="connsiteX9" fmla="*/ 13090 w 287970"/>
                <a:gd name="connsiteY9" fmla="*/ 130896 h 248701"/>
                <a:gd name="connsiteX10" fmla="*/ 39269 w 287970"/>
                <a:gd name="connsiteY10" fmla="*/ 143985 h 248701"/>
                <a:gd name="connsiteX11" fmla="*/ 52358 w 287970"/>
                <a:gd name="connsiteY11" fmla="*/ 130896 h 248701"/>
                <a:gd name="connsiteX12" fmla="*/ 52358 w 287970"/>
                <a:gd name="connsiteY12" fmla="*/ 222523 h 248701"/>
                <a:gd name="connsiteX13" fmla="*/ 0 w 287970"/>
                <a:gd name="connsiteY13" fmla="*/ 222523 h 248701"/>
                <a:gd name="connsiteX14" fmla="*/ 0 w 287970"/>
                <a:gd name="connsiteY14" fmla="*/ 248702 h 248701"/>
                <a:gd name="connsiteX15" fmla="*/ 287971 w 287970"/>
                <a:gd name="connsiteY15" fmla="*/ 248702 h 248701"/>
                <a:gd name="connsiteX16" fmla="*/ 287971 w 287970"/>
                <a:gd name="connsiteY16" fmla="*/ 222523 h 248701"/>
                <a:gd name="connsiteX17" fmla="*/ 235612 w 287970"/>
                <a:gd name="connsiteY17" fmla="*/ 222523 h 248701"/>
                <a:gd name="connsiteX18" fmla="*/ 170164 w 287970"/>
                <a:gd name="connsiteY18" fmla="*/ 222523 h 248701"/>
                <a:gd name="connsiteX19" fmla="*/ 170164 w 287970"/>
                <a:gd name="connsiteY19" fmla="*/ 143985 h 248701"/>
                <a:gd name="connsiteX20" fmla="*/ 117806 w 287970"/>
                <a:gd name="connsiteY20" fmla="*/ 143985 h 248701"/>
                <a:gd name="connsiteX21" fmla="*/ 117806 w 287970"/>
                <a:gd name="connsiteY21" fmla="*/ 222523 h 248701"/>
                <a:gd name="connsiteX22" fmla="*/ 78537 w 287970"/>
                <a:gd name="connsiteY22" fmla="*/ 222523 h 248701"/>
                <a:gd name="connsiteX23" fmla="*/ 78537 w 287970"/>
                <a:gd name="connsiteY23" fmla="*/ 104717 h 248701"/>
                <a:gd name="connsiteX24" fmla="*/ 143985 w 287970"/>
                <a:gd name="connsiteY24" fmla="*/ 39269 h 248701"/>
                <a:gd name="connsiteX25" fmla="*/ 209433 w 287970"/>
                <a:gd name="connsiteY25" fmla="*/ 104717 h 248701"/>
                <a:gd name="connsiteX26" fmla="*/ 209433 w 287970"/>
                <a:gd name="connsiteY26" fmla="*/ 222523 h 248701"/>
                <a:gd name="connsiteX27" fmla="*/ 170164 w 287970"/>
                <a:gd name="connsiteY27" fmla="*/ 222523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7970" h="248701">
                  <a:moveTo>
                    <a:pt x="235612" y="222523"/>
                  </a:moveTo>
                  <a:lnTo>
                    <a:pt x="235612" y="130896"/>
                  </a:lnTo>
                  <a:lnTo>
                    <a:pt x="248702" y="143985"/>
                  </a:lnTo>
                  <a:lnTo>
                    <a:pt x="274881" y="130896"/>
                  </a:lnTo>
                  <a:lnTo>
                    <a:pt x="143985" y="0"/>
                  </a:lnTo>
                  <a:lnTo>
                    <a:pt x="91627" y="52358"/>
                  </a:lnTo>
                  <a:lnTo>
                    <a:pt x="91627" y="39269"/>
                  </a:lnTo>
                  <a:lnTo>
                    <a:pt x="65448" y="39269"/>
                  </a:lnTo>
                  <a:lnTo>
                    <a:pt x="65448" y="78537"/>
                  </a:lnTo>
                  <a:lnTo>
                    <a:pt x="13090" y="130896"/>
                  </a:lnTo>
                  <a:lnTo>
                    <a:pt x="39269" y="143985"/>
                  </a:lnTo>
                  <a:lnTo>
                    <a:pt x="52358" y="130896"/>
                  </a:lnTo>
                  <a:lnTo>
                    <a:pt x="52358" y="222523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287971" y="248702"/>
                  </a:lnTo>
                  <a:lnTo>
                    <a:pt x="287971" y="222523"/>
                  </a:lnTo>
                  <a:lnTo>
                    <a:pt x="235612" y="222523"/>
                  </a:lnTo>
                  <a:close/>
                  <a:moveTo>
                    <a:pt x="170164" y="222523"/>
                  </a:moveTo>
                  <a:lnTo>
                    <a:pt x="170164" y="143985"/>
                  </a:lnTo>
                  <a:lnTo>
                    <a:pt x="117806" y="143985"/>
                  </a:lnTo>
                  <a:lnTo>
                    <a:pt x="117806" y="222523"/>
                  </a:lnTo>
                  <a:lnTo>
                    <a:pt x="78537" y="222523"/>
                  </a:lnTo>
                  <a:lnTo>
                    <a:pt x="78537" y="104717"/>
                  </a:lnTo>
                  <a:lnTo>
                    <a:pt x="143985" y="39269"/>
                  </a:lnTo>
                  <a:lnTo>
                    <a:pt x="209433" y="104717"/>
                  </a:lnTo>
                  <a:lnTo>
                    <a:pt x="209433" y="222523"/>
                  </a:lnTo>
                  <a:lnTo>
                    <a:pt x="170164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399" name="Grafika 52">
            <a:extLst>
              <a:ext uri="{FF2B5EF4-FFF2-40B4-BE49-F238E27FC236}">
                <a16:creationId xmlns:a16="http://schemas.microsoft.com/office/drawing/2014/main" id="{75E6A966-A41A-0A3A-D831-C8AFBAF94501}"/>
              </a:ext>
            </a:extLst>
          </p:cNvPr>
          <p:cNvGrpSpPr/>
          <p:nvPr userDrawn="1"/>
        </p:nvGrpSpPr>
        <p:grpSpPr>
          <a:xfrm>
            <a:off x="21770627" y="6730627"/>
            <a:ext cx="495260" cy="495243"/>
            <a:chOff x="7939286" y="6361531"/>
            <a:chExt cx="314149" cy="314149"/>
          </a:xfrm>
          <a:solidFill>
            <a:srgbClr val="212E39"/>
          </a:solidFill>
        </p:grpSpPr>
        <p:sp>
          <p:nvSpPr>
            <p:cNvPr id="1400" name="Dowolny kształt: kształt 1399">
              <a:extLst>
                <a:ext uri="{FF2B5EF4-FFF2-40B4-BE49-F238E27FC236}">
                  <a16:creationId xmlns:a16="http://schemas.microsoft.com/office/drawing/2014/main" id="{031C264B-DADD-554E-DD28-4733537CB0A5}"/>
                </a:ext>
              </a:extLst>
            </p:cNvPr>
            <p:cNvSpPr/>
            <p:nvPr/>
          </p:nvSpPr>
          <p:spPr>
            <a:xfrm>
              <a:off x="7939286" y="6531695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1" name="Dowolny kształt: kształt 1400">
              <a:extLst>
                <a:ext uri="{FF2B5EF4-FFF2-40B4-BE49-F238E27FC236}">
                  <a16:creationId xmlns:a16="http://schemas.microsoft.com/office/drawing/2014/main" id="{1CF1610E-DDCC-00D6-B5CC-5378B51A1EE3}"/>
                </a:ext>
              </a:extLst>
            </p:cNvPr>
            <p:cNvSpPr/>
            <p:nvPr/>
          </p:nvSpPr>
          <p:spPr>
            <a:xfrm>
              <a:off x="7939286" y="6361531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2" name="Dowolny kształt: kształt 1401">
              <a:extLst>
                <a:ext uri="{FF2B5EF4-FFF2-40B4-BE49-F238E27FC236}">
                  <a16:creationId xmlns:a16="http://schemas.microsoft.com/office/drawing/2014/main" id="{40203BAB-9316-BA25-31E6-F19D2E7DD27C}"/>
                </a:ext>
              </a:extLst>
            </p:cNvPr>
            <p:cNvSpPr/>
            <p:nvPr/>
          </p:nvSpPr>
          <p:spPr>
            <a:xfrm>
              <a:off x="8109451" y="6361531"/>
              <a:ext cx="143985" cy="143985"/>
            </a:xfrm>
            <a:custGeom>
              <a:avLst/>
              <a:gdLst>
                <a:gd name="connsiteX0" fmla="*/ 143985 w 143985"/>
                <a:gd name="connsiteY0" fmla="*/ 0 h 143985"/>
                <a:gd name="connsiteX1" fmla="*/ 0 w 143985"/>
                <a:gd name="connsiteY1" fmla="*/ 0 h 143985"/>
                <a:gd name="connsiteX2" fmla="*/ 0 w 143985"/>
                <a:gd name="connsiteY2" fmla="*/ 143985 h 143985"/>
                <a:gd name="connsiteX3" fmla="*/ 143926 w 143985"/>
                <a:gd name="connsiteY3" fmla="*/ 143985 h 143985"/>
                <a:gd name="connsiteX4" fmla="*/ 143985 w 143985"/>
                <a:gd name="connsiteY4" fmla="*/ 0 h 143985"/>
                <a:gd name="connsiteX5" fmla="*/ 117754 w 143985"/>
                <a:gd name="connsiteY5" fmla="*/ 117806 h 143985"/>
                <a:gd name="connsiteX6" fmla="*/ 26179 w 143985"/>
                <a:gd name="connsiteY6" fmla="*/ 117806 h 143985"/>
                <a:gd name="connsiteX7" fmla="*/ 26179 w 143985"/>
                <a:gd name="connsiteY7" fmla="*/ 26179 h 143985"/>
                <a:gd name="connsiteX8" fmla="*/ 117793 w 143985"/>
                <a:gd name="connsiteY8" fmla="*/ 26179 h 143985"/>
                <a:gd name="connsiteX9" fmla="*/ 117754 w 143985"/>
                <a:gd name="connsiteY9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143985" y="0"/>
                  </a:moveTo>
                  <a:lnTo>
                    <a:pt x="0" y="0"/>
                  </a:lnTo>
                  <a:lnTo>
                    <a:pt x="0" y="143985"/>
                  </a:lnTo>
                  <a:lnTo>
                    <a:pt x="143926" y="143985"/>
                  </a:lnTo>
                  <a:lnTo>
                    <a:pt x="143985" y="0"/>
                  </a:lnTo>
                  <a:close/>
                  <a:moveTo>
                    <a:pt x="117754" y="117806"/>
                  </a:moveTo>
                  <a:lnTo>
                    <a:pt x="26179" y="117806"/>
                  </a:lnTo>
                  <a:lnTo>
                    <a:pt x="26179" y="26179"/>
                  </a:lnTo>
                  <a:lnTo>
                    <a:pt x="117793" y="26179"/>
                  </a:lnTo>
                  <a:lnTo>
                    <a:pt x="117754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3" name="Dowolny kształt: kształt 1402">
              <a:extLst>
                <a:ext uri="{FF2B5EF4-FFF2-40B4-BE49-F238E27FC236}">
                  <a16:creationId xmlns:a16="http://schemas.microsoft.com/office/drawing/2014/main" id="{53342C67-C4A7-FB98-A4CD-639FE3A977B7}"/>
                </a:ext>
              </a:extLst>
            </p:cNvPr>
            <p:cNvSpPr/>
            <p:nvPr/>
          </p:nvSpPr>
          <p:spPr>
            <a:xfrm>
              <a:off x="8109451" y="6531787"/>
              <a:ext cx="143985" cy="143893"/>
            </a:xfrm>
            <a:custGeom>
              <a:avLst/>
              <a:gdLst>
                <a:gd name="connsiteX0" fmla="*/ 0 w 143985"/>
                <a:gd name="connsiteY0" fmla="*/ 143894 h 143893"/>
                <a:gd name="connsiteX1" fmla="*/ 143985 w 143985"/>
                <a:gd name="connsiteY1" fmla="*/ 143894 h 143893"/>
                <a:gd name="connsiteX2" fmla="*/ 143985 w 143985"/>
                <a:gd name="connsiteY2" fmla="*/ 0 h 143893"/>
                <a:gd name="connsiteX3" fmla="*/ 91 w 143985"/>
                <a:gd name="connsiteY3" fmla="*/ 0 h 143893"/>
                <a:gd name="connsiteX4" fmla="*/ 0 w 143985"/>
                <a:gd name="connsiteY4" fmla="*/ 143894 h 143893"/>
                <a:gd name="connsiteX5" fmla="*/ 26251 w 143985"/>
                <a:gd name="connsiteY5" fmla="*/ 26153 h 143893"/>
                <a:gd name="connsiteX6" fmla="*/ 58903 w 143985"/>
                <a:gd name="connsiteY6" fmla="*/ 26153 h 143893"/>
                <a:gd name="connsiteX7" fmla="*/ 58903 w 143985"/>
                <a:gd name="connsiteY7" fmla="*/ 52267 h 143893"/>
                <a:gd name="connsiteX8" fmla="*/ 85082 w 143985"/>
                <a:gd name="connsiteY8" fmla="*/ 52267 h 143893"/>
                <a:gd name="connsiteX9" fmla="*/ 85082 w 143985"/>
                <a:gd name="connsiteY9" fmla="*/ 26153 h 143893"/>
                <a:gd name="connsiteX10" fmla="*/ 117806 w 143985"/>
                <a:gd name="connsiteY10" fmla="*/ 26153 h 143893"/>
                <a:gd name="connsiteX11" fmla="*/ 117806 w 143985"/>
                <a:gd name="connsiteY11" fmla="*/ 117715 h 143893"/>
                <a:gd name="connsiteX12" fmla="*/ 85082 w 143985"/>
                <a:gd name="connsiteY12" fmla="*/ 117715 h 143893"/>
                <a:gd name="connsiteX13" fmla="*/ 85082 w 143985"/>
                <a:gd name="connsiteY13" fmla="*/ 91536 h 143893"/>
                <a:gd name="connsiteX14" fmla="*/ 58903 w 143985"/>
                <a:gd name="connsiteY14" fmla="*/ 91536 h 143893"/>
                <a:gd name="connsiteX15" fmla="*/ 58903 w 143985"/>
                <a:gd name="connsiteY15" fmla="*/ 117715 h 143893"/>
                <a:gd name="connsiteX16" fmla="*/ 26199 w 143985"/>
                <a:gd name="connsiteY16" fmla="*/ 117715 h 143893"/>
                <a:gd name="connsiteX17" fmla="*/ 26258 w 143985"/>
                <a:gd name="connsiteY17" fmla="*/ 26153 h 143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3985" h="143893">
                  <a:moveTo>
                    <a:pt x="0" y="143894"/>
                  </a:moveTo>
                  <a:lnTo>
                    <a:pt x="143985" y="143894"/>
                  </a:lnTo>
                  <a:lnTo>
                    <a:pt x="143985" y="0"/>
                  </a:lnTo>
                  <a:lnTo>
                    <a:pt x="91" y="0"/>
                  </a:lnTo>
                  <a:lnTo>
                    <a:pt x="0" y="143894"/>
                  </a:lnTo>
                  <a:close/>
                  <a:moveTo>
                    <a:pt x="26251" y="26153"/>
                  </a:moveTo>
                  <a:lnTo>
                    <a:pt x="58903" y="26153"/>
                  </a:lnTo>
                  <a:lnTo>
                    <a:pt x="58903" y="52267"/>
                  </a:lnTo>
                  <a:lnTo>
                    <a:pt x="85082" y="52267"/>
                  </a:lnTo>
                  <a:lnTo>
                    <a:pt x="85082" y="26153"/>
                  </a:lnTo>
                  <a:lnTo>
                    <a:pt x="117806" y="26153"/>
                  </a:lnTo>
                  <a:lnTo>
                    <a:pt x="117806" y="117715"/>
                  </a:lnTo>
                  <a:lnTo>
                    <a:pt x="85082" y="117715"/>
                  </a:lnTo>
                  <a:lnTo>
                    <a:pt x="85082" y="91536"/>
                  </a:lnTo>
                  <a:lnTo>
                    <a:pt x="58903" y="91536"/>
                  </a:lnTo>
                  <a:lnTo>
                    <a:pt x="58903" y="117715"/>
                  </a:lnTo>
                  <a:lnTo>
                    <a:pt x="26199" y="117715"/>
                  </a:lnTo>
                  <a:lnTo>
                    <a:pt x="26258" y="261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4" name="Dowolny kształt: kształt 1403">
              <a:extLst>
                <a:ext uri="{FF2B5EF4-FFF2-40B4-BE49-F238E27FC236}">
                  <a16:creationId xmlns:a16="http://schemas.microsoft.com/office/drawing/2014/main" id="{8F5A3C5F-6471-6E39-3B10-6E3BA37C313A}"/>
                </a:ext>
              </a:extLst>
            </p:cNvPr>
            <p:cNvSpPr/>
            <p:nvPr/>
          </p:nvSpPr>
          <p:spPr>
            <a:xfrm>
              <a:off x="8148720" y="642370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5" name="Dowolny kształt: kształt 1404">
              <a:extLst>
                <a:ext uri="{FF2B5EF4-FFF2-40B4-BE49-F238E27FC236}">
                  <a16:creationId xmlns:a16="http://schemas.microsoft.com/office/drawing/2014/main" id="{DB059C67-844D-61D5-62B6-61D1C98D63BC}"/>
                </a:ext>
              </a:extLst>
            </p:cNvPr>
            <p:cNvSpPr/>
            <p:nvPr/>
          </p:nvSpPr>
          <p:spPr>
            <a:xfrm>
              <a:off x="8148720" y="659393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6" name="Dowolny kształt: kształt 1405">
              <a:extLst>
                <a:ext uri="{FF2B5EF4-FFF2-40B4-BE49-F238E27FC236}">
                  <a16:creationId xmlns:a16="http://schemas.microsoft.com/office/drawing/2014/main" id="{D0F2FE70-2FEE-B349-DEF1-2A97CF57D7CB}"/>
                </a:ext>
              </a:extLst>
            </p:cNvPr>
            <p:cNvSpPr/>
            <p:nvPr/>
          </p:nvSpPr>
          <p:spPr>
            <a:xfrm>
              <a:off x="7978555" y="6400799"/>
              <a:ext cx="65447" cy="65447"/>
            </a:xfrm>
            <a:custGeom>
              <a:avLst/>
              <a:gdLst>
                <a:gd name="connsiteX0" fmla="*/ 42541 w 65447"/>
                <a:gd name="connsiteY0" fmla="*/ 0 h 65447"/>
                <a:gd name="connsiteX1" fmla="*/ 22907 w 65447"/>
                <a:gd name="connsiteY1" fmla="*/ 0 h 65447"/>
                <a:gd name="connsiteX2" fmla="*/ 22907 w 65447"/>
                <a:gd name="connsiteY2" fmla="*/ 22907 h 65447"/>
                <a:gd name="connsiteX3" fmla="*/ 0 w 65447"/>
                <a:gd name="connsiteY3" fmla="*/ 22907 h 65447"/>
                <a:gd name="connsiteX4" fmla="*/ 0 w 65447"/>
                <a:gd name="connsiteY4" fmla="*/ 42541 h 65447"/>
                <a:gd name="connsiteX5" fmla="*/ 22907 w 65447"/>
                <a:gd name="connsiteY5" fmla="*/ 42541 h 65447"/>
                <a:gd name="connsiteX6" fmla="*/ 22907 w 65447"/>
                <a:gd name="connsiteY6" fmla="*/ 65448 h 65447"/>
                <a:gd name="connsiteX7" fmla="*/ 42541 w 65447"/>
                <a:gd name="connsiteY7" fmla="*/ 65448 h 65447"/>
                <a:gd name="connsiteX8" fmla="*/ 42541 w 65447"/>
                <a:gd name="connsiteY8" fmla="*/ 42541 h 65447"/>
                <a:gd name="connsiteX9" fmla="*/ 65448 w 65447"/>
                <a:gd name="connsiteY9" fmla="*/ 42541 h 65447"/>
                <a:gd name="connsiteX10" fmla="*/ 65448 w 65447"/>
                <a:gd name="connsiteY10" fmla="*/ 22907 h 65447"/>
                <a:gd name="connsiteX11" fmla="*/ 42541 w 65447"/>
                <a:gd name="connsiteY11" fmla="*/ 22907 h 65447"/>
                <a:gd name="connsiteX12" fmla="*/ 42541 w 65447"/>
                <a:gd name="connsiteY12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447" h="65447">
                  <a:moveTo>
                    <a:pt x="42541" y="0"/>
                  </a:moveTo>
                  <a:lnTo>
                    <a:pt x="22907" y="0"/>
                  </a:lnTo>
                  <a:lnTo>
                    <a:pt x="22907" y="22907"/>
                  </a:lnTo>
                  <a:lnTo>
                    <a:pt x="0" y="22907"/>
                  </a:lnTo>
                  <a:lnTo>
                    <a:pt x="0" y="42541"/>
                  </a:lnTo>
                  <a:lnTo>
                    <a:pt x="22907" y="42541"/>
                  </a:lnTo>
                  <a:lnTo>
                    <a:pt x="22907" y="65448"/>
                  </a:lnTo>
                  <a:lnTo>
                    <a:pt x="42541" y="65448"/>
                  </a:lnTo>
                  <a:lnTo>
                    <a:pt x="42541" y="42541"/>
                  </a:lnTo>
                  <a:lnTo>
                    <a:pt x="65448" y="42541"/>
                  </a:lnTo>
                  <a:lnTo>
                    <a:pt x="65448" y="22907"/>
                  </a:lnTo>
                  <a:lnTo>
                    <a:pt x="42541" y="22907"/>
                  </a:lnTo>
                  <a:lnTo>
                    <a:pt x="4254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07" name="Dowolny kształt: kształt 1406">
              <a:extLst>
                <a:ext uri="{FF2B5EF4-FFF2-40B4-BE49-F238E27FC236}">
                  <a16:creationId xmlns:a16="http://schemas.microsoft.com/office/drawing/2014/main" id="{D34A1929-4317-0066-3526-3C68056B6F46}"/>
                </a:ext>
              </a:extLst>
            </p:cNvPr>
            <p:cNvSpPr/>
            <p:nvPr/>
          </p:nvSpPr>
          <p:spPr>
            <a:xfrm>
              <a:off x="7981199" y="6573582"/>
              <a:ext cx="60159" cy="60212"/>
            </a:xfrm>
            <a:custGeom>
              <a:avLst/>
              <a:gdLst>
                <a:gd name="connsiteX0" fmla="*/ 46278 w 60159"/>
                <a:gd name="connsiteY0" fmla="*/ 0 h 60212"/>
                <a:gd name="connsiteX1" fmla="*/ 30080 w 60159"/>
                <a:gd name="connsiteY1" fmla="*/ 16231 h 60212"/>
                <a:gd name="connsiteX2" fmla="*/ 13881 w 60159"/>
                <a:gd name="connsiteY2" fmla="*/ 0 h 60212"/>
                <a:gd name="connsiteX3" fmla="*/ 0 w 60159"/>
                <a:gd name="connsiteY3" fmla="*/ 13875 h 60212"/>
                <a:gd name="connsiteX4" fmla="*/ 16198 w 60159"/>
                <a:gd name="connsiteY4" fmla="*/ 30106 h 60212"/>
                <a:gd name="connsiteX5" fmla="*/ 0 w 60159"/>
                <a:gd name="connsiteY5" fmla="*/ 46337 h 60212"/>
                <a:gd name="connsiteX6" fmla="*/ 13881 w 60159"/>
                <a:gd name="connsiteY6" fmla="*/ 60212 h 60212"/>
                <a:gd name="connsiteX7" fmla="*/ 30080 w 60159"/>
                <a:gd name="connsiteY7" fmla="*/ 43981 h 60212"/>
                <a:gd name="connsiteX8" fmla="*/ 46278 w 60159"/>
                <a:gd name="connsiteY8" fmla="*/ 60212 h 60212"/>
                <a:gd name="connsiteX9" fmla="*/ 60160 w 60159"/>
                <a:gd name="connsiteY9" fmla="*/ 46337 h 60212"/>
                <a:gd name="connsiteX10" fmla="*/ 43961 w 60159"/>
                <a:gd name="connsiteY10" fmla="*/ 30106 h 60212"/>
                <a:gd name="connsiteX11" fmla="*/ 60160 w 60159"/>
                <a:gd name="connsiteY11" fmla="*/ 13875 h 60212"/>
                <a:gd name="connsiteX12" fmla="*/ 46278 w 60159"/>
                <a:gd name="connsiteY12" fmla="*/ 0 h 6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159" h="60212">
                  <a:moveTo>
                    <a:pt x="46278" y="0"/>
                  </a:moveTo>
                  <a:lnTo>
                    <a:pt x="30080" y="16231"/>
                  </a:lnTo>
                  <a:lnTo>
                    <a:pt x="13881" y="0"/>
                  </a:lnTo>
                  <a:lnTo>
                    <a:pt x="0" y="13875"/>
                  </a:lnTo>
                  <a:lnTo>
                    <a:pt x="16198" y="30106"/>
                  </a:lnTo>
                  <a:lnTo>
                    <a:pt x="0" y="46337"/>
                  </a:lnTo>
                  <a:lnTo>
                    <a:pt x="13881" y="60212"/>
                  </a:lnTo>
                  <a:lnTo>
                    <a:pt x="30080" y="43981"/>
                  </a:lnTo>
                  <a:lnTo>
                    <a:pt x="46278" y="60212"/>
                  </a:lnTo>
                  <a:lnTo>
                    <a:pt x="60160" y="46337"/>
                  </a:lnTo>
                  <a:lnTo>
                    <a:pt x="43961" y="30106"/>
                  </a:lnTo>
                  <a:lnTo>
                    <a:pt x="60160" y="13875"/>
                  </a:lnTo>
                  <a:lnTo>
                    <a:pt x="462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408" name="Grafika 52">
            <a:extLst>
              <a:ext uri="{FF2B5EF4-FFF2-40B4-BE49-F238E27FC236}">
                <a16:creationId xmlns:a16="http://schemas.microsoft.com/office/drawing/2014/main" id="{AEAD686C-08CB-CE73-0C61-B1337E464822}"/>
              </a:ext>
            </a:extLst>
          </p:cNvPr>
          <p:cNvGrpSpPr/>
          <p:nvPr userDrawn="1"/>
        </p:nvGrpSpPr>
        <p:grpSpPr>
          <a:xfrm>
            <a:off x="23710401" y="-3277430"/>
            <a:ext cx="474625" cy="474609"/>
            <a:chOff x="9169706" y="13089"/>
            <a:chExt cx="301060" cy="301060"/>
          </a:xfrm>
          <a:solidFill>
            <a:srgbClr val="212E39"/>
          </a:solidFill>
        </p:grpSpPr>
        <p:sp>
          <p:nvSpPr>
            <p:cNvPr id="1409" name="Dowolny kształt: kształt 1408">
              <a:extLst>
                <a:ext uri="{FF2B5EF4-FFF2-40B4-BE49-F238E27FC236}">
                  <a16:creationId xmlns:a16="http://schemas.microsoft.com/office/drawing/2014/main" id="{D8FA4D09-1524-43E8-F1D9-2B28D1B8F772}"/>
                </a:ext>
              </a:extLst>
            </p:cNvPr>
            <p:cNvSpPr/>
            <p:nvPr/>
          </p:nvSpPr>
          <p:spPr>
            <a:xfrm>
              <a:off x="9366050" y="195675"/>
              <a:ext cx="97059" cy="118473"/>
            </a:xfrm>
            <a:custGeom>
              <a:avLst/>
              <a:gdLst>
                <a:gd name="connsiteX0" fmla="*/ 0 w 97059"/>
                <a:gd name="connsiteY0" fmla="*/ 78551 h 118473"/>
                <a:gd name="connsiteX1" fmla="*/ 0 w 97059"/>
                <a:gd name="connsiteY1" fmla="*/ 118474 h 118473"/>
                <a:gd name="connsiteX2" fmla="*/ 26179 w 97059"/>
                <a:gd name="connsiteY2" fmla="*/ 118474 h 118473"/>
                <a:gd name="connsiteX3" fmla="*/ 26179 w 97059"/>
                <a:gd name="connsiteY3" fmla="*/ 89389 h 118473"/>
                <a:gd name="connsiteX4" fmla="*/ 97059 w 97059"/>
                <a:gd name="connsiteY4" fmla="*/ 18509 h 118473"/>
                <a:gd name="connsiteX5" fmla="*/ 78603 w 97059"/>
                <a:gd name="connsiteY5" fmla="*/ 0 h 118473"/>
                <a:gd name="connsiteX6" fmla="*/ 0 w 97059"/>
                <a:gd name="connsiteY6" fmla="*/ 78551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0" y="78551"/>
                  </a:move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lnTo>
                    <a:pt x="78603" y="0"/>
                  </a:lnTo>
                  <a:lnTo>
                    <a:pt x="0" y="7855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0" name="Dowolny kształt: kształt 1409">
              <a:extLst>
                <a:ext uri="{FF2B5EF4-FFF2-40B4-BE49-F238E27FC236}">
                  <a16:creationId xmlns:a16="http://schemas.microsoft.com/office/drawing/2014/main" id="{E39820DE-FA64-1E10-6129-19AB0241C084}"/>
                </a:ext>
              </a:extLst>
            </p:cNvPr>
            <p:cNvSpPr/>
            <p:nvPr/>
          </p:nvSpPr>
          <p:spPr>
            <a:xfrm>
              <a:off x="9169706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609 w 301060"/>
                <a:gd name="connsiteY6" fmla="*/ 13090 h 157120"/>
                <a:gd name="connsiteX7" fmla="*/ 78537 w 301060"/>
                <a:gd name="connsiteY7" fmla="*/ 13090 h 157120"/>
                <a:gd name="connsiteX8" fmla="*/ 10603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83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82 w 301060"/>
                <a:gd name="connsiteY20" fmla="*/ 130896 h 157120"/>
                <a:gd name="connsiteX21" fmla="*/ 78603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104717 w 301060"/>
                <a:gd name="connsiteY30" fmla="*/ 52358 h 157120"/>
                <a:gd name="connsiteX31" fmla="*/ 91627 w 301060"/>
                <a:gd name="connsiteY31" fmla="*/ 52358 h 157120"/>
                <a:gd name="connsiteX32" fmla="*/ 78537 w 301060"/>
                <a:gd name="connsiteY32" fmla="*/ 52358 h 157120"/>
                <a:gd name="connsiteX33" fmla="*/ 65448 w 301060"/>
                <a:gd name="connsiteY33" fmla="*/ 75029 h 157120"/>
                <a:gd name="connsiteX34" fmla="*/ 78537 w 301060"/>
                <a:gd name="connsiteY34" fmla="*/ 97701 h 157120"/>
                <a:gd name="connsiteX35" fmla="*/ 104717 w 301060"/>
                <a:gd name="connsiteY35" fmla="*/ 97701 h 157120"/>
                <a:gd name="connsiteX36" fmla="*/ 115843 w 301060"/>
                <a:gd name="connsiteY36" fmla="*/ 78537 h 157120"/>
                <a:gd name="connsiteX37" fmla="*/ 143985 w 301060"/>
                <a:gd name="connsiteY37" fmla="*/ 78537 h 157120"/>
                <a:gd name="connsiteX38" fmla="*/ 154784 w 301060"/>
                <a:gd name="connsiteY38" fmla="*/ 71993 h 157120"/>
                <a:gd name="connsiteX39" fmla="*/ 183254 w 301060"/>
                <a:gd name="connsiteY39" fmla="*/ 26173 h 157120"/>
                <a:gd name="connsiteX40" fmla="*/ 235612 w 301060"/>
                <a:gd name="connsiteY40" fmla="*/ 26179 h 157120"/>
                <a:gd name="connsiteX41" fmla="*/ 235612 w 301060"/>
                <a:gd name="connsiteY41" fmla="*/ 52358 h 157120"/>
                <a:gd name="connsiteX42" fmla="*/ 228086 w 301060"/>
                <a:gd name="connsiteY42" fmla="*/ 52358 h 157120"/>
                <a:gd name="connsiteX43" fmla="*/ 222523 w 301060"/>
                <a:gd name="connsiteY43" fmla="*/ 42777 h 157120"/>
                <a:gd name="connsiteX44" fmla="*/ 196344 w 301060"/>
                <a:gd name="connsiteY44" fmla="*/ 42777 h 157120"/>
                <a:gd name="connsiteX45" fmla="*/ 183254 w 301060"/>
                <a:gd name="connsiteY45" fmla="*/ 65448 h 157120"/>
                <a:gd name="connsiteX46" fmla="*/ 196344 w 301060"/>
                <a:gd name="connsiteY46" fmla="*/ 88119 h 157120"/>
                <a:gd name="connsiteX47" fmla="*/ 222523 w 301060"/>
                <a:gd name="connsiteY47" fmla="*/ 88119 h 157120"/>
                <a:gd name="connsiteX48" fmla="*/ 228086 w 301060"/>
                <a:gd name="connsiteY48" fmla="*/ 78537 h 157120"/>
                <a:gd name="connsiteX49" fmla="*/ 261791 w 301060"/>
                <a:gd name="connsiteY49" fmla="*/ 78537 h 157120"/>
                <a:gd name="connsiteX50" fmla="*/ 274881 w 301060"/>
                <a:gd name="connsiteY50" fmla="*/ 91627 h 157120"/>
                <a:gd name="connsiteX51" fmla="*/ 274881 w 301060"/>
                <a:gd name="connsiteY51" fmla="*/ 143985 h 157120"/>
                <a:gd name="connsiteX52" fmla="*/ 301060 w 301060"/>
                <a:gd name="connsiteY52" fmla="*/ 143985 h 157120"/>
                <a:gd name="connsiteX53" fmla="*/ 301060 w 301060"/>
                <a:gd name="connsiteY53" fmla="*/ 78537 h 157120"/>
                <a:gd name="connsiteX54" fmla="*/ 274881 w 301060"/>
                <a:gd name="connsiteY5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609" y="13090"/>
                  </a:lnTo>
                  <a:lnTo>
                    <a:pt x="78537" y="13090"/>
                  </a:lnTo>
                  <a:lnTo>
                    <a:pt x="10603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83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82" y="130896"/>
                  </a:lnTo>
                  <a:lnTo>
                    <a:pt x="78603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104717" y="52358"/>
                  </a:lnTo>
                  <a:lnTo>
                    <a:pt x="91627" y="52358"/>
                  </a:lnTo>
                  <a:lnTo>
                    <a:pt x="78537" y="52358"/>
                  </a:lnTo>
                  <a:lnTo>
                    <a:pt x="65448" y="75029"/>
                  </a:lnTo>
                  <a:lnTo>
                    <a:pt x="78537" y="97701"/>
                  </a:lnTo>
                  <a:lnTo>
                    <a:pt x="104717" y="97701"/>
                  </a:lnTo>
                  <a:lnTo>
                    <a:pt x="115843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28086" y="52358"/>
                  </a:lnTo>
                  <a:lnTo>
                    <a:pt x="222523" y="42777"/>
                  </a:lnTo>
                  <a:lnTo>
                    <a:pt x="196344" y="42777"/>
                  </a:lnTo>
                  <a:lnTo>
                    <a:pt x="183254" y="65448"/>
                  </a:lnTo>
                  <a:lnTo>
                    <a:pt x="196344" y="88119"/>
                  </a:lnTo>
                  <a:lnTo>
                    <a:pt x="222523" y="88119"/>
                  </a:lnTo>
                  <a:lnTo>
                    <a:pt x="228086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1" name="Dowolny kształt: kształt 1410">
              <a:extLst>
                <a:ext uri="{FF2B5EF4-FFF2-40B4-BE49-F238E27FC236}">
                  <a16:creationId xmlns:a16="http://schemas.microsoft.com/office/drawing/2014/main" id="{C6CDCE47-81F9-C8D0-0922-4AD4BB74761A}"/>
                </a:ext>
              </a:extLst>
            </p:cNvPr>
            <p:cNvSpPr/>
            <p:nvPr/>
          </p:nvSpPr>
          <p:spPr>
            <a:xfrm>
              <a:off x="9300602" y="117806"/>
              <a:ext cx="52358" cy="183253"/>
            </a:xfrm>
            <a:custGeom>
              <a:avLst/>
              <a:gdLst>
                <a:gd name="connsiteX0" fmla="*/ 0 w 52358"/>
                <a:gd name="connsiteY0" fmla="*/ 0 h 183253"/>
                <a:gd name="connsiteX1" fmla="*/ 0 w 52358"/>
                <a:gd name="connsiteY1" fmla="*/ 26179 h 183253"/>
                <a:gd name="connsiteX2" fmla="*/ 26179 w 52358"/>
                <a:gd name="connsiteY2" fmla="*/ 26179 h 183253"/>
                <a:gd name="connsiteX3" fmla="*/ 26179 w 52358"/>
                <a:gd name="connsiteY3" fmla="*/ 67693 h 183253"/>
                <a:gd name="connsiteX4" fmla="*/ 0 w 52358"/>
                <a:gd name="connsiteY4" fmla="*/ 93872 h 183253"/>
                <a:gd name="connsiteX5" fmla="*/ 0 w 52358"/>
                <a:gd name="connsiteY5" fmla="*/ 160531 h 183253"/>
                <a:gd name="connsiteX6" fmla="*/ 0 w 52358"/>
                <a:gd name="connsiteY6" fmla="*/ 160583 h 183253"/>
                <a:gd name="connsiteX7" fmla="*/ 13090 w 52358"/>
                <a:gd name="connsiteY7" fmla="*/ 183254 h 183253"/>
                <a:gd name="connsiteX8" fmla="*/ 39269 w 52358"/>
                <a:gd name="connsiteY8" fmla="*/ 183254 h 183253"/>
                <a:gd name="connsiteX9" fmla="*/ 52358 w 52358"/>
                <a:gd name="connsiteY9" fmla="*/ 160583 h 183253"/>
                <a:gd name="connsiteX10" fmla="*/ 39269 w 52358"/>
                <a:gd name="connsiteY10" fmla="*/ 137912 h 183253"/>
                <a:gd name="connsiteX11" fmla="*/ 26179 w 52358"/>
                <a:gd name="connsiteY11" fmla="*/ 137912 h 183253"/>
                <a:gd name="connsiteX12" fmla="*/ 26179 w 52358"/>
                <a:gd name="connsiteY12" fmla="*/ 104717 h 183253"/>
                <a:gd name="connsiteX13" fmla="*/ 52358 w 52358"/>
                <a:gd name="connsiteY13" fmla="*/ 78537 h 183253"/>
                <a:gd name="connsiteX14" fmla="*/ 52358 w 52358"/>
                <a:gd name="connsiteY14" fmla="*/ 13090 h 183253"/>
                <a:gd name="connsiteX15" fmla="*/ 39269 w 52358"/>
                <a:gd name="connsiteY15" fmla="*/ 0 h 183253"/>
                <a:gd name="connsiteX16" fmla="*/ 0 w 52358"/>
                <a:gd name="connsiteY16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358" h="183253">
                  <a:moveTo>
                    <a:pt x="0" y="0"/>
                  </a:move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60531"/>
                  </a:lnTo>
                  <a:lnTo>
                    <a:pt x="0" y="160583"/>
                  </a:lnTo>
                  <a:lnTo>
                    <a:pt x="13090" y="183254"/>
                  </a:lnTo>
                  <a:lnTo>
                    <a:pt x="39269" y="183254"/>
                  </a:lnTo>
                  <a:lnTo>
                    <a:pt x="52358" y="160583"/>
                  </a:lnTo>
                  <a:lnTo>
                    <a:pt x="39269" y="137912"/>
                  </a:lnTo>
                  <a:lnTo>
                    <a:pt x="26179" y="137912"/>
                  </a:lnTo>
                  <a:lnTo>
                    <a:pt x="26179" y="104717"/>
                  </a:lnTo>
                  <a:lnTo>
                    <a:pt x="52358" y="7853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2" name="Dowolny kształt: kształt 1411">
              <a:extLst>
                <a:ext uri="{FF2B5EF4-FFF2-40B4-BE49-F238E27FC236}">
                  <a16:creationId xmlns:a16="http://schemas.microsoft.com/office/drawing/2014/main" id="{ED105768-B8C8-74FF-2072-F7999EA8D245}"/>
                </a:ext>
              </a:extLst>
            </p:cNvPr>
            <p:cNvSpPr/>
            <p:nvPr/>
          </p:nvSpPr>
          <p:spPr>
            <a:xfrm>
              <a:off x="9354073" y="111261"/>
              <a:ext cx="77424" cy="130882"/>
            </a:xfrm>
            <a:custGeom>
              <a:avLst/>
              <a:gdLst>
                <a:gd name="connsiteX0" fmla="*/ 0 w 77424"/>
                <a:gd name="connsiteY0" fmla="*/ 112374 h 130882"/>
                <a:gd name="connsiteX1" fmla="*/ 18522 w 77424"/>
                <a:gd name="connsiteY1" fmla="*/ 130883 h 130882"/>
                <a:gd name="connsiteX2" fmla="*/ 64335 w 77424"/>
                <a:gd name="connsiteY2" fmla="*/ 85082 h 130882"/>
                <a:gd name="connsiteX3" fmla="*/ 64335 w 77424"/>
                <a:gd name="connsiteY3" fmla="*/ 85082 h 130882"/>
                <a:gd name="connsiteX4" fmla="*/ 64335 w 77424"/>
                <a:gd name="connsiteY4" fmla="*/ 45303 h 130882"/>
                <a:gd name="connsiteX5" fmla="*/ 77425 w 77424"/>
                <a:gd name="connsiteY5" fmla="*/ 22671 h 130882"/>
                <a:gd name="connsiteX6" fmla="*/ 64335 w 77424"/>
                <a:gd name="connsiteY6" fmla="*/ 0 h 130882"/>
                <a:gd name="connsiteX7" fmla="*/ 38156 w 77424"/>
                <a:gd name="connsiteY7" fmla="*/ 0 h 130882"/>
                <a:gd name="connsiteX8" fmla="*/ 25066 w 77424"/>
                <a:gd name="connsiteY8" fmla="*/ 22671 h 130882"/>
                <a:gd name="connsiteX9" fmla="*/ 38156 w 77424"/>
                <a:gd name="connsiteY9" fmla="*/ 45342 h 130882"/>
                <a:gd name="connsiteX10" fmla="*/ 38156 w 77424"/>
                <a:gd name="connsiteY10" fmla="*/ 45342 h 130882"/>
                <a:gd name="connsiteX11" fmla="*/ 38156 w 77424"/>
                <a:gd name="connsiteY11" fmla="*/ 74211 h 130882"/>
                <a:gd name="connsiteX12" fmla="*/ 0 w 77424"/>
                <a:gd name="connsiteY12" fmla="*/ 112374 h 13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424" h="130882">
                  <a:moveTo>
                    <a:pt x="0" y="112374"/>
                  </a:moveTo>
                  <a:lnTo>
                    <a:pt x="18522" y="130883"/>
                  </a:lnTo>
                  <a:lnTo>
                    <a:pt x="64335" y="85082"/>
                  </a:lnTo>
                  <a:lnTo>
                    <a:pt x="64335" y="85082"/>
                  </a:lnTo>
                  <a:lnTo>
                    <a:pt x="64335" y="45303"/>
                  </a:lnTo>
                  <a:lnTo>
                    <a:pt x="77425" y="22671"/>
                  </a:lnTo>
                  <a:lnTo>
                    <a:pt x="64335" y="0"/>
                  </a:lnTo>
                  <a:lnTo>
                    <a:pt x="38156" y="0"/>
                  </a:lnTo>
                  <a:lnTo>
                    <a:pt x="25066" y="22671"/>
                  </a:lnTo>
                  <a:lnTo>
                    <a:pt x="38156" y="45342"/>
                  </a:lnTo>
                  <a:lnTo>
                    <a:pt x="38156" y="45342"/>
                  </a:lnTo>
                  <a:lnTo>
                    <a:pt x="38156" y="74211"/>
                  </a:lnTo>
                  <a:lnTo>
                    <a:pt x="0" y="1123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3" name="Dowolny kształt: kształt 1412">
              <a:extLst>
                <a:ext uri="{FF2B5EF4-FFF2-40B4-BE49-F238E27FC236}">
                  <a16:creationId xmlns:a16="http://schemas.microsoft.com/office/drawing/2014/main" id="{0CEAE069-FD35-5674-0B3C-3B1C3525ADA6}"/>
                </a:ext>
              </a:extLst>
            </p:cNvPr>
            <p:cNvSpPr/>
            <p:nvPr/>
          </p:nvSpPr>
          <p:spPr>
            <a:xfrm>
              <a:off x="9208975" y="157074"/>
              <a:ext cx="78537" cy="65447"/>
            </a:xfrm>
            <a:custGeom>
              <a:avLst/>
              <a:gdLst>
                <a:gd name="connsiteX0" fmla="*/ 26179 w 78537"/>
                <a:gd name="connsiteY0" fmla="*/ 26179 h 65447"/>
                <a:gd name="connsiteX1" fmla="*/ 26179 w 78537"/>
                <a:gd name="connsiteY1" fmla="*/ 0 h 65447"/>
                <a:gd name="connsiteX2" fmla="*/ 0 w 78537"/>
                <a:gd name="connsiteY2" fmla="*/ 0 h 65447"/>
                <a:gd name="connsiteX3" fmla="*/ 0 w 78537"/>
                <a:gd name="connsiteY3" fmla="*/ 39269 h 65447"/>
                <a:gd name="connsiteX4" fmla="*/ 26179 w 78537"/>
                <a:gd name="connsiteY4" fmla="*/ 65448 h 65447"/>
                <a:gd name="connsiteX5" fmla="*/ 78537 w 78537"/>
                <a:gd name="connsiteY5" fmla="*/ 65448 h 65447"/>
                <a:gd name="connsiteX6" fmla="*/ 78537 w 78537"/>
                <a:gd name="connsiteY6" fmla="*/ 39269 h 65447"/>
                <a:gd name="connsiteX7" fmla="*/ 39269 w 78537"/>
                <a:gd name="connsiteY7" fmla="*/ 39269 h 65447"/>
                <a:gd name="connsiteX8" fmla="*/ 26179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26179" y="26179"/>
                  </a:move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414" name="Grafika 52">
            <a:extLst>
              <a:ext uri="{FF2B5EF4-FFF2-40B4-BE49-F238E27FC236}">
                <a16:creationId xmlns:a16="http://schemas.microsoft.com/office/drawing/2014/main" id="{0A678B1E-8867-D1DC-880D-13C43A5E73CA}"/>
              </a:ext>
            </a:extLst>
          </p:cNvPr>
          <p:cNvGrpSpPr/>
          <p:nvPr userDrawn="1"/>
        </p:nvGrpSpPr>
        <p:grpSpPr>
          <a:xfrm>
            <a:off x="24246935" y="6194112"/>
            <a:ext cx="495260" cy="495243"/>
            <a:chOff x="9510035" y="6021202"/>
            <a:chExt cx="314149" cy="314149"/>
          </a:xfrm>
          <a:solidFill>
            <a:srgbClr val="212E39"/>
          </a:solidFill>
        </p:grpSpPr>
        <p:sp>
          <p:nvSpPr>
            <p:cNvPr id="1415" name="Dowolny kształt: kształt 1414">
              <a:extLst>
                <a:ext uri="{FF2B5EF4-FFF2-40B4-BE49-F238E27FC236}">
                  <a16:creationId xmlns:a16="http://schemas.microsoft.com/office/drawing/2014/main" id="{789673D5-1BDA-F7F4-8F43-BEF95FFB0300}"/>
                </a:ext>
              </a:extLst>
            </p:cNvPr>
            <p:cNvSpPr/>
            <p:nvPr/>
          </p:nvSpPr>
          <p:spPr>
            <a:xfrm>
              <a:off x="9510035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43915 w 314149"/>
                <a:gd name="connsiteY7" fmla="*/ 287971 h 314149"/>
                <a:gd name="connsiteX8" fmla="*/ 28797 w 314149"/>
                <a:gd name="connsiteY8" fmla="*/ 250201 h 314149"/>
                <a:gd name="connsiteX9" fmla="*/ 146734 w 314149"/>
                <a:gd name="connsiteY9" fmla="*/ 26179 h 314149"/>
                <a:gd name="connsiteX10" fmla="*/ 167415 w 314149"/>
                <a:gd name="connsiteY10" fmla="*/ 26179 h 314149"/>
                <a:gd name="connsiteX11" fmla="*/ 254527 w 314149"/>
                <a:gd name="connsiteY11" fmla="*/ 191586 h 314149"/>
                <a:gd name="connsiteX12" fmla="*/ 170164 w 314149"/>
                <a:gd name="connsiteY12" fmla="*/ 287971 h 314149"/>
                <a:gd name="connsiteX13" fmla="*/ 43915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43915" y="287971"/>
                  </a:move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54527" y="191586"/>
                  </a:lnTo>
                  <a:lnTo>
                    <a:pt x="170164" y="287971"/>
                  </a:lnTo>
                  <a:lnTo>
                    <a:pt x="43915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6" name="Dowolny kształt: kształt 1415">
              <a:extLst>
                <a:ext uri="{FF2B5EF4-FFF2-40B4-BE49-F238E27FC236}">
                  <a16:creationId xmlns:a16="http://schemas.microsoft.com/office/drawing/2014/main" id="{CFD8F0F3-D147-6A14-F4FD-94E9E470D98A}"/>
                </a:ext>
              </a:extLst>
            </p:cNvPr>
            <p:cNvSpPr/>
            <p:nvPr/>
          </p:nvSpPr>
          <p:spPr>
            <a:xfrm>
              <a:off x="9654020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17" name="Dowolny kształt: kształt 1416">
              <a:extLst>
                <a:ext uri="{FF2B5EF4-FFF2-40B4-BE49-F238E27FC236}">
                  <a16:creationId xmlns:a16="http://schemas.microsoft.com/office/drawing/2014/main" id="{1D96F6C6-CA87-4F32-1109-173A86455CBC}"/>
                </a:ext>
              </a:extLst>
            </p:cNvPr>
            <p:cNvSpPr/>
            <p:nvPr/>
          </p:nvSpPr>
          <p:spPr>
            <a:xfrm>
              <a:off x="9640931" y="6112829"/>
              <a:ext cx="52358" cy="130895"/>
            </a:xfrm>
            <a:custGeom>
              <a:avLst/>
              <a:gdLst>
                <a:gd name="connsiteX0" fmla="*/ 39269 w 52358"/>
                <a:gd name="connsiteY0" fmla="*/ 0 h 130895"/>
                <a:gd name="connsiteX1" fmla="*/ 13090 w 52358"/>
                <a:gd name="connsiteY1" fmla="*/ 0 h 130895"/>
                <a:gd name="connsiteX2" fmla="*/ 0 w 52358"/>
                <a:gd name="connsiteY2" fmla="*/ 13090 h 130895"/>
                <a:gd name="connsiteX3" fmla="*/ 0 w 52358"/>
                <a:gd name="connsiteY3" fmla="*/ 91627 h 130895"/>
                <a:gd name="connsiteX4" fmla="*/ 13090 w 52358"/>
                <a:gd name="connsiteY4" fmla="*/ 117806 h 130895"/>
                <a:gd name="connsiteX5" fmla="*/ 13090 w 52358"/>
                <a:gd name="connsiteY5" fmla="*/ 130896 h 130895"/>
                <a:gd name="connsiteX6" fmla="*/ 39269 w 52358"/>
                <a:gd name="connsiteY6" fmla="*/ 130896 h 130895"/>
                <a:gd name="connsiteX7" fmla="*/ 39269 w 52358"/>
                <a:gd name="connsiteY7" fmla="*/ 117806 h 130895"/>
                <a:gd name="connsiteX8" fmla="*/ 52358 w 52358"/>
                <a:gd name="connsiteY8" fmla="*/ 91627 h 130895"/>
                <a:gd name="connsiteX9" fmla="*/ 52358 w 52358"/>
                <a:gd name="connsiteY9" fmla="*/ 13090 h 130895"/>
                <a:gd name="connsiteX10" fmla="*/ 39269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39269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418" name="Dowolny kształt: kształt 1417">
            <a:extLst>
              <a:ext uri="{FF2B5EF4-FFF2-40B4-BE49-F238E27FC236}">
                <a16:creationId xmlns:a16="http://schemas.microsoft.com/office/drawing/2014/main" id="{1F6533DE-37B8-0FEB-BB54-92F5552A12EF}"/>
              </a:ext>
            </a:extLst>
          </p:cNvPr>
          <p:cNvSpPr/>
          <p:nvPr userDrawn="1"/>
        </p:nvSpPr>
        <p:spPr>
          <a:xfrm>
            <a:off x="24783468" y="6194112"/>
            <a:ext cx="495260" cy="495243"/>
          </a:xfrm>
          <a:custGeom>
            <a:avLst/>
            <a:gdLst>
              <a:gd name="connsiteX0" fmla="*/ 183254 w 314149"/>
              <a:gd name="connsiteY0" fmla="*/ 0 h 314149"/>
              <a:gd name="connsiteX1" fmla="*/ 130896 w 314149"/>
              <a:gd name="connsiteY1" fmla="*/ 0 h 314149"/>
              <a:gd name="connsiteX2" fmla="*/ 0 w 314149"/>
              <a:gd name="connsiteY2" fmla="*/ 248702 h 314149"/>
              <a:gd name="connsiteX3" fmla="*/ 26179 w 314149"/>
              <a:gd name="connsiteY3" fmla="*/ 314150 h 314149"/>
              <a:gd name="connsiteX4" fmla="*/ 274881 w 314149"/>
              <a:gd name="connsiteY4" fmla="*/ 314150 h 314149"/>
              <a:gd name="connsiteX5" fmla="*/ 314150 w 314149"/>
              <a:gd name="connsiteY5" fmla="*/ 248702 h 314149"/>
              <a:gd name="connsiteX6" fmla="*/ 183254 w 314149"/>
              <a:gd name="connsiteY6" fmla="*/ 0 h 314149"/>
              <a:gd name="connsiteX7" fmla="*/ 170164 w 314149"/>
              <a:gd name="connsiteY7" fmla="*/ 274881 h 314149"/>
              <a:gd name="connsiteX8" fmla="*/ 143985 w 314149"/>
              <a:gd name="connsiteY8" fmla="*/ 274881 h 314149"/>
              <a:gd name="connsiteX9" fmla="*/ 143985 w 314149"/>
              <a:gd name="connsiteY9" fmla="*/ 248702 h 314149"/>
              <a:gd name="connsiteX10" fmla="*/ 170164 w 314149"/>
              <a:gd name="connsiteY10" fmla="*/ 248702 h 314149"/>
              <a:gd name="connsiteX11" fmla="*/ 170164 w 314149"/>
              <a:gd name="connsiteY11" fmla="*/ 274881 h 314149"/>
              <a:gd name="connsiteX12" fmla="*/ 183254 w 314149"/>
              <a:gd name="connsiteY12" fmla="*/ 196344 h 314149"/>
              <a:gd name="connsiteX13" fmla="*/ 170164 w 314149"/>
              <a:gd name="connsiteY13" fmla="*/ 222523 h 314149"/>
              <a:gd name="connsiteX14" fmla="*/ 170164 w 314149"/>
              <a:gd name="connsiteY14" fmla="*/ 235612 h 314149"/>
              <a:gd name="connsiteX15" fmla="*/ 143985 w 314149"/>
              <a:gd name="connsiteY15" fmla="*/ 235612 h 314149"/>
              <a:gd name="connsiteX16" fmla="*/ 143985 w 314149"/>
              <a:gd name="connsiteY16" fmla="*/ 222523 h 314149"/>
              <a:gd name="connsiteX17" fmla="*/ 130896 w 314149"/>
              <a:gd name="connsiteY17" fmla="*/ 196344 h 314149"/>
              <a:gd name="connsiteX18" fmla="*/ 130896 w 314149"/>
              <a:gd name="connsiteY18" fmla="*/ 117806 h 314149"/>
              <a:gd name="connsiteX19" fmla="*/ 143985 w 314149"/>
              <a:gd name="connsiteY19" fmla="*/ 104717 h 314149"/>
              <a:gd name="connsiteX20" fmla="*/ 170164 w 314149"/>
              <a:gd name="connsiteY20" fmla="*/ 104717 h 314149"/>
              <a:gd name="connsiteX21" fmla="*/ 183254 w 314149"/>
              <a:gd name="connsiteY21" fmla="*/ 117806 h 314149"/>
              <a:gd name="connsiteX22" fmla="*/ 183254 w 314149"/>
              <a:gd name="connsiteY22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314149">
                <a:moveTo>
                  <a:pt x="183254" y="0"/>
                </a:moveTo>
                <a:lnTo>
                  <a:pt x="130896" y="0"/>
                </a:lnTo>
                <a:lnTo>
                  <a:pt x="0" y="248702"/>
                </a:lnTo>
                <a:lnTo>
                  <a:pt x="26179" y="314150"/>
                </a:lnTo>
                <a:lnTo>
                  <a:pt x="274881" y="314150"/>
                </a:lnTo>
                <a:lnTo>
                  <a:pt x="314150" y="248702"/>
                </a:lnTo>
                <a:lnTo>
                  <a:pt x="183254" y="0"/>
                </a:lnTo>
                <a:close/>
                <a:moveTo>
                  <a:pt x="170164" y="274881"/>
                </a:moveTo>
                <a:lnTo>
                  <a:pt x="143985" y="274881"/>
                </a:lnTo>
                <a:lnTo>
                  <a:pt x="143985" y="248702"/>
                </a:lnTo>
                <a:lnTo>
                  <a:pt x="170164" y="248702"/>
                </a:lnTo>
                <a:lnTo>
                  <a:pt x="170164" y="274881"/>
                </a:lnTo>
                <a:close/>
                <a:moveTo>
                  <a:pt x="183254" y="196344"/>
                </a:moveTo>
                <a:lnTo>
                  <a:pt x="170164" y="222523"/>
                </a:lnTo>
                <a:lnTo>
                  <a:pt x="170164" y="235612"/>
                </a:lnTo>
                <a:lnTo>
                  <a:pt x="143985" y="235612"/>
                </a:lnTo>
                <a:lnTo>
                  <a:pt x="143985" y="222523"/>
                </a:lnTo>
                <a:lnTo>
                  <a:pt x="130896" y="196344"/>
                </a:lnTo>
                <a:lnTo>
                  <a:pt x="130896" y="117806"/>
                </a:lnTo>
                <a:lnTo>
                  <a:pt x="143985" y="104717"/>
                </a:lnTo>
                <a:lnTo>
                  <a:pt x="170164" y="104717"/>
                </a:lnTo>
                <a:lnTo>
                  <a:pt x="183254" y="117806"/>
                </a:lnTo>
                <a:lnTo>
                  <a:pt x="183254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419" name="Grafika 52">
            <a:extLst>
              <a:ext uri="{FF2B5EF4-FFF2-40B4-BE49-F238E27FC236}">
                <a16:creationId xmlns:a16="http://schemas.microsoft.com/office/drawing/2014/main" id="{4E74CDC3-10AE-D8FF-735A-900AF578F11E}"/>
              </a:ext>
            </a:extLst>
          </p:cNvPr>
          <p:cNvGrpSpPr/>
          <p:nvPr userDrawn="1"/>
        </p:nvGrpSpPr>
        <p:grpSpPr>
          <a:xfrm>
            <a:off x="24783494" y="8587791"/>
            <a:ext cx="491829" cy="491840"/>
            <a:chOff x="9850380" y="7539592"/>
            <a:chExt cx="311973" cy="311990"/>
          </a:xfrm>
          <a:solidFill>
            <a:srgbClr val="212E39"/>
          </a:solidFill>
        </p:grpSpPr>
        <p:sp>
          <p:nvSpPr>
            <p:cNvPr id="1420" name="Dowolny kształt: kształt 1419">
              <a:extLst>
                <a:ext uri="{FF2B5EF4-FFF2-40B4-BE49-F238E27FC236}">
                  <a16:creationId xmlns:a16="http://schemas.microsoft.com/office/drawing/2014/main" id="{4E672DA9-1CD5-E918-B503-A5709C2C2ADB}"/>
                </a:ext>
              </a:extLst>
            </p:cNvPr>
            <p:cNvSpPr/>
            <p:nvPr/>
          </p:nvSpPr>
          <p:spPr>
            <a:xfrm>
              <a:off x="9935054" y="7600851"/>
              <a:ext cx="32920" cy="11257"/>
            </a:xfrm>
            <a:custGeom>
              <a:avLst/>
              <a:gdLst>
                <a:gd name="connsiteX0" fmla="*/ 0 w 32920"/>
                <a:gd name="connsiteY0" fmla="*/ 11257 h 11257"/>
                <a:gd name="connsiteX1" fmla="*/ 32920 w 32920"/>
                <a:gd name="connsiteY1" fmla="*/ 11257 h 11257"/>
                <a:gd name="connsiteX2" fmla="*/ 27750 w 32920"/>
                <a:gd name="connsiteY2" fmla="*/ 0 h 11257"/>
                <a:gd name="connsiteX3" fmla="*/ 5170 w 32920"/>
                <a:gd name="connsiteY3" fmla="*/ 0 h 11257"/>
                <a:gd name="connsiteX4" fmla="*/ 0 w 32920"/>
                <a:gd name="connsiteY4" fmla="*/ 11257 h 1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20" h="11257">
                  <a:moveTo>
                    <a:pt x="0" y="11257"/>
                  </a:moveTo>
                  <a:lnTo>
                    <a:pt x="32920" y="11257"/>
                  </a:lnTo>
                  <a:lnTo>
                    <a:pt x="27750" y="0"/>
                  </a:lnTo>
                  <a:lnTo>
                    <a:pt x="5170" y="0"/>
                  </a:lnTo>
                  <a:lnTo>
                    <a:pt x="0" y="1125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1" name="Dowolny kształt: kształt 1420">
              <a:extLst>
                <a:ext uri="{FF2B5EF4-FFF2-40B4-BE49-F238E27FC236}">
                  <a16:creationId xmlns:a16="http://schemas.microsoft.com/office/drawing/2014/main" id="{CBE46CF7-4572-9FB8-A866-2BB9FB1A1ED6}"/>
                </a:ext>
              </a:extLst>
            </p:cNvPr>
            <p:cNvSpPr/>
            <p:nvPr/>
          </p:nvSpPr>
          <p:spPr>
            <a:xfrm>
              <a:off x="9929687" y="7588678"/>
              <a:ext cx="17081" cy="9358"/>
            </a:xfrm>
            <a:custGeom>
              <a:avLst/>
              <a:gdLst>
                <a:gd name="connsiteX0" fmla="*/ 10275 w 17081"/>
                <a:gd name="connsiteY0" fmla="*/ 9359 h 9358"/>
                <a:gd name="connsiteX1" fmla="*/ 17082 w 17081"/>
                <a:gd name="connsiteY1" fmla="*/ 9359 h 9358"/>
                <a:gd name="connsiteX2" fmla="*/ 11191 w 17081"/>
                <a:gd name="connsiteY2" fmla="*/ 1505 h 9358"/>
                <a:gd name="connsiteX3" fmla="*/ 11126 w 17081"/>
                <a:gd name="connsiteY3" fmla="*/ 1505 h 9358"/>
                <a:gd name="connsiteX4" fmla="*/ 11126 w 17081"/>
                <a:gd name="connsiteY4" fmla="*/ 1505 h 9358"/>
                <a:gd name="connsiteX5" fmla="*/ 786 w 17081"/>
                <a:gd name="connsiteY5" fmla="*/ 0 h 9358"/>
                <a:gd name="connsiteX6" fmla="*/ 0 w 17081"/>
                <a:gd name="connsiteY6" fmla="*/ 5367 h 9358"/>
                <a:gd name="connsiteX7" fmla="*/ 8181 w 17081"/>
                <a:gd name="connsiteY7" fmla="*/ 6545 h 9358"/>
                <a:gd name="connsiteX8" fmla="*/ 10275 w 17081"/>
                <a:gd name="connsiteY8" fmla="*/ 9359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1" h="9358">
                  <a:moveTo>
                    <a:pt x="10275" y="9359"/>
                  </a:moveTo>
                  <a:lnTo>
                    <a:pt x="17082" y="9359"/>
                  </a:lnTo>
                  <a:lnTo>
                    <a:pt x="11191" y="1505"/>
                  </a:lnTo>
                  <a:lnTo>
                    <a:pt x="11126" y="1505"/>
                  </a:lnTo>
                  <a:lnTo>
                    <a:pt x="11126" y="1505"/>
                  </a:lnTo>
                  <a:lnTo>
                    <a:pt x="786" y="0"/>
                  </a:lnTo>
                  <a:lnTo>
                    <a:pt x="0" y="5367"/>
                  </a:lnTo>
                  <a:lnTo>
                    <a:pt x="8181" y="6545"/>
                  </a:lnTo>
                  <a:lnTo>
                    <a:pt x="10275" y="935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2" name="Dowolny kształt: kształt 1421">
              <a:extLst>
                <a:ext uri="{FF2B5EF4-FFF2-40B4-BE49-F238E27FC236}">
                  <a16:creationId xmlns:a16="http://schemas.microsoft.com/office/drawing/2014/main" id="{2BA4DBED-BBDF-AB60-E66E-2C30EA08AFD4}"/>
                </a:ext>
              </a:extLst>
            </p:cNvPr>
            <p:cNvSpPr/>
            <p:nvPr/>
          </p:nvSpPr>
          <p:spPr>
            <a:xfrm>
              <a:off x="9956127" y="7588678"/>
              <a:ext cx="17082" cy="9358"/>
            </a:xfrm>
            <a:custGeom>
              <a:avLst/>
              <a:gdLst>
                <a:gd name="connsiteX0" fmla="*/ 8901 w 17082"/>
                <a:gd name="connsiteY0" fmla="*/ 6545 h 9358"/>
                <a:gd name="connsiteX1" fmla="*/ 17082 w 17082"/>
                <a:gd name="connsiteY1" fmla="*/ 5367 h 9358"/>
                <a:gd name="connsiteX2" fmla="*/ 16297 w 17082"/>
                <a:gd name="connsiteY2" fmla="*/ 0 h 9358"/>
                <a:gd name="connsiteX3" fmla="*/ 5956 w 17082"/>
                <a:gd name="connsiteY3" fmla="*/ 1505 h 9358"/>
                <a:gd name="connsiteX4" fmla="*/ 5956 w 17082"/>
                <a:gd name="connsiteY4" fmla="*/ 1505 h 9358"/>
                <a:gd name="connsiteX5" fmla="*/ 5890 w 17082"/>
                <a:gd name="connsiteY5" fmla="*/ 1505 h 9358"/>
                <a:gd name="connsiteX6" fmla="*/ 0 w 17082"/>
                <a:gd name="connsiteY6" fmla="*/ 9359 h 9358"/>
                <a:gd name="connsiteX7" fmla="*/ 6807 w 17082"/>
                <a:gd name="connsiteY7" fmla="*/ 9359 h 9358"/>
                <a:gd name="connsiteX8" fmla="*/ 8901 w 17082"/>
                <a:gd name="connsiteY8" fmla="*/ 6545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2" h="9358">
                  <a:moveTo>
                    <a:pt x="8901" y="6545"/>
                  </a:moveTo>
                  <a:lnTo>
                    <a:pt x="17082" y="5367"/>
                  </a:lnTo>
                  <a:lnTo>
                    <a:pt x="16297" y="0"/>
                  </a:lnTo>
                  <a:lnTo>
                    <a:pt x="5956" y="1505"/>
                  </a:lnTo>
                  <a:lnTo>
                    <a:pt x="5956" y="1505"/>
                  </a:lnTo>
                  <a:lnTo>
                    <a:pt x="5890" y="1505"/>
                  </a:lnTo>
                  <a:lnTo>
                    <a:pt x="0" y="9359"/>
                  </a:lnTo>
                  <a:lnTo>
                    <a:pt x="6807" y="9359"/>
                  </a:lnTo>
                  <a:lnTo>
                    <a:pt x="8901" y="65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3" name="Dowolny kształt: kształt 1422">
              <a:extLst>
                <a:ext uri="{FF2B5EF4-FFF2-40B4-BE49-F238E27FC236}">
                  <a16:creationId xmlns:a16="http://schemas.microsoft.com/office/drawing/2014/main" id="{F90A4F6B-0515-A54F-93A1-2551A8D0621C}"/>
                </a:ext>
              </a:extLst>
            </p:cNvPr>
            <p:cNvSpPr/>
            <p:nvPr/>
          </p:nvSpPr>
          <p:spPr>
            <a:xfrm>
              <a:off x="9921898" y="7617475"/>
              <a:ext cx="58903" cy="56023"/>
            </a:xfrm>
            <a:custGeom>
              <a:avLst/>
              <a:gdLst>
                <a:gd name="connsiteX0" fmla="*/ 58903 w 58903"/>
                <a:gd name="connsiteY0" fmla="*/ 28012 h 56023"/>
                <a:gd name="connsiteX1" fmla="*/ 53275 w 58903"/>
                <a:gd name="connsiteY1" fmla="*/ 10734 h 56023"/>
                <a:gd name="connsiteX2" fmla="*/ 38549 w 58903"/>
                <a:gd name="connsiteY2" fmla="*/ 0 h 56023"/>
                <a:gd name="connsiteX3" fmla="*/ 20355 w 58903"/>
                <a:gd name="connsiteY3" fmla="*/ 0 h 56023"/>
                <a:gd name="connsiteX4" fmla="*/ 5629 w 58903"/>
                <a:gd name="connsiteY4" fmla="*/ 10734 h 56023"/>
                <a:gd name="connsiteX5" fmla="*/ 0 w 58903"/>
                <a:gd name="connsiteY5" fmla="*/ 28012 h 56023"/>
                <a:gd name="connsiteX6" fmla="*/ 5629 w 58903"/>
                <a:gd name="connsiteY6" fmla="*/ 45355 h 56023"/>
                <a:gd name="connsiteX7" fmla="*/ 20355 w 58903"/>
                <a:gd name="connsiteY7" fmla="*/ 56023 h 56023"/>
                <a:gd name="connsiteX8" fmla="*/ 38549 w 58903"/>
                <a:gd name="connsiteY8" fmla="*/ 56023 h 56023"/>
                <a:gd name="connsiteX9" fmla="*/ 53275 w 58903"/>
                <a:gd name="connsiteY9" fmla="*/ 45355 h 56023"/>
                <a:gd name="connsiteX10" fmla="*/ 58903 w 58903"/>
                <a:gd name="connsiteY10" fmla="*/ 28012 h 56023"/>
                <a:gd name="connsiteX11" fmla="*/ 21205 w 58903"/>
                <a:gd name="connsiteY11" fmla="*/ 51311 h 56023"/>
                <a:gd name="connsiteX12" fmla="*/ 29779 w 58903"/>
                <a:gd name="connsiteY12" fmla="*/ 16231 h 56023"/>
                <a:gd name="connsiteX13" fmla="*/ 38483 w 58903"/>
                <a:gd name="connsiteY13" fmla="*/ 51311 h 56023"/>
                <a:gd name="connsiteX14" fmla="*/ 21205 w 58903"/>
                <a:gd name="connsiteY14" fmla="*/ 51311 h 5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03" h="56023">
                  <a:moveTo>
                    <a:pt x="58903" y="28012"/>
                  </a:moveTo>
                  <a:lnTo>
                    <a:pt x="53275" y="10734"/>
                  </a:lnTo>
                  <a:lnTo>
                    <a:pt x="38549" y="0"/>
                  </a:lnTo>
                  <a:lnTo>
                    <a:pt x="20355" y="0"/>
                  </a:lnTo>
                  <a:lnTo>
                    <a:pt x="5629" y="10734"/>
                  </a:lnTo>
                  <a:lnTo>
                    <a:pt x="0" y="28012"/>
                  </a:lnTo>
                  <a:lnTo>
                    <a:pt x="5629" y="45355"/>
                  </a:lnTo>
                  <a:lnTo>
                    <a:pt x="20355" y="56023"/>
                  </a:lnTo>
                  <a:lnTo>
                    <a:pt x="38549" y="56023"/>
                  </a:lnTo>
                  <a:lnTo>
                    <a:pt x="53275" y="45355"/>
                  </a:lnTo>
                  <a:lnTo>
                    <a:pt x="58903" y="28012"/>
                  </a:lnTo>
                  <a:close/>
                  <a:moveTo>
                    <a:pt x="21205" y="51311"/>
                  </a:moveTo>
                  <a:lnTo>
                    <a:pt x="29779" y="16231"/>
                  </a:lnTo>
                  <a:lnTo>
                    <a:pt x="38483" y="51311"/>
                  </a:lnTo>
                  <a:lnTo>
                    <a:pt x="21205" y="513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4" name="Dowolny kształt: kształt 1423">
              <a:extLst>
                <a:ext uri="{FF2B5EF4-FFF2-40B4-BE49-F238E27FC236}">
                  <a16:creationId xmlns:a16="http://schemas.microsoft.com/office/drawing/2014/main" id="{9405261C-0D50-CB10-708D-A001B09F9C1C}"/>
                </a:ext>
              </a:extLst>
            </p:cNvPr>
            <p:cNvSpPr/>
            <p:nvPr/>
          </p:nvSpPr>
          <p:spPr>
            <a:xfrm>
              <a:off x="9969152" y="7601768"/>
              <a:ext cx="25066" cy="24542"/>
            </a:xfrm>
            <a:custGeom>
              <a:avLst/>
              <a:gdLst>
                <a:gd name="connsiteX0" fmla="*/ 7330 w 25066"/>
                <a:gd name="connsiteY0" fmla="*/ 24543 h 24542"/>
                <a:gd name="connsiteX1" fmla="*/ 19765 w 25066"/>
                <a:gd name="connsiteY1" fmla="*/ 18391 h 24542"/>
                <a:gd name="connsiteX2" fmla="*/ 25066 w 25066"/>
                <a:gd name="connsiteY2" fmla="*/ 6021 h 24542"/>
                <a:gd name="connsiteX3" fmla="*/ 19045 w 25066"/>
                <a:gd name="connsiteY3" fmla="*/ 0 h 24542"/>
                <a:gd name="connsiteX4" fmla="*/ 13679 w 25066"/>
                <a:gd name="connsiteY4" fmla="*/ 12370 h 24542"/>
                <a:gd name="connsiteX5" fmla="*/ 0 w 25066"/>
                <a:gd name="connsiteY5" fmla="*/ 19045 h 24542"/>
                <a:gd name="connsiteX6" fmla="*/ 7330 w 25066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66" h="24542">
                  <a:moveTo>
                    <a:pt x="7330" y="24543"/>
                  </a:moveTo>
                  <a:lnTo>
                    <a:pt x="19765" y="18391"/>
                  </a:lnTo>
                  <a:lnTo>
                    <a:pt x="25066" y="6021"/>
                  </a:lnTo>
                  <a:lnTo>
                    <a:pt x="19045" y="0"/>
                  </a:lnTo>
                  <a:lnTo>
                    <a:pt x="13679" y="12370"/>
                  </a:lnTo>
                  <a:lnTo>
                    <a:pt x="0" y="19045"/>
                  </a:lnTo>
                  <a:lnTo>
                    <a:pt x="7330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5" name="Dowolny kształt: kształt 1424">
              <a:extLst>
                <a:ext uri="{FF2B5EF4-FFF2-40B4-BE49-F238E27FC236}">
                  <a16:creationId xmlns:a16="http://schemas.microsoft.com/office/drawing/2014/main" id="{92738B14-95C9-DB77-CEB9-9A5B6AD44EB3}"/>
                </a:ext>
              </a:extLst>
            </p:cNvPr>
            <p:cNvSpPr/>
            <p:nvPr/>
          </p:nvSpPr>
          <p:spPr>
            <a:xfrm>
              <a:off x="9980409" y="7647123"/>
              <a:ext cx="23037" cy="23692"/>
            </a:xfrm>
            <a:custGeom>
              <a:avLst/>
              <a:gdLst>
                <a:gd name="connsiteX0" fmla="*/ 2094 w 23037"/>
                <a:gd name="connsiteY0" fmla="*/ 0 h 23692"/>
                <a:gd name="connsiteX1" fmla="*/ 0 w 23037"/>
                <a:gd name="connsiteY1" fmla="*/ 7134 h 23692"/>
                <a:gd name="connsiteX2" fmla="*/ 11060 w 23037"/>
                <a:gd name="connsiteY2" fmla="*/ 11846 h 23692"/>
                <a:gd name="connsiteX3" fmla="*/ 17671 w 23037"/>
                <a:gd name="connsiteY3" fmla="*/ 23692 h 23692"/>
                <a:gd name="connsiteX4" fmla="*/ 23038 w 23037"/>
                <a:gd name="connsiteY4" fmla="*/ 17082 h 23692"/>
                <a:gd name="connsiteX5" fmla="*/ 16493 w 23037"/>
                <a:gd name="connsiteY5" fmla="*/ 5302 h 23692"/>
                <a:gd name="connsiteX6" fmla="*/ 2094 w 23037"/>
                <a:gd name="connsiteY6" fmla="*/ 0 h 2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37" h="23692">
                  <a:moveTo>
                    <a:pt x="2094" y="0"/>
                  </a:moveTo>
                  <a:lnTo>
                    <a:pt x="0" y="7134"/>
                  </a:lnTo>
                  <a:lnTo>
                    <a:pt x="11060" y="11846"/>
                  </a:lnTo>
                  <a:lnTo>
                    <a:pt x="17671" y="23692"/>
                  </a:lnTo>
                  <a:lnTo>
                    <a:pt x="23038" y="17082"/>
                  </a:lnTo>
                  <a:lnTo>
                    <a:pt x="16493" y="5302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6" name="Dowolny kształt: kształt 1425">
              <a:extLst>
                <a:ext uri="{FF2B5EF4-FFF2-40B4-BE49-F238E27FC236}">
                  <a16:creationId xmlns:a16="http://schemas.microsoft.com/office/drawing/2014/main" id="{CABD99FE-9EE9-913A-830A-3ACDF257E9BF}"/>
                </a:ext>
              </a:extLst>
            </p:cNvPr>
            <p:cNvSpPr/>
            <p:nvPr/>
          </p:nvSpPr>
          <p:spPr>
            <a:xfrm>
              <a:off x="9970526" y="7665383"/>
              <a:ext cx="13416" cy="28011"/>
            </a:xfrm>
            <a:custGeom>
              <a:avLst/>
              <a:gdLst>
                <a:gd name="connsiteX0" fmla="*/ 0 w 13416"/>
                <a:gd name="connsiteY0" fmla="*/ 3861 h 28011"/>
                <a:gd name="connsiteX1" fmla="*/ 4974 w 13416"/>
                <a:gd name="connsiteY1" fmla="*/ 14791 h 28011"/>
                <a:gd name="connsiteX2" fmla="*/ 1963 w 13416"/>
                <a:gd name="connsiteY2" fmla="*/ 28012 h 28011"/>
                <a:gd name="connsiteX3" fmla="*/ 10341 w 13416"/>
                <a:gd name="connsiteY3" fmla="*/ 26703 h 28011"/>
                <a:gd name="connsiteX4" fmla="*/ 13417 w 13416"/>
                <a:gd name="connsiteY4" fmla="*/ 13613 h 28011"/>
                <a:gd name="connsiteX5" fmla="*/ 6349 w 13416"/>
                <a:gd name="connsiteY5" fmla="*/ 0 h 28011"/>
                <a:gd name="connsiteX6" fmla="*/ 0 w 13416"/>
                <a:gd name="connsiteY6" fmla="*/ 3861 h 2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8011">
                  <a:moveTo>
                    <a:pt x="0" y="3861"/>
                  </a:moveTo>
                  <a:lnTo>
                    <a:pt x="4974" y="14791"/>
                  </a:lnTo>
                  <a:lnTo>
                    <a:pt x="1963" y="28012"/>
                  </a:lnTo>
                  <a:lnTo>
                    <a:pt x="10341" y="26703"/>
                  </a:lnTo>
                  <a:lnTo>
                    <a:pt x="13417" y="13613"/>
                  </a:lnTo>
                  <a:lnTo>
                    <a:pt x="6349" y="0"/>
                  </a:lnTo>
                  <a:lnTo>
                    <a:pt x="0" y="38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7" name="Dowolny kształt: kształt 1426">
              <a:extLst>
                <a:ext uri="{FF2B5EF4-FFF2-40B4-BE49-F238E27FC236}">
                  <a16:creationId xmlns:a16="http://schemas.microsoft.com/office/drawing/2014/main" id="{F1FABEB1-1EFC-FB40-0448-31E95CBF528B}"/>
                </a:ext>
              </a:extLst>
            </p:cNvPr>
            <p:cNvSpPr/>
            <p:nvPr/>
          </p:nvSpPr>
          <p:spPr>
            <a:xfrm>
              <a:off x="9909332" y="7601637"/>
              <a:ext cx="25132" cy="24542"/>
            </a:xfrm>
            <a:custGeom>
              <a:avLst/>
              <a:gdLst>
                <a:gd name="connsiteX0" fmla="*/ 17737 w 25132"/>
                <a:gd name="connsiteY0" fmla="*/ 24543 h 24542"/>
                <a:gd name="connsiteX1" fmla="*/ 25132 w 25132"/>
                <a:gd name="connsiteY1" fmla="*/ 19046 h 24542"/>
                <a:gd name="connsiteX2" fmla="*/ 11388 w 25132"/>
                <a:gd name="connsiteY2" fmla="*/ 12370 h 24542"/>
                <a:gd name="connsiteX3" fmla="*/ 6021 w 25132"/>
                <a:gd name="connsiteY3" fmla="*/ 0 h 24542"/>
                <a:gd name="connsiteX4" fmla="*/ 0 w 25132"/>
                <a:gd name="connsiteY4" fmla="*/ 6021 h 24542"/>
                <a:gd name="connsiteX5" fmla="*/ 5367 w 25132"/>
                <a:gd name="connsiteY5" fmla="*/ 18391 h 24542"/>
                <a:gd name="connsiteX6" fmla="*/ 17737 w 25132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32" h="24542">
                  <a:moveTo>
                    <a:pt x="17737" y="24543"/>
                  </a:moveTo>
                  <a:lnTo>
                    <a:pt x="25132" y="19046"/>
                  </a:lnTo>
                  <a:lnTo>
                    <a:pt x="11388" y="12370"/>
                  </a:lnTo>
                  <a:lnTo>
                    <a:pt x="6021" y="0"/>
                  </a:lnTo>
                  <a:lnTo>
                    <a:pt x="0" y="6021"/>
                  </a:lnTo>
                  <a:lnTo>
                    <a:pt x="5367" y="18391"/>
                  </a:lnTo>
                  <a:lnTo>
                    <a:pt x="17737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8" name="Dowolny kształt: kształt 1427">
              <a:extLst>
                <a:ext uri="{FF2B5EF4-FFF2-40B4-BE49-F238E27FC236}">
                  <a16:creationId xmlns:a16="http://schemas.microsoft.com/office/drawing/2014/main" id="{7664C2C2-0EFE-2CC5-A3DB-5DED5846D7A0}"/>
                </a:ext>
              </a:extLst>
            </p:cNvPr>
            <p:cNvSpPr/>
            <p:nvPr/>
          </p:nvSpPr>
          <p:spPr>
            <a:xfrm>
              <a:off x="9900169" y="7647058"/>
              <a:ext cx="22972" cy="23626"/>
            </a:xfrm>
            <a:custGeom>
              <a:avLst/>
              <a:gdLst>
                <a:gd name="connsiteX0" fmla="*/ 20878 w 22972"/>
                <a:gd name="connsiteY0" fmla="*/ 0 h 23626"/>
                <a:gd name="connsiteX1" fmla="*/ 6545 w 22972"/>
                <a:gd name="connsiteY1" fmla="*/ 5236 h 23626"/>
                <a:gd name="connsiteX2" fmla="*/ 0 w 22972"/>
                <a:gd name="connsiteY2" fmla="*/ 17016 h 23626"/>
                <a:gd name="connsiteX3" fmla="*/ 5367 w 22972"/>
                <a:gd name="connsiteY3" fmla="*/ 23626 h 23626"/>
                <a:gd name="connsiteX4" fmla="*/ 11912 w 22972"/>
                <a:gd name="connsiteY4" fmla="*/ 11781 h 23626"/>
                <a:gd name="connsiteX5" fmla="*/ 22973 w 22972"/>
                <a:gd name="connsiteY5" fmla="*/ 7068 h 23626"/>
                <a:gd name="connsiteX6" fmla="*/ 20878 w 22972"/>
                <a:gd name="connsiteY6" fmla="*/ 0 h 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72" h="23626">
                  <a:moveTo>
                    <a:pt x="20878" y="0"/>
                  </a:moveTo>
                  <a:lnTo>
                    <a:pt x="6545" y="5236"/>
                  </a:lnTo>
                  <a:lnTo>
                    <a:pt x="0" y="17016"/>
                  </a:lnTo>
                  <a:lnTo>
                    <a:pt x="5367" y="23626"/>
                  </a:lnTo>
                  <a:lnTo>
                    <a:pt x="11912" y="11781"/>
                  </a:lnTo>
                  <a:lnTo>
                    <a:pt x="22973" y="7068"/>
                  </a:lnTo>
                  <a:lnTo>
                    <a:pt x="208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29" name="Dowolny kształt: kształt 1428">
              <a:extLst>
                <a:ext uri="{FF2B5EF4-FFF2-40B4-BE49-F238E27FC236}">
                  <a16:creationId xmlns:a16="http://schemas.microsoft.com/office/drawing/2014/main" id="{ED79C84F-086F-4CDA-4B18-40551DC05BDB}"/>
                </a:ext>
              </a:extLst>
            </p:cNvPr>
            <p:cNvSpPr/>
            <p:nvPr/>
          </p:nvSpPr>
          <p:spPr>
            <a:xfrm>
              <a:off x="9919607" y="7665317"/>
              <a:ext cx="13416" cy="27946"/>
            </a:xfrm>
            <a:custGeom>
              <a:avLst/>
              <a:gdLst>
                <a:gd name="connsiteX0" fmla="*/ 7134 w 13416"/>
                <a:gd name="connsiteY0" fmla="*/ 0 h 27946"/>
                <a:gd name="connsiteX1" fmla="*/ 0 w 13416"/>
                <a:gd name="connsiteY1" fmla="*/ 13548 h 27946"/>
                <a:gd name="connsiteX2" fmla="*/ 3076 w 13416"/>
                <a:gd name="connsiteY2" fmla="*/ 26703 h 27946"/>
                <a:gd name="connsiteX3" fmla="*/ 11519 w 13416"/>
                <a:gd name="connsiteY3" fmla="*/ 27946 h 27946"/>
                <a:gd name="connsiteX4" fmla="*/ 8443 w 13416"/>
                <a:gd name="connsiteY4" fmla="*/ 14792 h 27946"/>
                <a:gd name="connsiteX5" fmla="*/ 13417 w 13416"/>
                <a:gd name="connsiteY5" fmla="*/ 3796 h 27946"/>
                <a:gd name="connsiteX6" fmla="*/ 7134 w 13416"/>
                <a:gd name="connsiteY6" fmla="*/ 0 h 2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7946">
                  <a:moveTo>
                    <a:pt x="7134" y="0"/>
                  </a:moveTo>
                  <a:lnTo>
                    <a:pt x="0" y="13548"/>
                  </a:lnTo>
                  <a:lnTo>
                    <a:pt x="3076" y="26703"/>
                  </a:lnTo>
                  <a:lnTo>
                    <a:pt x="11519" y="27946"/>
                  </a:lnTo>
                  <a:lnTo>
                    <a:pt x="8443" y="14792"/>
                  </a:lnTo>
                  <a:lnTo>
                    <a:pt x="13417" y="3796"/>
                  </a:lnTo>
                  <a:lnTo>
                    <a:pt x="713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30" name="Dowolny kształt: kształt 1429">
              <a:extLst>
                <a:ext uri="{FF2B5EF4-FFF2-40B4-BE49-F238E27FC236}">
                  <a16:creationId xmlns:a16="http://schemas.microsoft.com/office/drawing/2014/main" id="{F26FCBB0-EC03-B191-137C-78D5B03CC16B}"/>
                </a:ext>
              </a:extLst>
            </p:cNvPr>
            <p:cNvSpPr/>
            <p:nvPr/>
          </p:nvSpPr>
          <p:spPr>
            <a:xfrm>
              <a:off x="9850380" y="7539592"/>
              <a:ext cx="311973" cy="311990"/>
            </a:xfrm>
            <a:custGeom>
              <a:avLst/>
              <a:gdLst>
                <a:gd name="connsiteX0" fmla="*/ 200908 w 311973"/>
                <a:gd name="connsiteY0" fmla="*/ 163882 h 311990"/>
                <a:gd name="connsiteX1" fmla="*/ 181339 w 311973"/>
                <a:gd name="connsiteY1" fmla="*/ 163882 h 311990"/>
                <a:gd name="connsiteX2" fmla="*/ 173158 w 311973"/>
                <a:gd name="connsiteY2" fmla="*/ 29714 h 311990"/>
                <a:gd name="connsiteX3" fmla="*/ 101428 w 311973"/>
                <a:gd name="connsiteY3" fmla="*/ 0 h 311990"/>
                <a:gd name="connsiteX4" fmla="*/ 29697 w 311973"/>
                <a:gd name="connsiteY4" fmla="*/ 29714 h 311990"/>
                <a:gd name="connsiteX5" fmla="*/ 29697 w 311973"/>
                <a:gd name="connsiteY5" fmla="*/ 173175 h 311990"/>
                <a:gd name="connsiteX6" fmla="*/ 101428 w 311973"/>
                <a:gd name="connsiteY6" fmla="*/ 202888 h 311990"/>
                <a:gd name="connsiteX7" fmla="*/ 163865 w 311973"/>
                <a:gd name="connsiteY7" fmla="*/ 181356 h 311990"/>
                <a:gd name="connsiteX8" fmla="*/ 163865 w 311973"/>
                <a:gd name="connsiteY8" fmla="*/ 200925 h 311990"/>
                <a:gd name="connsiteX9" fmla="*/ 274995 w 311973"/>
                <a:gd name="connsiteY9" fmla="*/ 311990 h 311990"/>
                <a:gd name="connsiteX10" fmla="*/ 311973 w 311973"/>
                <a:gd name="connsiteY10" fmla="*/ 274946 h 311990"/>
                <a:gd name="connsiteX11" fmla="*/ 200908 w 311973"/>
                <a:gd name="connsiteY11" fmla="*/ 163882 h 311990"/>
                <a:gd name="connsiteX12" fmla="*/ 101428 w 311973"/>
                <a:gd name="connsiteY12" fmla="*/ 176709 h 311990"/>
                <a:gd name="connsiteX13" fmla="*/ 48219 w 311973"/>
                <a:gd name="connsiteY13" fmla="*/ 154653 h 311990"/>
                <a:gd name="connsiteX14" fmla="*/ 26163 w 311973"/>
                <a:gd name="connsiteY14" fmla="*/ 101444 h 311990"/>
                <a:gd name="connsiteX15" fmla="*/ 48219 w 311973"/>
                <a:gd name="connsiteY15" fmla="*/ 48235 h 311990"/>
                <a:gd name="connsiteX16" fmla="*/ 101428 w 311973"/>
                <a:gd name="connsiteY16" fmla="*/ 26179 h 311990"/>
                <a:gd name="connsiteX17" fmla="*/ 154637 w 311973"/>
                <a:gd name="connsiteY17" fmla="*/ 48235 h 311990"/>
                <a:gd name="connsiteX18" fmla="*/ 176693 w 311973"/>
                <a:gd name="connsiteY18" fmla="*/ 101444 h 311990"/>
                <a:gd name="connsiteX19" fmla="*/ 154637 w 311973"/>
                <a:gd name="connsiteY19" fmla="*/ 154653 h 311990"/>
                <a:gd name="connsiteX20" fmla="*/ 101428 w 311973"/>
                <a:gd name="connsiteY20" fmla="*/ 176709 h 31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1973" h="311990">
                  <a:moveTo>
                    <a:pt x="200908" y="163882"/>
                  </a:moveTo>
                  <a:lnTo>
                    <a:pt x="181339" y="163882"/>
                  </a:lnTo>
                  <a:cubicBezTo>
                    <a:pt x="212558" y="124089"/>
                    <a:pt x="209809" y="66364"/>
                    <a:pt x="173158" y="29714"/>
                  </a:cubicBezTo>
                  <a:cubicBezTo>
                    <a:pt x="153328" y="9882"/>
                    <a:pt x="127410" y="0"/>
                    <a:pt x="101428" y="0"/>
                  </a:cubicBezTo>
                  <a:cubicBezTo>
                    <a:pt x="75445" y="0"/>
                    <a:pt x="49528" y="9882"/>
                    <a:pt x="29697" y="29714"/>
                  </a:cubicBezTo>
                  <a:cubicBezTo>
                    <a:pt x="-9899" y="69310"/>
                    <a:pt x="-9899" y="133514"/>
                    <a:pt x="29697" y="173175"/>
                  </a:cubicBezTo>
                  <a:cubicBezTo>
                    <a:pt x="49528" y="192940"/>
                    <a:pt x="75445" y="202888"/>
                    <a:pt x="101428" y="202888"/>
                  </a:cubicBezTo>
                  <a:cubicBezTo>
                    <a:pt x="123484" y="202888"/>
                    <a:pt x="145605" y="195689"/>
                    <a:pt x="163865" y="181356"/>
                  </a:cubicBezTo>
                  <a:lnTo>
                    <a:pt x="163865" y="200925"/>
                  </a:lnTo>
                  <a:lnTo>
                    <a:pt x="274995" y="311990"/>
                  </a:lnTo>
                  <a:lnTo>
                    <a:pt x="311973" y="274946"/>
                  </a:lnTo>
                  <a:lnTo>
                    <a:pt x="200908" y="163882"/>
                  </a:lnTo>
                  <a:close/>
                  <a:moveTo>
                    <a:pt x="101428" y="176709"/>
                  </a:moveTo>
                  <a:cubicBezTo>
                    <a:pt x="81335" y="176709"/>
                    <a:pt x="62421" y="168855"/>
                    <a:pt x="48219" y="154653"/>
                  </a:cubicBezTo>
                  <a:cubicBezTo>
                    <a:pt x="34016" y="140451"/>
                    <a:pt x="26163" y="121537"/>
                    <a:pt x="26163" y="101444"/>
                  </a:cubicBezTo>
                  <a:cubicBezTo>
                    <a:pt x="26163" y="81352"/>
                    <a:pt x="34016" y="62438"/>
                    <a:pt x="48219" y="48235"/>
                  </a:cubicBezTo>
                  <a:cubicBezTo>
                    <a:pt x="62421" y="34033"/>
                    <a:pt x="81335" y="26179"/>
                    <a:pt x="101428" y="26179"/>
                  </a:cubicBezTo>
                  <a:cubicBezTo>
                    <a:pt x="121520" y="26179"/>
                    <a:pt x="140434" y="34033"/>
                    <a:pt x="154637" y="48235"/>
                  </a:cubicBezTo>
                  <a:cubicBezTo>
                    <a:pt x="168839" y="62438"/>
                    <a:pt x="176693" y="81352"/>
                    <a:pt x="176693" y="101444"/>
                  </a:cubicBezTo>
                  <a:cubicBezTo>
                    <a:pt x="176693" y="121537"/>
                    <a:pt x="168839" y="140451"/>
                    <a:pt x="154637" y="154653"/>
                  </a:cubicBezTo>
                  <a:cubicBezTo>
                    <a:pt x="140434" y="168855"/>
                    <a:pt x="121520" y="176709"/>
                    <a:pt x="101428" y="17670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431" name="Grupa 1430">
            <a:extLst>
              <a:ext uri="{FF2B5EF4-FFF2-40B4-BE49-F238E27FC236}">
                <a16:creationId xmlns:a16="http://schemas.microsoft.com/office/drawing/2014/main" id="{AB8B0439-58D9-39DA-9571-C72AEC14FC46}"/>
              </a:ext>
            </a:extLst>
          </p:cNvPr>
          <p:cNvGrpSpPr/>
          <p:nvPr userDrawn="1"/>
        </p:nvGrpSpPr>
        <p:grpSpPr>
          <a:xfrm>
            <a:off x="25320001" y="8587791"/>
            <a:ext cx="495260" cy="495244"/>
            <a:chOff x="10190693" y="7539592"/>
            <a:chExt cx="314149" cy="314150"/>
          </a:xfrm>
        </p:grpSpPr>
        <p:sp>
          <p:nvSpPr>
            <p:cNvPr id="1432" name="Dowolny kształt: kształt 1431">
              <a:extLst>
                <a:ext uri="{FF2B5EF4-FFF2-40B4-BE49-F238E27FC236}">
                  <a16:creationId xmlns:a16="http://schemas.microsoft.com/office/drawing/2014/main" id="{1AF49D67-EEDE-69C2-1C81-7508FA211C1F}"/>
                </a:ext>
              </a:extLst>
            </p:cNvPr>
            <p:cNvSpPr/>
            <p:nvPr/>
          </p:nvSpPr>
          <p:spPr>
            <a:xfrm>
              <a:off x="10321523" y="7814473"/>
              <a:ext cx="78602" cy="26179"/>
            </a:xfrm>
            <a:custGeom>
              <a:avLst/>
              <a:gdLst>
                <a:gd name="connsiteX0" fmla="*/ 65513 w 78602"/>
                <a:gd name="connsiteY0" fmla="*/ 13090 h 26179"/>
                <a:gd name="connsiteX1" fmla="*/ 78603 w 78602"/>
                <a:gd name="connsiteY1" fmla="*/ 0 h 26179"/>
                <a:gd name="connsiteX2" fmla="*/ 0 w 78602"/>
                <a:gd name="connsiteY2" fmla="*/ 0 h 26179"/>
                <a:gd name="connsiteX3" fmla="*/ 13090 w 78602"/>
                <a:gd name="connsiteY3" fmla="*/ 13090 h 26179"/>
                <a:gd name="connsiteX4" fmla="*/ 0 w 78602"/>
                <a:gd name="connsiteY4" fmla="*/ 26179 h 26179"/>
                <a:gd name="connsiteX5" fmla="*/ 78603 w 78602"/>
                <a:gd name="connsiteY5" fmla="*/ 26179 h 26179"/>
                <a:gd name="connsiteX6" fmla="*/ 65513 w 78602"/>
                <a:gd name="connsiteY6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02" h="26179">
                  <a:moveTo>
                    <a:pt x="65513" y="13090"/>
                  </a:moveTo>
                  <a:lnTo>
                    <a:pt x="78603" y="0"/>
                  </a:lnTo>
                  <a:lnTo>
                    <a:pt x="0" y="0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78603" y="26179"/>
                  </a:lnTo>
                  <a:lnTo>
                    <a:pt x="65513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33" name="Dowolny kształt: kształt 1432">
              <a:extLst>
                <a:ext uri="{FF2B5EF4-FFF2-40B4-BE49-F238E27FC236}">
                  <a16:creationId xmlns:a16="http://schemas.microsoft.com/office/drawing/2014/main" id="{7F7D4B63-A9E4-C080-CEC6-37F09E5200CB}"/>
                </a:ext>
              </a:extLst>
            </p:cNvPr>
            <p:cNvSpPr/>
            <p:nvPr/>
          </p:nvSpPr>
          <p:spPr>
            <a:xfrm>
              <a:off x="10190693" y="7539592"/>
              <a:ext cx="274880" cy="248701"/>
            </a:xfrm>
            <a:custGeom>
              <a:avLst/>
              <a:gdLst>
                <a:gd name="connsiteX0" fmla="*/ 130896 w 274880"/>
                <a:gd name="connsiteY0" fmla="*/ 78537 h 248701"/>
                <a:gd name="connsiteX1" fmla="*/ 248440 w 274880"/>
                <a:gd name="connsiteY1" fmla="*/ 78472 h 248701"/>
                <a:gd name="connsiteX2" fmla="*/ 261791 w 274880"/>
                <a:gd name="connsiteY2" fmla="*/ 104717 h 248701"/>
                <a:gd name="connsiteX3" fmla="*/ 274881 w 274880"/>
                <a:gd name="connsiteY3" fmla="*/ 157075 h 248701"/>
                <a:gd name="connsiteX4" fmla="*/ 261791 w 274880"/>
                <a:gd name="connsiteY4" fmla="*/ 170164 h 248701"/>
                <a:gd name="connsiteX5" fmla="*/ 274881 w 274880"/>
                <a:gd name="connsiteY5" fmla="*/ 209433 h 248701"/>
                <a:gd name="connsiteX6" fmla="*/ 274881 w 274880"/>
                <a:gd name="connsiteY6" fmla="*/ 235612 h 248701"/>
                <a:gd name="connsiteX7" fmla="*/ 274881 w 274880"/>
                <a:gd name="connsiteY7" fmla="*/ 248702 h 248701"/>
                <a:gd name="connsiteX8" fmla="*/ 235612 w 274880"/>
                <a:gd name="connsiteY8" fmla="*/ 248702 h 248701"/>
                <a:gd name="connsiteX9" fmla="*/ 248702 w 274880"/>
                <a:gd name="connsiteY9" fmla="*/ 209433 h 248701"/>
                <a:gd name="connsiteX10" fmla="*/ 222523 w 274880"/>
                <a:gd name="connsiteY10" fmla="*/ 170164 h 248701"/>
                <a:gd name="connsiteX11" fmla="*/ 157075 w 274880"/>
                <a:gd name="connsiteY11" fmla="*/ 170164 h 248701"/>
                <a:gd name="connsiteX12" fmla="*/ 117806 w 274880"/>
                <a:gd name="connsiteY12" fmla="*/ 235612 h 248701"/>
                <a:gd name="connsiteX13" fmla="*/ 117806 w 274880"/>
                <a:gd name="connsiteY13" fmla="*/ 248702 h 248701"/>
                <a:gd name="connsiteX14" fmla="*/ 104717 w 274880"/>
                <a:gd name="connsiteY14" fmla="*/ 248702 h 248701"/>
                <a:gd name="connsiteX15" fmla="*/ 78537 w 274880"/>
                <a:gd name="connsiteY15" fmla="*/ 248702 h 248701"/>
                <a:gd name="connsiteX16" fmla="*/ 117806 w 274880"/>
                <a:gd name="connsiteY16" fmla="*/ 170164 h 248701"/>
                <a:gd name="connsiteX17" fmla="*/ 91627 w 274880"/>
                <a:gd name="connsiteY17" fmla="*/ 143985 h 248701"/>
                <a:gd name="connsiteX18" fmla="*/ 78537 w 274880"/>
                <a:gd name="connsiteY18" fmla="*/ 78537 h 248701"/>
                <a:gd name="connsiteX19" fmla="*/ 65448 w 274880"/>
                <a:gd name="connsiteY19" fmla="*/ 91627 h 248701"/>
                <a:gd name="connsiteX20" fmla="*/ 39269 w 274880"/>
                <a:gd name="connsiteY20" fmla="*/ 91627 h 248701"/>
                <a:gd name="connsiteX21" fmla="*/ 13090 w 274880"/>
                <a:gd name="connsiteY21" fmla="*/ 104717 h 248701"/>
                <a:gd name="connsiteX22" fmla="*/ 0 w 274880"/>
                <a:gd name="connsiteY22" fmla="*/ 78668 h 248701"/>
                <a:gd name="connsiteX23" fmla="*/ 52358 w 274880"/>
                <a:gd name="connsiteY23" fmla="*/ 26179 h 248701"/>
                <a:gd name="connsiteX24" fmla="*/ 52358 w 274880"/>
                <a:gd name="connsiteY24" fmla="*/ 0 h 248701"/>
                <a:gd name="connsiteX25" fmla="*/ 117806 w 274880"/>
                <a:gd name="connsiteY25" fmla="*/ 39269 h 248701"/>
                <a:gd name="connsiteX26" fmla="*/ 130896 w 274880"/>
                <a:gd name="connsiteY26" fmla="*/ 78537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80" h="248701">
                  <a:moveTo>
                    <a:pt x="130896" y="78537"/>
                  </a:moveTo>
                  <a:lnTo>
                    <a:pt x="248440" y="78472"/>
                  </a:lnTo>
                  <a:lnTo>
                    <a:pt x="261791" y="104717"/>
                  </a:lnTo>
                  <a:lnTo>
                    <a:pt x="274881" y="157075"/>
                  </a:lnTo>
                  <a:lnTo>
                    <a:pt x="261791" y="170164"/>
                  </a:lnTo>
                  <a:lnTo>
                    <a:pt x="274881" y="209433"/>
                  </a:lnTo>
                  <a:lnTo>
                    <a:pt x="274881" y="235612"/>
                  </a:lnTo>
                  <a:lnTo>
                    <a:pt x="274881" y="248702"/>
                  </a:lnTo>
                  <a:lnTo>
                    <a:pt x="235612" y="248702"/>
                  </a:lnTo>
                  <a:lnTo>
                    <a:pt x="248702" y="209433"/>
                  </a:lnTo>
                  <a:lnTo>
                    <a:pt x="222523" y="170164"/>
                  </a:lnTo>
                  <a:lnTo>
                    <a:pt x="157075" y="170164"/>
                  </a:lnTo>
                  <a:lnTo>
                    <a:pt x="117806" y="235612"/>
                  </a:lnTo>
                  <a:lnTo>
                    <a:pt x="117806" y="248702"/>
                  </a:lnTo>
                  <a:lnTo>
                    <a:pt x="104717" y="248702"/>
                  </a:lnTo>
                  <a:lnTo>
                    <a:pt x="78537" y="248702"/>
                  </a:lnTo>
                  <a:lnTo>
                    <a:pt x="117806" y="170164"/>
                  </a:lnTo>
                  <a:lnTo>
                    <a:pt x="91627" y="143985"/>
                  </a:lnTo>
                  <a:lnTo>
                    <a:pt x="78537" y="78537"/>
                  </a:lnTo>
                  <a:lnTo>
                    <a:pt x="65448" y="91627"/>
                  </a:lnTo>
                  <a:lnTo>
                    <a:pt x="39269" y="91627"/>
                  </a:lnTo>
                  <a:lnTo>
                    <a:pt x="13090" y="104717"/>
                  </a:lnTo>
                  <a:lnTo>
                    <a:pt x="0" y="78668"/>
                  </a:lnTo>
                  <a:lnTo>
                    <a:pt x="52358" y="26179"/>
                  </a:lnTo>
                  <a:lnTo>
                    <a:pt x="52358" y="0"/>
                  </a:lnTo>
                  <a:lnTo>
                    <a:pt x="117806" y="39269"/>
                  </a:lnTo>
                  <a:lnTo>
                    <a:pt x="130896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34" name="Dowolny kształt: kształt 1433">
              <a:extLst>
                <a:ext uri="{FF2B5EF4-FFF2-40B4-BE49-F238E27FC236}">
                  <a16:creationId xmlns:a16="http://schemas.microsoft.com/office/drawing/2014/main" id="{2072073E-CDE2-4CE2-42F7-F6FD27943561}"/>
                </a:ext>
              </a:extLst>
            </p:cNvPr>
            <p:cNvSpPr/>
            <p:nvPr/>
          </p:nvSpPr>
          <p:spPr>
            <a:xfrm>
              <a:off x="10452484" y="7591950"/>
              <a:ext cx="52358" cy="91626"/>
            </a:xfrm>
            <a:custGeom>
              <a:avLst/>
              <a:gdLst>
                <a:gd name="connsiteX0" fmla="*/ 0 w 52358"/>
                <a:gd name="connsiteY0" fmla="*/ 26179 h 91626"/>
                <a:gd name="connsiteX1" fmla="*/ 13221 w 52358"/>
                <a:gd name="connsiteY1" fmla="*/ 53471 h 91626"/>
                <a:gd name="connsiteX2" fmla="*/ 26179 w 52358"/>
                <a:gd name="connsiteY2" fmla="*/ 39269 h 91626"/>
                <a:gd name="connsiteX3" fmla="*/ 39269 w 52358"/>
                <a:gd name="connsiteY3" fmla="*/ 91627 h 91626"/>
                <a:gd name="connsiteX4" fmla="*/ 52358 w 52358"/>
                <a:gd name="connsiteY4" fmla="*/ 39269 h 91626"/>
                <a:gd name="connsiteX5" fmla="*/ 52358 w 52358"/>
                <a:gd name="connsiteY5" fmla="*/ 12959 h 91626"/>
                <a:gd name="connsiteX6" fmla="*/ 26179 w 52358"/>
                <a:gd name="connsiteY6" fmla="*/ 0 h 91626"/>
                <a:gd name="connsiteX7" fmla="*/ 0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0" y="26179"/>
                  </a:moveTo>
                  <a:lnTo>
                    <a:pt x="13221" y="53471"/>
                  </a:lnTo>
                  <a:lnTo>
                    <a:pt x="26179" y="39269"/>
                  </a:lnTo>
                  <a:lnTo>
                    <a:pt x="39269" y="91627"/>
                  </a:lnTo>
                  <a:lnTo>
                    <a:pt x="52358" y="39269"/>
                  </a:lnTo>
                  <a:lnTo>
                    <a:pt x="52358" y="12959"/>
                  </a:lnTo>
                  <a:lnTo>
                    <a:pt x="26179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35" name="Dowolny kształt: kształt 1434">
              <a:extLst>
                <a:ext uri="{FF2B5EF4-FFF2-40B4-BE49-F238E27FC236}">
                  <a16:creationId xmlns:a16="http://schemas.microsoft.com/office/drawing/2014/main" id="{48101DAF-C17C-9FC5-3D48-196199AEB7DA}"/>
                </a:ext>
              </a:extLst>
            </p:cNvPr>
            <p:cNvSpPr/>
            <p:nvPr/>
          </p:nvSpPr>
          <p:spPr>
            <a:xfrm>
              <a:off x="10256140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36" name="Dowolny kształt: kształt 1435">
              <a:extLst>
                <a:ext uri="{FF2B5EF4-FFF2-40B4-BE49-F238E27FC236}">
                  <a16:creationId xmlns:a16="http://schemas.microsoft.com/office/drawing/2014/main" id="{BEE83657-12A8-9018-606A-DD55BB169A07}"/>
                </a:ext>
              </a:extLst>
            </p:cNvPr>
            <p:cNvSpPr/>
            <p:nvPr/>
          </p:nvSpPr>
          <p:spPr>
            <a:xfrm>
              <a:off x="10413215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437" name="Dowolny kształt: kształt 1436">
            <a:extLst>
              <a:ext uri="{FF2B5EF4-FFF2-40B4-BE49-F238E27FC236}">
                <a16:creationId xmlns:a16="http://schemas.microsoft.com/office/drawing/2014/main" id="{B80BF877-7829-D7AB-11F3-09F6F1729988}"/>
              </a:ext>
            </a:extLst>
          </p:cNvPr>
          <p:cNvSpPr/>
          <p:nvPr userDrawn="1"/>
        </p:nvSpPr>
        <p:spPr>
          <a:xfrm>
            <a:off x="23710401" y="9706941"/>
            <a:ext cx="495260" cy="407853"/>
          </a:xfrm>
          <a:custGeom>
            <a:avLst/>
            <a:gdLst>
              <a:gd name="connsiteX0" fmla="*/ 263035 w 314149"/>
              <a:gd name="connsiteY0" fmla="*/ 160543 h 258715"/>
              <a:gd name="connsiteX1" fmla="*/ 256425 w 314149"/>
              <a:gd name="connsiteY1" fmla="*/ 171997 h 258715"/>
              <a:gd name="connsiteX2" fmla="*/ 230835 w 314149"/>
              <a:gd name="connsiteY2" fmla="*/ 159038 h 258715"/>
              <a:gd name="connsiteX3" fmla="*/ 248702 w 314149"/>
              <a:gd name="connsiteY3" fmla="*/ 127820 h 258715"/>
              <a:gd name="connsiteX4" fmla="*/ 232994 w 314149"/>
              <a:gd name="connsiteY4" fmla="*/ 98630 h 258715"/>
              <a:gd name="connsiteX5" fmla="*/ 256425 w 314149"/>
              <a:gd name="connsiteY5" fmla="*/ 86784 h 258715"/>
              <a:gd name="connsiteX6" fmla="*/ 263035 w 314149"/>
              <a:gd name="connsiteY6" fmla="*/ 98237 h 258715"/>
              <a:gd name="connsiteX7" fmla="*/ 297133 w 314149"/>
              <a:gd name="connsiteY7" fmla="*/ 98237 h 258715"/>
              <a:gd name="connsiteX8" fmla="*/ 314150 w 314149"/>
              <a:gd name="connsiteY8" fmla="*/ 68720 h 258715"/>
              <a:gd name="connsiteX9" fmla="*/ 297133 w 314149"/>
              <a:gd name="connsiteY9" fmla="*/ 39138 h 258715"/>
              <a:gd name="connsiteX10" fmla="*/ 282735 w 314149"/>
              <a:gd name="connsiteY10" fmla="*/ 39138 h 258715"/>
              <a:gd name="connsiteX11" fmla="*/ 288298 w 314149"/>
              <a:gd name="connsiteY11" fmla="*/ 29517 h 258715"/>
              <a:gd name="connsiteX12" fmla="*/ 271216 w 314149"/>
              <a:gd name="connsiteY12" fmla="*/ 0 h 258715"/>
              <a:gd name="connsiteX13" fmla="*/ 237117 w 314149"/>
              <a:gd name="connsiteY13" fmla="*/ 0 h 258715"/>
              <a:gd name="connsiteX14" fmla="*/ 220101 w 314149"/>
              <a:gd name="connsiteY14" fmla="*/ 29517 h 258715"/>
              <a:gd name="connsiteX15" fmla="*/ 225991 w 314149"/>
              <a:gd name="connsiteY15" fmla="*/ 39727 h 258715"/>
              <a:gd name="connsiteX16" fmla="*/ 206619 w 314149"/>
              <a:gd name="connsiteY16" fmla="*/ 49609 h 258715"/>
              <a:gd name="connsiteX17" fmla="*/ 206096 w 314149"/>
              <a:gd name="connsiteY17" fmla="*/ 48628 h 258715"/>
              <a:gd name="connsiteX18" fmla="*/ 110738 w 314149"/>
              <a:gd name="connsiteY18" fmla="*/ 48628 h 258715"/>
              <a:gd name="connsiteX19" fmla="*/ 109625 w 314149"/>
              <a:gd name="connsiteY19" fmla="*/ 50656 h 258715"/>
              <a:gd name="connsiteX20" fmla="*/ 88158 w 314149"/>
              <a:gd name="connsiteY20" fmla="*/ 39792 h 258715"/>
              <a:gd name="connsiteX21" fmla="*/ 94049 w 314149"/>
              <a:gd name="connsiteY21" fmla="*/ 29517 h 258715"/>
              <a:gd name="connsiteX22" fmla="*/ 77032 w 314149"/>
              <a:gd name="connsiteY22" fmla="*/ 0 h 258715"/>
              <a:gd name="connsiteX23" fmla="*/ 42934 w 314149"/>
              <a:gd name="connsiteY23" fmla="*/ 0 h 258715"/>
              <a:gd name="connsiteX24" fmla="*/ 25852 w 314149"/>
              <a:gd name="connsiteY24" fmla="*/ 29517 h 258715"/>
              <a:gd name="connsiteX25" fmla="*/ 31415 w 314149"/>
              <a:gd name="connsiteY25" fmla="*/ 39138 h 258715"/>
              <a:gd name="connsiteX26" fmla="*/ 17082 w 314149"/>
              <a:gd name="connsiteY26" fmla="*/ 39138 h 258715"/>
              <a:gd name="connsiteX27" fmla="*/ 0 w 314149"/>
              <a:gd name="connsiteY27" fmla="*/ 68720 h 258715"/>
              <a:gd name="connsiteX28" fmla="*/ 17082 w 314149"/>
              <a:gd name="connsiteY28" fmla="*/ 98237 h 258715"/>
              <a:gd name="connsiteX29" fmla="*/ 51115 w 314149"/>
              <a:gd name="connsiteY29" fmla="*/ 98237 h 258715"/>
              <a:gd name="connsiteX30" fmla="*/ 57725 w 314149"/>
              <a:gd name="connsiteY30" fmla="*/ 86784 h 258715"/>
              <a:gd name="connsiteX31" fmla="*/ 81941 w 314149"/>
              <a:gd name="connsiteY31" fmla="*/ 99022 h 258715"/>
              <a:gd name="connsiteX32" fmla="*/ 65448 w 314149"/>
              <a:gd name="connsiteY32" fmla="*/ 127820 h 258715"/>
              <a:gd name="connsiteX33" fmla="*/ 83315 w 314149"/>
              <a:gd name="connsiteY33" fmla="*/ 159038 h 258715"/>
              <a:gd name="connsiteX34" fmla="*/ 57725 w 314149"/>
              <a:gd name="connsiteY34" fmla="*/ 171997 h 258715"/>
              <a:gd name="connsiteX35" fmla="*/ 51115 w 314149"/>
              <a:gd name="connsiteY35" fmla="*/ 160543 h 258715"/>
              <a:gd name="connsiteX36" fmla="*/ 17082 w 314149"/>
              <a:gd name="connsiteY36" fmla="*/ 160543 h 258715"/>
              <a:gd name="connsiteX37" fmla="*/ 0 w 314149"/>
              <a:gd name="connsiteY37" fmla="*/ 190060 h 258715"/>
              <a:gd name="connsiteX38" fmla="*/ 17082 w 314149"/>
              <a:gd name="connsiteY38" fmla="*/ 219578 h 258715"/>
              <a:gd name="connsiteX39" fmla="*/ 31415 w 314149"/>
              <a:gd name="connsiteY39" fmla="*/ 219578 h 258715"/>
              <a:gd name="connsiteX40" fmla="*/ 25852 w 314149"/>
              <a:gd name="connsiteY40" fmla="*/ 229199 h 258715"/>
              <a:gd name="connsiteX41" fmla="*/ 42934 w 314149"/>
              <a:gd name="connsiteY41" fmla="*/ 258715 h 258715"/>
              <a:gd name="connsiteX42" fmla="*/ 77032 w 314149"/>
              <a:gd name="connsiteY42" fmla="*/ 258715 h 258715"/>
              <a:gd name="connsiteX43" fmla="*/ 94049 w 314149"/>
              <a:gd name="connsiteY43" fmla="*/ 229199 h 258715"/>
              <a:gd name="connsiteX44" fmla="*/ 88158 w 314149"/>
              <a:gd name="connsiteY44" fmla="*/ 218988 h 258715"/>
              <a:gd name="connsiteX45" fmla="*/ 110934 w 314149"/>
              <a:gd name="connsiteY45" fmla="*/ 207470 h 258715"/>
              <a:gd name="connsiteX46" fmla="*/ 117806 w 314149"/>
              <a:gd name="connsiteY46" fmla="*/ 219447 h 258715"/>
              <a:gd name="connsiteX47" fmla="*/ 130896 w 314149"/>
              <a:gd name="connsiteY47" fmla="*/ 245626 h 258715"/>
              <a:gd name="connsiteX48" fmla="*/ 137375 w 314149"/>
              <a:gd name="connsiteY48" fmla="*/ 245626 h 258715"/>
              <a:gd name="connsiteX49" fmla="*/ 143985 w 314149"/>
              <a:gd name="connsiteY49" fmla="*/ 232536 h 258715"/>
              <a:gd name="connsiteX50" fmla="*/ 150530 w 314149"/>
              <a:gd name="connsiteY50" fmla="*/ 245626 h 258715"/>
              <a:gd name="connsiteX51" fmla="*/ 163620 w 314149"/>
              <a:gd name="connsiteY51" fmla="*/ 245626 h 258715"/>
              <a:gd name="connsiteX52" fmla="*/ 170164 w 314149"/>
              <a:gd name="connsiteY52" fmla="*/ 232536 h 258715"/>
              <a:gd name="connsiteX53" fmla="*/ 176709 w 314149"/>
              <a:gd name="connsiteY53" fmla="*/ 245626 h 258715"/>
              <a:gd name="connsiteX54" fmla="*/ 183254 w 314149"/>
              <a:gd name="connsiteY54" fmla="*/ 245626 h 258715"/>
              <a:gd name="connsiteX55" fmla="*/ 196344 w 314149"/>
              <a:gd name="connsiteY55" fmla="*/ 219447 h 258715"/>
              <a:gd name="connsiteX56" fmla="*/ 203216 w 314149"/>
              <a:gd name="connsiteY56" fmla="*/ 207470 h 258715"/>
              <a:gd name="connsiteX57" fmla="*/ 225991 w 314149"/>
              <a:gd name="connsiteY57" fmla="*/ 218988 h 258715"/>
              <a:gd name="connsiteX58" fmla="*/ 220101 w 314149"/>
              <a:gd name="connsiteY58" fmla="*/ 229199 h 258715"/>
              <a:gd name="connsiteX59" fmla="*/ 237117 w 314149"/>
              <a:gd name="connsiteY59" fmla="*/ 258715 h 258715"/>
              <a:gd name="connsiteX60" fmla="*/ 271216 w 314149"/>
              <a:gd name="connsiteY60" fmla="*/ 258715 h 258715"/>
              <a:gd name="connsiteX61" fmla="*/ 288298 w 314149"/>
              <a:gd name="connsiteY61" fmla="*/ 229199 h 258715"/>
              <a:gd name="connsiteX62" fmla="*/ 282735 w 314149"/>
              <a:gd name="connsiteY62" fmla="*/ 219578 h 258715"/>
              <a:gd name="connsiteX63" fmla="*/ 297068 w 314149"/>
              <a:gd name="connsiteY63" fmla="*/ 219578 h 258715"/>
              <a:gd name="connsiteX64" fmla="*/ 314150 w 314149"/>
              <a:gd name="connsiteY64" fmla="*/ 190060 h 258715"/>
              <a:gd name="connsiteX65" fmla="*/ 297068 w 314149"/>
              <a:gd name="connsiteY65" fmla="*/ 160543 h 258715"/>
              <a:gd name="connsiteX66" fmla="*/ 263035 w 314149"/>
              <a:gd name="connsiteY66" fmla="*/ 160543 h 258715"/>
              <a:gd name="connsiteX67" fmla="*/ 63681 w 314149"/>
              <a:gd name="connsiteY67" fmla="*/ 75069 h 258715"/>
              <a:gd name="connsiteX68" fmla="*/ 52620 w 314149"/>
              <a:gd name="connsiteY68" fmla="*/ 69440 h 258715"/>
              <a:gd name="connsiteX69" fmla="*/ 46403 w 314149"/>
              <a:gd name="connsiteY69" fmla="*/ 80174 h 258715"/>
              <a:gd name="connsiteX70" fmla="*/ 43588 w 314149"/>
              <a:gd name="connsiteY70" fmla="*/ 85082 h 258715"/>
              <a:gd name="connsiteX71" fmla="*/ 24608 w 314149"/>
              <a:gd name="connsiteY71" fmla="*/ 85082 h 258715"/>
              <a:gd name="connsiteX72" fmla="*/ 15118 w 314149"/>
              <a:gd name="connsiteY72" fmla="*/ 68654 h 258715"/>
              <a:gd name="connsiteX73" fmla="*/ 24608 w 314149"/>
              <a:gd name="connsiteY73" fmla="*/ 52227 h 258715"/>
              <a:gd name="connsiteX74" fmla="*/ 54126 w 314149"/>
              <a:gd name="connsiteY74" fmla="*/ 52227 h 258715"/>
              <a:gd name="connsiteX75" fmla="*/ 42737 w 314149"/>
              <a:gd name="connsiteY75" fmla="*/ 32593 h 258715"/>
              <a:gd name="connsiteX76" fmla="*/ 40970 w 314149"/>
              <a:gd name="connsiteY76" fmla="*/ 29517 h 258715"/>
              <a:gd name="connsiteX77" fmla="*/ 50460 w 314149"/>
              <a:gd name="connsiteY77" fmla="*/ 13090 h 258715"/>
              <a:gd name="connsiteX78" fmla="*/ 69440 w 314149"/>
              <a:gd name="connsiteY78" fmla="*/ 13090 h 258715"/>
              <a:gd name="connsiteX79" fmla="*/ 78930 w 314149"/>
              <a:gd name="connsiteY79" fmla="*/ 29517 h 258715"/>
              <a:gd name="connsiteX80" fmla="*/ 76836 w 314149"/>
              <a:gd name="connsiteY80" fmla="*/ 33182 h 258715"/>
              <a:gd name="connsiteX81" fmla="*/ 69898 w 314149"/>
              <a:gd name="connsiteY81" fmla="*/ 45159 h 258715"/>
              <a:gd name="connsiteX82" fmla="*/ 82268 w 314149"/>
              <a:gd name="connsiteY82" fmla="*/ 51442 h 258715"/>
              <a:gd name="connsiteX83" fmla="*/ 103146 w 314149"/>
              <a:gd name="connsiteY83" fmla="*/ 61979 h 258715"/>
              <a:gd name="connsiteX84" fmla="*/ 88486 w 314149"/>
              <a:gd name="connsiteY84" fmla="*/ 87634 h 258715"/>
              <a:gd name="connsiteX85" fmla="*/ 63681 w 314149"/>
              <a:gd name="connsiteY85" fmla="*/ 75069 h 258715"/>
              <a:gd name="connsiteX86" fmla="*/ 82268 w 314149"/>
              <a:gd name="connsiteY86" fmla="*/ 207339 h 258715"/>
              <a:gd name="connsiteX87" fmla="*/ 69898 w 314149"/>
              <a:gd name="connsiteY87" fmla="*/ 213556 h 258715"/>
              <a:gd name="connsiteX88" fmla="*/ 76836 w 314149"/>
              <a:gd name="connsiteY88" fmla="*/ 225533 h 258715"/>
              <a:gd name="connsiteX89" fmla="*/ 78930 w 314149"/>
              <a:gd name="connsiteY89" fmla="*/ 229199 h 258715"/>
              <a:gd name="connsiteX90" fmla="*/ 69440 w 314149"/>
              <a:gd name="connsiteY90" fmla="*/ 245626 h 258715"/>
              <a:gd name="connsiteX91" fmla="*/ 50460 w 314149"/>
              <a:gd name="connsiteY91" fmla="*/ 245626 h 258715"/>
              <a:gd name="connsiteX92" fmla="*/ 40970 w 314149"/>
              <a:gd name="connsiteY92" fmla="*/ 229199 h 258715"/>
              <a:gd name="connsiteX93" fmla="*/ 42737 w 314149"/>
              <a:gd name="connsiteY93" fmla="*/ 226122 h 258715"/>
              <a:gd name="connsiteX94" fmla="*/ 54060 w 314149"/>
              <a:gd name="connsiteY94" fmla="*/ 206488 h 258715"/>
              <a:gd name="connsiteX95" fmla="*/ 24608 w 314149"/>
              <a:gd name="connsiteY95" fmla="*/ 206488 h 258715"/>
              <a:gd name="connsiteX96" fmla="*/ 15118 w 314149"/>
              <a:gd name="connsiteY96" fmla="*/ 190060 h 258715"/>
              <a:gd name="connsiteX97" fmla="*/ 24608 w 314149"/>
              <a:gd name="connsiteY97" fmla="*/ 173633 h 258715"/>
              <a:gd name="connsiteX98" fmla="*/ 43523 w 314149"/>
              <a:gd name="connsiteY98" fmla="*/ 173633 h 258715"/>
              <a:gd name="connsiteX99" fmla="*/ 46403 w 314149"/>
              <a:gd name="connsiteY99" fmla="*/ 178542 h 258715"/>
              <a:gd name="connsiteX100" fmla="*/ 52555 w 314149"/>
              <a:gd name="connsiteY100" fmla="*/ 189275 h 258715"/>
              <a:gd name="connsiteX101" fmla="*/ 63615 w 314149"/>
              <a:gd name="connsiteY101" fmla="*/ 183646 h 258715"/>
              <a:gd name="connsiteX102" fmla="*/ 89795 w 314149"/>
              <a:gd name="connsiteY102" fmla="*/ 170426 h 258715"/>
              <a:gd name="connsiteX103" fmla="*/ 104455 w 314149"/>
              <a:gd name="connsiteY103" fmla="*/ 196082 h 258715"/>
              <a:gd name="connsiteX104" fmla="*/ 82202 w 314149"/>
              <a:gd name="connsiteY104" fmla="*/ 207273 h 258715"/>
              <a:gd name="connsiteX105" fmla="*/ 138749 w 314149"/>
              <a:gd name="connsiteY105" fmla="*/ 167088 h 258715"/>
              <a:gd name="connsiteX106" fmla="*/ 116039 w 314149"/>
              <a:gd name="connsiteY106" fmla="*/ 167088 h 258715"/>
              <a:gd name="connsiteX107" fmla="*/ 104717 w 314149"/>
              <a:gd name="connsiteY107" fmla="*/ 147454 h 258715"/>
              <a:gd name="connsiteX108" fmla="*/ 116039 w 314149"/>
              <a:gd name="connsiteY108" fmla="*/ 127820 h 258715"/>
              <a:gd name="connsiteX109" fmla="*/ 138749 w 314149"/>
              <a:gd name="connsiteY109" fmla="*/ 127820 h 258715"/>
              <a:gd name="connsiteX110" fmla="*/ 150072 w 314149"/>
              <a:gd name="connsiteY110" fmla="*/ 147454 h 258715"/>
              <a:gd name="connsiteX111" fmla="*/ 138749 w 314149"/>
              <a:gd name="connsiteY111" fmla="*/ 167088 h 258715"/>
              <a:gd name="connsiteX112" fmla="*/ 231882 w 314149"/>
              <a:gd name="connsiteY112" fmla="*/ 51442 h 258715"/>
              <a:gd name="connsiteX113" fmla="*/ 244252 w 314149"/>
              <a:gd name="connsiteY113" fmla="*/ 45159 h 258715"/>
              <a:gd name="connsiteX114" fmla="*/ 237314 w 314149"/>
              <a:gd name="connsiteY114" fmla="*/ 33182 h 258715"/>
              <a:gd name="connsiteX115" fmla="*/ 235220 w 314149"/>
              <a:gd name="connsiteY115" fmla="*/ 29517 h 258715"/>
              <a:gd name="connsiteX116" fmla="*/ 244710 w 314149"/>
              <a:gd name="connsiteY116" fmla="*/ 13090 h 258715"/>
              <a:gd name="connsiteX117" fmla="*/ 263690 w 314149"/>
              <a:gd name="connsiteY117" fmla="*/ 13090 h 258715"/>
              <a:gd name="connsiteX118" fmla="*/ 273180 w 314149"/>
              <a:gd name="connsiteY118" fmla="*/ 29517 h 258715"/>
              <a:gd name="connsiteX119" fmla="*/ 271412 w 314149"/>
              <a:gd name="connsiteY119" fmla="*/ 32593 h 258715"/>
              <a:gd name="connsiteX120" fmla="*/ 260024 w 314149"/>
              <a:gd name="connsiteY120" fmla="*/ 52227 h 258715"/>
              <a:gd name="connsiteX121" fmla="*/ 289542 w 314149"/>
              <a:gd name="connsiteY121" fmla="*/ 52227 h 258715"/>
              <a:gd name="connsiteX122" fmla="*/ 299032 w 314149"/>
              <a:gd name="connsiteY122" fmla="*/ 68654 h 258715"/>
              <a:gd name="connsiteX123" fmla="*/ 289542 w 314149"/>
              <a:gd name="connsiteY123" fmla="*/ 85147 h 258715"/>
              <a:gd name="connsiteX124" fmla="*/ 270562 w 314149"/>
              <a:gd name="connsiteY124" fmla="*/ 85147 h 258715"/>
              <a:gd name="connsiteX125" fmla="*/ 267747 w 314149"/>
              <a:gd name="connsiteY125" fmla="*/ 80174 h 258715"/>
              <a:gd name="connsiteX126" fmla="*/ 261529 w 314149"/>
              <a:gd name="connsiteY126" fmla="*/ 69506 h 258715"/>
              <a:gd name="connsiteX127" fmla="*/ 250469 w 314149"/>
              <a:gd name="connsiteY127" fmla="*/ 75069 h 258715"/>
              <a:gd name="connsiteX128" fmla="*/ 226777 w 314149"/>
              <a:gd name="connsiteY128" fmla="*/ 87111 h 258715"/>
              <a:gd name="connsiteX129" fmla="*/ 212771 w 314149"/>
              <a:gd name="connsiteY129" fmla="*/ 61128 h 258715"/>
              <a:gd name="connsiteX130" fmla="*/ 231882 w 314149"/>
              <a:gd name="connsiteY130" fmla="*/ 51442 h 258715"/>
              <a:gd name="connsiteX131" fmla="*/ 175400 w 314149"/>
              <a:gd name="connsiteY131" fmla="*/ 167088 h 258715"/>
              <a:gd name="connsiteX132" fmla="*/ 164078 w 314149"/>
              <a:gd name="connsiteY132" fmla="*/ 147454 h 258715"/>
              <a:gd name="connsiteX133" fmla="*/ 175400 w 314149"/>
              <a:gd name="connsiteY133" fmla="*/ 127820 h 258715"/>
              <a:gd name="connsiteX134" fmla="*/ 198111 w 314149"/>
              <a:gd name="connsiteY134" fmla="*/ 127820 h 258715"/>
              <a:gd name="connsiteX135" fmla="*/ 209433 w 314149"/>
              <a:gd name="connsiteY135" fmla="*/ 147454 h 258715"/>
              <a:gd name="connsiteX136" fmla="*/ 198111 w 314149"/>
              <a:gd name="connsiteY136" fmla="*/ 167088 h 258715"/>
              <a:gd name="connsiteX137" fmla="*/ 175400 w 314149"/>
              <a:gd name="connsiteY137" fmla="*/ 167088 h 258715"/>
              <a:gd name="connsiteX138" fmla="*/ 289542 w 314149"/>
              <a:gd name="connsiteY138" fmla="*/ 206488 h 258715"/>
              <a:gd name="connsiteX139" fmla="*/ 260024 w 314149"/>
              <a:gd name="connsiteY139" fmla="*/ 206488 h 258715"/>
              <a:gd name="connsiteX140" fmla="*/ 271412 w 314149"/>
              <a:gd name="connsiteY140" fmla="*/ 226122 h 258715"/>
              <a:gd name="connsiteX141" fmla="*/ 273180 w 314149"/>
              <a:gd name="connsiteY141" fmla="*/ 229199 h 258715"/>
              <a:gd name="connsiteX142" fmla="*/ 263690 w 314149"/>
              <a:gd name="connsiteY142" fmla="*/ 245626 h 258715"/>
              <a:gd name="connsiteX143" fmla="*/ 244710 w 314149"/>
              <a:gd name="connsiteY143" fmla="*/ 245626 h 258715"/>
              <a:gd name="connsiteX144" fmla="*/ 235220 w 314149"/>
              <a:gd name="connsiteY144" fmla="*/ 229199 h 258715"/>
              <a:gd name="connsiteX145" fmla="*/ 237314 w 314149"/>
              <a:gd name="connsiteY145" fmla="*/ 225533 h 258715"/>
              <a:gd name="connsiteX146" fmla="*/ 244252 w 314149"/>
              <a:gd name="connsiteY146" fmla="*/ 213556 h 258715"/>
              <a:gd name="connsiteX147" fmla="*/ 231882 w 314149"/>
              <a:gd name="connsiteY147" fmla="*/ 207339 h 258715"/>
              <a:gd name="connsiteX148" fmla="*/ 209695 w 314149"/>
              <a:gd name="connsiteY148" fmla="*/ 196082 h 258715"/>
              <a:gd name="connsiteX149" fmla="*/ 224355 w 314149"/>
              <a:gd name="connsiteY149" fmla="*/ 170426 h 258715"/>
              <a:gd name="connsiteX150" fmla="*/ 250469 w 314149"/>
              <a:gd name="connsiteY150" fmla="*/ 183646 h 258715"/>
              <a:gd name="connsiteX151" fmla="*/ 261529 w 314149"/>
              <a:gd name="connsiteY151" fmla="*/ 189275 h 258715"/>
              <a:gd name="connsiteX152" fmla="*/ 267747 w 314149"/>
              <a:gd name="connsiteY152" fmla="*/ 178542 h 258715"/>
              <a:gd name="connsiteX153" fmla="*/ 270562 w 314149"/>
              <a:gd name="connsiteY153" fmla="*/ 173633 h 258715"/>
              <a:gd name="connsiteX154" fmla="*/ 289542 w 314149"/>
              <a:gd name="connsiteY154" fmla="*/ 173633 h 258715"/>
              <a:gd name="connsiteX155" fmla="*/ 299032 w 314149"/>
              <a:gd name="connsiteY155" fmla="*/ 190060 h 258715"/>
              <a:gd name="connsiteX156" fmla="*/ 289542 w 314149"/>
              <a:gd name="connsiteY156" fmla="*/ 206488 h 2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314149" h="258715">
                <a:moveTo>
                  <a:pt x="263035" y="160543"/>
                </a:moveTo>
                <a:lnTo>
                  <a:pt x="256425" y="171997"/>
                </a:lnTo>
                <a:lnTo>
                  <a:pt x="230835" y="159038"/>
                </a:lnTo>
                <a:lnTo>
                  <a:pt x="248702" y="127820"/>
                </a:lnTo>
                <a:lnTo>
                  <a:pt x="232994" y="98630"/>
                </a:lnTo>
                <a:lnTo>
                  <a:pt x="256425" y="86784"/>
                </a:lnTo>
                <a:lnTo>
                  <a:pt x="263035" y="98237"/>
                </a:lnTo>
                <a:lnTo>
                  <a:pt x="297133" y="98237"/>
                </a:lnTo>
                <a:lnTo>
                  <a:pt x="314150" y="68720"/>
                </a:lnTo>
                <a:lnTo>
                  <a:pt x="297133" y="39138"/>
                </a:lnTo>
                <a:lnTo>
                  <a:pt x="282735" y="39138"/>
                </a:lnTo>
                <a:lnTo>
                  <a:pt x="288298" y="29517"/>
                </a:lnTo>
                <a:lnTo>
                  <a:pt x="271216" y="0"/>
                </a:lnTo>
                <a:lnTo>
                  <a:pt x="237117" y="0"/>
                </a:lnTo>
                <a:lnTo>
                  <a:pt x="220101" y="29517"/>
                </a:lnTo>
                <a:lnTo>
                  <a:pt x="225991" y="39727"/>
                </a:lnTo>
                <a:lnTo>
                  <a:pt x="206619" y="49609"/>
                </a:lnTo>
                <a:lnTo>
                  <a:pt x="206096" y="48628"/>
                </a:lnTo>
                <a:lnTo>
                  <a:pt x="110738" y="48628"/>
                </a:lnTo>
                <a:lnTo>
                  <a:pt x="109625" y="50656"/>
                </a:lnTo>
                <a:lnTo>
                  <a:pt x="88158" y="39792"/>
                </a:lnTo>
                <a:lnTo>
                  <a:pt x="94049" y="29517"/>
                </a:lnTo>
                <a:lnTo>
                  <a:pt x="77032" y="0"/>
                </a:lnTo>
                <a:lnTo>
                  <a:pt x="42934" y="0"/>
                </a:lnTo>
                <a:lnTo>
                  <a:pt x="25852" y="29517"/>
                </a:lnTo>
                <a:lnTo>
                  <a:pt x="31415" y="39138"/>
                </a:lnTo>
                <a:lnTo>
                  <a:pt x="17082" y="39138"/>
                </a:lnTo>
                <a:lnTo>
                  <a:pt x="0" y="68720"/>
                </a:lnTo>
                <a:lnTo>
                  <a:pt x="17082" y="98237"/>
                </a:lnTo>
                <a:lnTo>
                  <a:pt x="51115" y="98237"/>
                </a:lnTo>
                <a:lnTo>
                  <a:pt x="57725" y="86784"/>
                </a:lnTo>
                <a:lnTo>
                  <a:pt x="81941" y="99022"/>
                </a:lnTo>
                <a:lnTo>
                  <a:pt x="65448" y="127820"/>
                </a:lnTo>
                <a:lnTo>
                  <a:pt x="83315" y="159038"/>
                </a:lnTo>
                <a:lnTo>
                  <a:pt x="57725" y="171997"/>
                </a:lnTo>
                <a:lnTo>
                  <a:pt x="51115" y="160543"/>
                </a:lnTo>
                <a:lnTo>
                  <a:pt x="17082" y="160543"/>
                </a:lnTo>
                <a:lnTo>
                  <a:pt x="0" y="190060"/>
                </a:lnTo>
                <a:lnTo>
                  <a:pt x="17082" y="219578"/>
                </a:lnTo>
                <a:lnTo>
                  <a:pt x="31415" y="219578"/>
                </a:lnTo>
                <a:lnTo>
                  <a:pt x="25852" y="229199"/>
                </a:lnTo>
                <a:lnTo>
                  <a:pt x="42934" y="258715"/>
                </a:lnTo>
                <a:lnTo>
                  <a:pt x="77032" y="258715"/>
                </a:lnTo>
                <a:lnTo>
                  <a:pt x="94049" y="229199"/>
                </a:lnTo>
                <a:lnTo>
                  <a:pt x="88158" y="218988"/>
                </a:lnTo>
                <a:lnTo>
                  <a:pt x="110934" y="207470"/>
                </a:lnTo>
                <a:lnTo>
                  <a:pt x="117806" y="219447"/>
                </a:lnTo>
                <a:lnTo>
                  <a:pt x="130896" y="245626"/>
                </a:lnTo>
                <a:lnTo>
                  <a:pt x="137375" y="245626"/>
                </a:lnTo>
                <a:lnTo>
                  <a:pt x="143985" y="232536"/>
                </a:lnTo>
                <a:lnTo>
                  <a:pt x="150530" y="245626"/>
                </a:lnTo>
                <a:lnTo>
                  <a:pt x="163620" y="245626"/>
                </a:lnTo>
                <a:lnTo>
                  <a:pt x="170164" y="232536"/>
                </a:lnTo>
                <a:lnTo>
                  <a:pt x="176709" y="245626"/>
                </a:lnTo>
                <a:lnTo>
                  <a:pt x="183254" y="245626"/>
                </a:lnTo>
                <a:lnTo>
                  <a:pt x="196344" y="219447"/>
                </a:lnTo>
                <a:lnTo>
                  <a:pt x="203216" y="207470"/>
                </a:lnTo>
                <a:lnTo>
                  <a:pt x="225991" y="218988"/>
                </a:lnTo>
                <a:lnTo>
                  <a:pt x="220101" y="229199"/>
                </a:lnTo>
                <a:lnTo>
                  <a:pt x="237117" y="258715"/>
                </a:lnTo>
                <a:lnTo>
                  <a:pt x="271216" y="258715"/>
                </a:lnTo>
                <a:lnTo>
                  <a:pt x="288298" y="229199"/>
                </a:lnTo>
                <a:lnTo>
                  <a:pt x="282735" y="219578"/>
                </a:lnTo>
                <a:lnTo>
                  <a:pt x="297068" y="219578"/>
                </a:lnTo>
                <a:lnTo>
                  <a:pt x="314150" y="190060"/>
                </a:lnTo>
                <a:lnTo>
                  <a:pt x="297068" y="160543"/>
                </a:lnTo>
                <a:lnTo>
                  <a:pt x="263035" y="160543"/>
                </a:lnTo>
                <a:close/>
                <a:moveTo>
                  <a:pt x="63681" y="75069"/>
                </a:moveTo>
                <a:lnTo>
                  <a:pt x="52620" y="69440"/>
                </a:lnTo>
                <a:lnTo>
                  <a:pt x="46403" y="80174"/>
                </a:lnTo>
                <a:lnTo>
                  <a:pt x="43588" y="85082"/>
                </a:lnTo>
                <a:lnTo>
                  <a:pt x="24608" y="85082"/>
                </a:lnTo>
                <a:lnTo>
                  <a:pt x="15118" y="68654"/>
                </a:lnTo>
                <a:lnTo>
                  <a:pt x="24608" y="52227"/>
                </a:lnTo>
                <a:lnTo>
                  <a:pt x="54126" y="52227"/>
                </a:lnTo>
                <a:lnTo>
                  <a:pt x="42737" y="32593"/>
                </a:lnTo>
                <a:lnTo>
                  <a:pt x="40970" y="29517"/>
                </a:lnTo>
                <a:lnTo>
                  <a:pt x="50460" y="13090"/>
                </a:lnTo>
                <a:lnTo>
                  <a:pt x="69440" y="13090"/>
                </a:lnTo>
                <a:lnTo>
                  <a:pt x="78930" y="29517"/>
                </a:lnTo>
                <a:lnTo>
                  <a:pt x="76836" y="33182"/>
                </a:lnTo>
                <a:lnTo>
                  <a:pt x="69898" y="45159"/>
                </a:lnTo>
                <a:lnTo>
                  <a:pt x="82268" y="51442"/>
                </a:lnTo>
                <a:lnTo>
                  <a:pt x="103146" y="61979"/>
                </a:lnTo>
                <a:lnTo>
                  <a:pt x="88486" y="87634"/>
                </a:lnTo>
                <a:lnTo>
                  <a:pt x="63681" y="75069"/>
                </a:lnTo>
                <a:close/>
                <a:moveTo>
                  <a:pt x="82268" y="207339"/>
                </a:moveTo>
                <a:lnTo>
                  <a:pt x="69898" y="213556"/>
                </a:lnTo>
                <a:lnTo>
                  <a:pt x="76836" y="225533"/>
                </a:lnTo>
                <a:lnTo>
                  <a:pt x="78930" y="229199"/>
                </a:lnTo>
                <a:lnTo>
                  <a:pt x="69440" y="245626"/>
                </a:lnTo>
                <a:lnTo>
                  <a:pt x="50460" y="245626"/>
                </a:lnTo>
                <a:lnTo>
                  <a:pt x="40970" y="229199"/>
                </a:lnTo>
                <a:lnTo>
                  <a:pt x="42737" y="226122"/>
                </a:lnTo>
                <a:lnTo>
                  <a:pt x="54060" y="206488"/>
                </a:lnTo>
                <a:lnTo>
                  <a:pt x="24608" y="206488"/>
                </a:lnTo>
                <a:lnTo>
                  <a:pt x="15118" y="190060"/>
                </a:lnTo>
                <a:lnTo>
                  <a:pt x="24608" y="173633"/>
                </a:lnTo>
                <a:lnTo>
                  <a:pt x="43523" y="173633"/>
                </a:lnTo>
                <a:lnTo>
                  <a:pt x="46403" y="178542"/>
                </a:lnTo>
                <a:lnTo>
                  <a:pt x="52555" y="189275"/>
                </a:lnTo>
                <a:lnTo>
                  <a:pt x="63615" y="183646"/>
                </a:lnTo>
                <a:lnTo>
                  <a:pt x="89795" y="170426"/>
                </a:lnTo>
                <a:lnTo>
                  <a:pt x="104455" y="196082"/>
                </a:lnTo>
                <a:lnTo>
                  <a:pt x="82202" y="207273"/>
                </a:lnTo>
                <a:close/>
                <a:moveTo>
                  <a:pt x="138749" y="167088"/>
                </a:moveTo>
                <a:lnTo>
                  <a:pt x="116039" y="167088"/>
                </a:lnTo>
                <a:lnTo>
                  <a:pt x="104717" y="147454"/>
                </a:lnTo>
                <a:lnTo>
                  <a:pt x="116039" y="127820"/>
                </a:lnTo>
                <a:lnTo>
                  <a:pt x="138749" y="127820"/>
                </a:lnTo>
                <a:lnTo>
                  <a:pt x="150072" y="147454"/>
                </a:lnTo>
                <a:lnTo>
                  <a:pt x="138749" y="167088"/>
                </a:lnTo>
                <a:close/>
                <a:moveTo>
                  <a:pt x="231882" y="51442"/>
                </a:moveTo>
                <a:lnTo>
                  <a:pt x="244252" y="45159"/>
                </a:lnTo>
                <a:lnTo>
                  <a:pt x="237314" y="33182"/>
                </a:lnTo>
                <a:lnTo>
                  <a:pt x="235220" y="29517"/>
                </a:lnTo>
                <a:lnTo>
                  <a:pt x="244710" y="13090"/>
                </a:lnTo>
                <a:lnTo>
                  <a:pt x="263690" y="13090"/>
                </a:lnTo>
                <a:lnTo>
                  <a:pt x="273180" y="29517"/>
                </a:lnTo>
                <a:lnTo>
                  <a:pt x="271412" y="32593"/>
                </a:lnTo>
                <a:lnTo>
                  <a:pt x="260024" y="52227"/>
                </a:lnTo>
                <a:lnTo>
                  <a:pt x="289542" y="52227"/>
                </a:lnTo>
                <a:lnTo>
                  <a:pt x="299032" y="68654"/>
                </a:lnTo>
                <a:lnTo>
                  <a:pt x="289542" y="85147"/>
                </a:lnTo>
                <a:lnTo>
                  <a:pt x="270562" y="85147"/>
                </a:lnTo>
                <a:lnTo>
                  <a:pt x="267747" y="80174"/>
                </a:lnTo>
                <a:lnTo>
                  <a:pt x="261529" y="69506"/>
                </a:lnTo>
                <a:lnTo>
                  <a:pt x="250469" y="75069"/>
                </a:lnTo>
                <a:lnTo>
                  <a:pt x="226777" y="87111"/>
                </a:lnTo>
                <a:lnTo>
                  <a:pt x="212771" y="61128"/>
                </a:lnTo>
                <a:lnTo>
                  <a:pt x="231882" y="51442"/>
                </a:lnTo>
                <a:close/>
                <a:moveTo>
                  <a:pt x="175400" y="167088"/>
                </a:moveTo>
                <a:lnTo>
                  <a:pt x="164078" y="147454"/>
                </a:lnTo>
                <a:lnTo>
                  <a:pt x="175400" y="127820"/>
                </a:lnTo>
                <a:lnTo>
                  <a:pt x="198111" y="127820"/>
                </a:lnTo>
                <a:lnTo>
                  <a:pt x="209433" y="147454"/>
                </a:lnTo>
                <a:lnTo>
                  <a:pt x="198111" y="167088"/>
                </a:lnTo>
                <a:lnTo>
                  <a:pt x="175400" y="167088"/>
                </a:lnTo>
                <a:close/>
                <a:moveTo>
                  <a:pt x="289542" y="206488"/>
                </a:moveTo>
                <a:lnTo>
                  <a:pt x="260024" y="206488"/>
                </a:lnTo>
                <a:lnTo>
                  <a:pt x="271412" y="226122"/>
                </a:lnTo>
                <a:lnTo>
                  <a:pt x="273180" y="229199"/>
                </a:lnTo>
                <a:lnTo>
                  <a:pt x="263690" y="245626"/>
                </a:lnTo>
                <a:lnTo>
                  <a:pt x="244710" y="245626"/>
                </a:lnTo>
                <a:lnTo>
                  <a:pt x="235220" y="229199"/>
                </a:lnTo>
                <a:lnTo>
                  <a:pt x="237314" y="225533"/>
                </a:lnTo>
                <a:lnTo>
                  <a:pt x="244252" y="213556"/>
                </a:lnTo>
                <a:lnTo>
                  <a:pt x="231882" y="207339"/>
                </a:lnTo>
                <a:lnTo>
                  <a:pt x="209695" y="196082"/>
                </a:lnTo>
                <a:lnTo>
                  <a:pt x="224355" y="170426"/>
                </a:lnTo>
                <a:lnTo>
                  <a:pt x="250469" y="183646"/>
                </a:lnTo>
                <a:lnTo>
                  <a:pt x="261529" y="189275"/>
                </a:lnTo>
                <a:lnTo>
                  <a:pt x="267747" y="178542"/>
                </a:lnTo>
                <a:lnTo>
                  <a:pt x="270562" y="173633"/>
                </a:lnTo>
                <a:lnTo>
                  <a:pt x="289542" y="173633"/>
                </a:lnTo>
                <a:lnTo>
                  <a:pt x="299032" y="190060"/>
                </a:lnTo>
                <a:lnTo>
                  <a:pt x="289542" y="20648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438" name="Grupa 1437">
            <a:extLst>
              <a:ext uri="{FF2B5EF4-FFF2-40B4-BE49-F238E27FC236}">
                <a16:creationId xmlns:a16="http://schemas.microsoft.com/office/drawing/2014/main" id="{26E64724-412F-5556-B976-DEC26DCFEA80}"/>
              </a:ext>
            </a:extLst>
          </p:cNvPr>
          <p:cNvGrpSpPr/>
          <p:nvPr userDrawn="1"/>
        </p:nvGrpSpPr>
        <p:grpSpPr>
          <a:xfrm>
            <a:off x="24246935" y="9660821"/>
            <a:ext cx="495260" cy="495243"/>
            <a:chOff x="9510035" y="8220250"/>
            <a:chExt cx="314149" cy="314149"/>
          </a:xfrm>
        </p:grpSpPr>
        <p:sp>
          <p:nvSpPr>
            <p:cNvPr id="1439" name="Dowolny kształt: kształt 1438">
              <a:extLst>
                <a:ext uri="{FF2B5EF4-FFF2-40B4-BE49-F238E27FC236}">
                  <a16:creationId xmlns:a16="http://schemas.microsoft.com/office/drawing/2014/main" id="{B5715C9E-BDBD-330B-5792-16304736CCD5}"/>
                </a:ext>
              </a:extLst>
            </p:cNvPr>
            <p:cNvSpPr/>
            <p:nvPr/>
          </p:nvSpPr>
          <p:spPr>
            <a:xfrm>
              <a:off x="9614751" y="822025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grpSp>
          <p:nvGrpSpPr>
            <p:cNvPr id="1440" name="Grafika 52">
              <a:extLst>
                <a:ext uri="{FF2B5EF4-FFF2-40B4-BE49-F238E27FC236}">
                  <a16:creationId xmlns:a16="http://schemas.microsoft.com/office/drawing/2014/main" id="{0B3DA7C4-A981-811F-2B51-8968B38C6864}"/>
                </a:ext>
              </a:extLst>
            </p:cNvPr>
            <p:cNvGrpSpPr/>
            <p:nvPr/>
          </p:nvGrpSpPr>
          <p:grpSpPr>
            <a:xfrm>
              <a:off x="9510035" y="8220250"/>
              <a:ext cx="314149" cy="314149"/>
              <a:chOff x="9510035" y="8220250"/>
              <a:chExt cx="314149" cy="314149"/>
            </a:xfrm>
            <a:solidFill>
              <a:srgbClr val="212E39"/>
            </a:solidFill>
          </p:grpSpPr>
          <p:sp>
            <p:nvSpPr>
              <p:cNvPr id="1441" name="Dowolny kształt: kształt 1440">
                <a:extLst>
                  <a:ext uri="{FF2B5EF4-FFF2-40B4-BE49-F238E27FC236}">
                    <a16:creationId xmlns:a16="http://schemas.microsoft.com/office/drawing/2014/main" id="{D7057BDC-143C-26D9-0AED-683B1F82556A}"/>
                  </a:ext>
                </a:extLst>
              </p:cNvPr>
              <p:cNvSpPr/>
              <p:nvPr/>
            </p:nvSpPr>
            <p:spPr>
              <a:xfrm>
                <a:off x="9510035" y="8455862"/>
                <a:ext cx="314149" cy="78537"/>
              </a:xfrm>
              <a:custGeom>
                <a:avLst/>
                <a:gdLst>
                  <a:gd name="connsiteX0" fmla="*/ 0 w 314149"/>
                  <a:gd name="connsiteY0" fmla="*/ 0 h 78537"/>
                  <a:gd name="connsiteX1" fmla="*/ 0 w 314149"/>
                  <a:gd name="connsiteY1" fmla="*/ 78537 h 78537"/>
                  <a:gd name="connsiteX2" fmla="*/ 314150 w 314149"/>
                  <a:gd name="connsiteY2" fmla="*/ 78537 h 78537"/>
                  <a:gd name="connsiteX3" fmla="*/ 314150 w 314149"/>
                  <a:gd name="connsiteY3" fmla="*/ 0 h 78537"/>
                  <a:gd name="connsiteX4" fmla="*/ 0 w 314149"/>
                  <a:gd name="connsiteY4" fmla="*/ 0 h 78537"/>
                  <a:gd name="connsiteX5" fmla="*/ 39269 w 314149"/>
                  <a:gd name="connsiteY5" fmla="*/ 52358 h 78537"/>
                  <a:gd name="connsiteX6" fmla="*/ 26179 w 314149"/>
                  <a:gd name="connsiteY6" fmla="*/ 39269 h 78537"/>
                  <a:gd name="connsiteX7" fmla="*/ 39269 w 314149"/>
                  <a:gd name="connsiteY7" fmla="*/ 26179 h 78537"/>
                  <a:gd name="connsiteX8" fmla="*/ 52358 w 314149"/>
                  <a:gd name="connsiteY8" fmla="*/ 39269 h 78537"/>
                  <a:gd name="connsiteX9" fmla="*/ 39269 w 314149"/>
                  <a:gd name="connsiteY9" fmla="*/ 52358 h 78537"/>
                  <a:gd name="connsiteX10" fmla="*/ 91627 w 314149"/>
                  <a:gd name="connsiteY10" fmla="*/ 52358 h 78537"/>
                  <a:gd name="connsiteX11" fmla="*/ 78537 w 314149"/>
                  <a:gd name="connsiteY11" fmla="*/ 39269 h 78537"/>
                  <a:gd name="connsiteX12" fmla="*/ 91627 w 314149"/>
                  <a:gd name="connsiteY12" fmla="*/ 26179 h 78537"/>
                  <a:gd name="connsiteX13" fmla="*/ 104717 w 314149"/>
                  <a:gd name="connsiteY13" fmla="*/ 39269 h 78537"/>
                  <a:gd name="connsiteX14" fmla="*/ 91627 w 314149"/>
                  <a:gd name="connsiteY14" fmla="*/ 52358 h 78537"/>
                  <a:gd name="connsiteX15" fmla="*/ 143985 w 314149"/>
                  <a:gd name="connsiteY15" fmla="*/ 52358 h 78537"/>
                  <a:gd name="connsiteX16" fmla="*/ 130896 w 314149"/>
                  <a:gd name="connsiteY16" fmla="*/ 39269 h 78537"/>
                  <a:gd name="connsiteX17" fmla="*/ 143985 w 314149"/>
                  <a:gd name="connsiteY17" fmla="*/ 26179 h 78537"/>
                  <a:gd name="connsiteX18" fmla="*/ 157075 w 314149"/>
                  <a:gd name="connsiteY18" fmla="*/ 39269 h 78537"/>
                  <a:gd name="connsiteX19" fmla="*/ 143985 w 314149"/>
                  <a:gd name="connsiteY19" fmla="*/ 52358 h 78537"/>
                  <a:gd name="connsiteX20" fmla="*/ 287971 w 314149"/>
                  <a:gd name="connsiteY20" fmla="*/ 52358 h 78537"/>
                  <a:gd name="connsiteX21" fmla="*/ 183254 w 314149"/>
                  <a:gd name="connsiteY21" fmla="*/ 52358 h 78537"/>
                  <a:gd name="connsiteX22" fmla="*/ 183254 w 314149"/>
                  <a:gd name="connsiteY22" fmla="*/ 26179 h 78537"/>
                  <a:gd name="connsiteX23" fmla="*/ 287971 w 314149"/>
                  <a:gd name="connsiteY23" fmla="*/ 26179 h 78537"/>
                  <a:gd name="connsiteX24" fmla="*/ 287971 w 314149"/>
                  <a:gd name="connsiteY24" fmla="*/ 52358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4149" h="78537">
                    <a:moveTo>
                      <a:pt x="0" y="0"/>
                    </a:moveTo>
                    <a:lnTo>
                      <a:pt x="0" y="78537"/>
                    </a:lnTo>
                    <a:lnTo>
                      <a:pt x="314150" y="78537"/>
                    </a:lnTo>
                    <a:lnTo>
                      <a:pt x="314150" y="0"/>
                    </a:lnTo>
                    <a:lnTo>
                      <a:pt x="0" y="0"/>
                    </a:lnTo>
                    <a:close/>
                    <a:moveTo>
                      <a:pt x="39269" y="52358"/>
                    </a:moveTo>
                    <a:cubicBezTo>
                      <a:pt x="32069" y="52358"/>
                      <a:pt x="26179" y="46468"/>
                      <a:pt x="26179" y="39269"/>
                    </a:cubicBezTo>
                    <a:cubicBezTo>
                      <a:pt x="26179" y="32069"/>
                      <a:pt x="32069" y="26179"/>
                      <a:pt x="39269" y="26179"/>
                    </a:cubicBezTo>
                    <a:cubicBezTo>
                      <a:pt x="46468" y="26179"/>
                      <a:pt x="52358" y="32069"/>
                      <a:pt x="52358" y="39269"/>
                    </a:cubicBezTo>
                    <a:cubicBezTo>
                      <a:pt x="52358" y="46468"/>
                      <a:pt x="46468" y="52358"/>
                      <a:pt x="39269" y="52358"/>
                    </a:cubicBezTo>
                    <a:close/>
                    <a:moveTo>
                      <a:pt x="91627" y="52358"/>
                    </a:moveTo>
                    <a:cubicBezTo>
                      <a:pt x="84428" y="52358"/>
                      <a:pt x="78537" y="46468"/>
                      <a:pt x="78537" y="39269"/>
                    </a:cubicBezTo>
                    <a:cubicBezTo>
                      <a:pt x="78537" y="32069"/>
                      <a:pt x="84428" y="26179"/>
                      <a:pt x="91627" y="26179"/>
                    </a:cubicBezTo>
                    <a:cubicBezTo>
                      <a:pt x="98826" y="26179"/>
                      <a:pt x="104717" y="32069"/>
                      <a:pt x="104717" y="39269"/>
                    </a:cubicBezTo>
                    <a:cubicBezTo>
                      <a:pt x="104717" y="46468"/>
                      <a:pt x="98826" y="52358"/>
                      <a:pt x="91627" y="52358"/>
                    </a:cubicBezTo>
                    <a:close/>
                    <a:moveTo>
                      <a:pt x="143985" y="52358"/>
                    </a:moveTo>
                    <a:cubicBezTo>
                      <a:pt x="136786" y="52358"/>
                      <a:pt x="130896" y="46468"/>
                      <a:pt x="130896" y="39269"/>
                    </a:cubicBezTo>
                    <a:cubicBezTo>
                      <a:pt x="130896" y="32069"/>
                      <a:pt x="136786" y="26179"/>
                      <a:pt x="143985" y="26179"/>
                    </a:cubicBezTo>
                    <a:cubicBezTo>
                      <a:pt x="151185" y="26179"/>
                      <a:pt x="157075" y="32069"/>
                      <a:pt x="157075" y="39269"/>
                    </a:cubicBezTo>
                    <a:cubicBezTo>
                      <a:pt x="157075" y="46468"/>
                      <a:pt x="151185" y="52358"/>
                      <a:pt x="143985" y="52358"/>
                    </a:cubicBezTo>
                    <a:close/>
                    <a:moveTo>
                      <a:pt x="287971" y="52358"/>
                    </a:moveTo>
                    <a:lnTo>
                      <a:pt x="183254" y="52358"/>
                    </a:lnTo>
                    <a:lnTo>
                      <a:pt x="183254" y="26179"/>
                    </a:lnTo>
                    <a:lnTo>
                      <a:pt x="287971" y="26179"/>
                    </a:lnTo>
                    <a:lnTo>
                      <a:pt x="287971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2" name="Dowolny kształt: kształt 1441">
                <a:extLst>
                  <a:ext uri="{FF2B5EF4-FFF2-40B4-BE49-F238E27FC236}">
                    <a16:creationId xmlns:a16="http://schemas.microsoft.com/office/drawing/2014/main" id="{9FE9CE3D-8EC8-E430-B50E-077DA9CF5E2D}"/>
                  </a:ext>
                </a:extLst>
              </p:cNvPr>
              <p:cNvSpPr/>
              <p:nvPr/>
            </p:nvSpPr>
            <p:spPr>
              <a:xfrm>
                <a:off x="9523124" y="840350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3" name="Dowolny kształt: kształt 1442">
                <a:extLst>
                  <a:ext uri="{FF2B5EF4-FFF2-40B4-BE49-F238E27FC236}">
                    <a16:creationId xmlns:a16="http://schemas.microsoft.com/office/drawing/2014/main" id="{AB6640EE-0D6D-65E6-8239-856B4C8107F2}"/>
                  </a:ext>
                </a:extLst>
              </p:cNvPr>
              <p:cNvSpPr/>
              <p:nvPr/>
            </p:nvSpPr>
            <p:spPr>
              <a:xfrm>
                <a:off x="9536214" y="8220250"/>
                <a:ext cx="26179" cy="78537"/>
              </a:xfrm>
              <a:custGeom>
                <a:avLst/>
                <a:gdLst>
                  <a:gd name="connsiteX0" fmla="*/ 0 w 26179"/>
                  <a:gd name="connsiteY0" fmla="*/ 0 h 78537"/>
                  <a:gd name="connsiteX1" fmla="*/ 26179 w 26179"/>
                  <a:gd name="connsiteY1" fmla="*/ 0 h 78537"/>
                  <a:gd name="connsiteX2" fmla="*/ 26179 w 26179"/>
                  <a:gd name="connsiteY2" fmla="*/ 78537 h 78537"/>
                  <a:gd name="connsiteX3" fmla="*/ 0 w 26179"/>
                  <a:gd name="connsiteY3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7853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78537"/>
                    </a:lnTo>
                    <a:lnTo>
                      <a:pt x="0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4" name="Dowolny kształt: kształt 1443">
                <a:extLst>
                  <a:ext uri="{FF2B5EF4-FFF2-40B4-BE49-F238E27FC236}">
                    <a16:creationId xmlns:a16="http://schemas.microsoft.com/office/drawing/2014/main" id="{E058A083-14B5-F5BE-F34E-F54F98DDCD2D}"/>
                  </a:ext>
                </a:extLst>
              </p:cNvPr>
              <p:cNvSpPr/>
              <p:nvPr/>
            </p:nvSpPr>
            <p:spPr>
              <a:xfrm>
                <a:off x="9693289" y="8220250"/>
                <a:ext cx="26179" cy="91626"/>
              </a:xfrm>
              <a:custGeom>
                <a:avLst/>
                <a:gdLst>
                  <a:gd name="connsiteX0" fmla="*/ 0 w 26179"/>
                  <a:gd name="connsiteY0" fmla="*/ 0 h 91626"/>
                  <a:gd name="connsiteX1" fmla="*/ 26179 w 26179"/>
                  <a:gd name="connsiteY1" fmla="*/ 0 h 91626"/>
                  <a:gd name="connsiteX2" fmla="*/ 26179 w 26179"/>
                  <a:gd name="connsiteY2" fmla="*/ 91627 h 91626"/>
                  <a:gd name="connsiteX3" fmla="*/ 0 w 26179"/>
                  <a:gd name="connsiteY3" fmla="*/ 91627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91626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91627"/>
                    </a:lnTo>
                    <a:lnTo>
                      <a:pt x="0" y="9162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5" name="Dowolny kształt: kształt 1444">
                <a:extLst>
                  <a:ext uri="{FF2B5EF4-FFF2-40B4-BE49-F238E27FC236}">
                    <a16:creationId xmlns:a16="http://schemas.microsoft.com/office/drawing/2014/main" id="{4733C633-4E89-B365-1D2C-27C0B27652C2}"/>
                  </a:ext>
                </a:extLst>
              </p:cNvPr>
              <p:cNvSpPr/>
              <p:nvPr/>
            </p:nvSpPr>
            <p:spPr>
              <a:xfrm>
                <a:off x="9771826" y="8220250"/>
                <a:ext cx="26179" cy="65447"/>
              </a:xfrm>
              <a:custGeom>
                <a:avLst/>
                <a:gdLst>
                  <a:gd name="connsiteX0" fmla="*/ 0 w 26179"/>
                  <a:gd name="connsiteY0" fmla="*/ 0 h 65447"/>
                  <a:gd name="connsiteX1" fmla="*/ 26179 w 26179"/>
                  <a:gd name="connsiteY1" fmla="*/ 0 h 65447"/>
                  <a:gd name="connsiteX2" fmla="*/ 26179 w 26179"/>
                  <a:gd name="connsiteY2" fmla="*/ 65448 h 65447"/>
                  <a:gd name="connsiteX3" fmla="*/ 0 w 26179"/>
                  <a:gd name="connsiteY3" fmla="*/ 65448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6544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65448"/>
                    </a:lnTo>
                    <a:lnTo>
                      <a:pt x="0" y="6544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6" name="Dowolny kształt: kształt 1445">
                <a:extLst>
                  <a:ext uri="{FF2B5EF4-FFF2-40B4-BE49-F238E27FC236}">
                    <a16:creationId xmlns:a16="http://schemas.microsoft.com/office/drawing/2014/main" id="{BCC7D4D7-7A5A-2FB9-7F84-8B720F5C8167}"/>
                  </a:ext>
                </a:extLst>
              </p:cNvPr>
              <p:cNvSpPr/>
              <p:nvPr/>
            </p:nvSpPr>
            <p:spPr>
              <a:xfrm>
                <a:off x="9523124" y="831187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7" name="Dowolny kształt: kształt 1446">
                <a:extLst>
                  <a:ext uri="{FF2B5EF4-FFF2-40B4-BE49-F238E27FC236}">
                    <a16:creationId xmlns:a16="http://schemas.microsoft.com/office/drawing/2014/main" id="{373B050B-41EC-4C4B-1584-DBEEAEB71051}"/>
                  </a:ext>
                </a:extLst>
              </p:cNvPr>
              <p:cNvSpPr/>
              <p:nvPr/>
            </p:nvSpPr>
            <p:spPr>
              <a:xfrm>
                <a:off x="9601662" y="8351146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8" name="Dowolny kształt: kształt 1447">
                <a:extLst>
                  <a:ext uri="{FF2B5EF4-FFF2-40B4-BE49-F238E27FC236}">
                    <a16:creationId xmlns:a16="http://schemas.microsoft.com/office/drawing/2014/main" id="{D4E4783B-CD4E-2B08-CB1B-44181FCBC5E1}"/>
                  </a:ext>
                </a:extLst>
              </p:cNvPr>
              <p:cNvSpPr/>
              <p:nvPr/>
            </p:nvSpPr>
            <p:spPr>
              <a:xfrm>
                <a:off x="9601662" y="8259519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49" name="Dowolny kształt: kształt 1448">
                <a:extLst>
                  <a:ext uri="{FF2B5EF4-FFF2-40B4-BE49-F238E27FC236}">
                    <a16:creationId xmlns:a16="http://schemas.microsoft.com/office/drawing/2014/main" id="{E47347E8-B673-1167-6136-D0038A1F7BC3}"/>
                  </a:ext>
                </a:extLst>
              </p:cNvPr>
              <p:cNvSpPr/>
              <p:nvPr/>
            </p:nvSpPr>
            <p:spPr>
              <a:xfrm>
                <a:off x="9680199" y="8416593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50" name="Dowolny kształt: kształt 1449">
                <a:extLst>
                  <a:ext uri="{FF2B5EF4-FFF2-40B4-BE49-F238E27FC236}">
                    <a16:creationId xmlns:a16="http://schemas.microsoft.com/office/drawing/2014/main" id="{99E710DE-23F6-D718-B71D-02C79368F2BD}"/>
                  </a:ext>
                </a:extLst>
              </p:cNvPr>
              <p:cNvSpPr/>
              <p:nvPr/>
            </p:nvSpPr>
            <p:spPr>
              <a:xfrm>
                <a:off x="9680199" y="8324966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51" name="Dowolny kształt: kształt 1450">
                <a:extLst>
                  <a:ext uri="{FF2B5EF4-FFF2-40B4-BE49-F238E27FC236}">
                    <a16:creationId xmlns:a16="http://schemas.microsoft.com/office/drawing/2014/main" id="{8F764D28-38F4-86E6-AB32-418AB6F4F32D}"/>
                  </a:ext>
                </a:extLst>
              </p:cNvPr>
              <p:cNvSpPr/>
              <p:nvPr/>
            </p:nvSpPr>
            <p:spPr>
              <a:xfrm>
                <a:off x="9758737" y="839041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  <p:sp>
            <p:nvSpPr>
              <p:cNvPr id="1452" name="Dowolny kształt: kształt 1451">
                <a:extLst>
                  <a:ext uri="{FF2B5EF4-FFF2-40B4-BE49-F238E27FC236}">
                    <a16:creationId xmlns:a16="http://schemas.microsoft.com/office/drawing/2014/main" id="{B317B239-BCE2-5C93-1868-E3EACD8DD4C2}"/>
                  </a:ext>
                </a:extLst>
              </p:cNvPr>
              <p:cNvSpPr/>
              <p:nvPr/>
            </p:nvSpPr>
            <p:spPr>
              <a:xfrm>
                <a:off x="9758737" y="829878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sz="1446"/>
              </a:p>
            </p:txBody>
          </p:sp>
        </p:grpSp>
      </p:grpSp>
      <p:grpSp>
        <p:nvGrpSpPr>
          <p:cNvPr id="1453" name="Grafika 52">
            <a:extLst>
              <a:ext uri="{FF2B5EF4-FFF2-40B4-BE49-F238E27FC236}">
                <a16:creationId xmlns:a16="http://schemas.microsoft.com/office/drawing/2014/main" id="{103B7AEC-1D15-3212-E4CF-C85AF80E1E59}"/>
              </a:ext>
            </a:extLst>
          </p:cNvPr>
          <p:cNvGrpSpPr/>
          <p:nvPr userDrawn="1"/>
        </p:nvGrpSpPr>
        <p:grpSpPr>
          <a:xfrm>
            <a:off x="27796307" y="-3298063"/>
            <a:ext cx="495260" cy="495234"/>
            <a:chOff x="11761441" y="0"/>
            <a:chExt cx="314149" cy="314143"/>
          </a:xfrm>
          <a:solidFill>
            <a:srgbClr val="212E39"/>
          </a:solidFill>
        </p:grpSpPr>
        <p:sp>
          <p:nvSpPr>
            <p:cNvPr id="1454" name="Dowolny kształt: kształt 1453">
              <a:extLst>
                <a:ext uri="{FF2B5EF4-FFF2-40B4-BE49-F238E27FC236}">
                  <a16:creationId xmlns:a16="http://schemas.microsoft.com/office/drawing/2014/main" id="{802A4935-7D02-80D1-30C8-7DDC87441276}"/>
                </a:ext>
              </a:extLst>
            </p:cNvPr>
            <p:cNvSpPr/>
            <p:nvPr/>
          </p:nvSpPr>
          <p:spPr>
            <a:xfrm>
              <a:off x="11761441" y="0"/>
              <a:ext cx="314149" cy="170164"/>
            </a:xfrm>
            <a:custGeom>
              <a:avLst/>
              <a:gdLst>
                <a:gd name="connsiteX0" fmla="*/ 287971 w 314149"/>
                <a:gd name="connsiteY0" fmla="*/ 39269 h 170164"/>
                <a:gd name="connsiteX1" fmla="*/ 287971 w 314149"/>
                <a:gd name="connsiteY1" fmla="*/ 70167 h 170164"/>
                <a:gd name="connsiteX2" fmla="*/ 268140 w 314149"/>
                <a:gd name="connsiteY2" fmla="*/ 46003 h 170164"/>
                <a:gd name="connsiteX3" fmla="*/ 157075 w 314149"/>
                <a:gd name="connsiteY3" fmla="*/ 0 h 170164"/>
                <a:gd name="connsiteX4" fmla="*/ 46010 w 314149"/>
                <a:gd name="connsiteY4" fmla="*/ 46003 h 170164"/>
                <a:gd name="connsiteX5" fmla="*/ 0 w 314149"/>
                <a:gd name="connsiteY5" fmla="*/ 157075 h 170164"/>
                <a:gd name="connsiteX6" fmla="*/ 523 w 314149"/>
                <a:gd name="connsiteY6" fmla="*/ 170164 h 170164"/>
                <a:gd name="connsiteX7" fmla="*/ 26834 w 314149"/>
                <a:gd name="connsiteY7" fmla="*/ 170164 h 170164"/>
                <a:gd name="connsiteX8" fmla="*/ 26179 w 314149"/>
                <a:gd name="connsiteY8" fmla="*/ 157075 h 170164"/>
                <a:gd name="connsiteX9" fmla="*/ 157075 w 314149"/>
                <a:gd name="connsiteY9" fmla="*/ 26179 h 170164"/>
                <a:gd name="connsiteX10" fmla="*/ 270431 w 314149"/>
                <a:gd name="connsiteY10" fmla="*/ 91627 h 170164"/>
                <a:gd name="connsiteX11" fmla="*/ 235612 w 314149"/>
                <a:gd name="connsiteY11" fmla="*/ 91627 h 170164"/>
                <a:gd name="connsiteX12" fmla="*/ 235612 w 314149"/>
                <a:gd name="connsiteY12" fmla="*/ 117806 h 170164"/>
                <a:gd name="connsiteX13" fmla="*/ 314150 w 314149"/>
                <a:gd name="connsiteY13" fmla="*/ 117806 h 170164"/>
                <a:gd name="connsiteX14" fmla="*/ 314150 w 314149"/>
                <a:gd name="connsiteY14" fmla="*/ 39269 h 170164"/>
                <a:gd name="connsiteX15" fmla="*/ 287971 w 314149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55" name="Dowolny kształt: kształt 1454">
              <a:extLst>
                <a:ext uri="{FF2B5EF4-FFF2-40B4-BE49-F238E27FC236}">
                  <a16:creationId xmlns:a16="http://schemas.microsoft.com/office/drawing/2014/main" id="{5A0A6E0D-075B-6626-5326-FDD14F46BCB1}"/>
                </a:ext>
              </a:extLst>
            </p:cNvPr>
            <p:cNvSpPr/>
            <p:nvPr/>
          </p:nvSpPr>
          <p:spPr>
            <a:xfrm>
              <a:off x="11761441" y="143978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3981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66 w 314149"/>
                <a:gd name="connsiteY6" fmla="*/ 52542 h 170164"/>
                <a:gd name="connsiteX7" fmla="*/ 32200 w 314149"/>
                <a:gd name="connsiteY7" fmla="*/ 52365 h 170164"/>
                <a:gd name="connsiteX8" fmla="*/ 4909 w 314149"/>
                <a:gd name="connsiteY8" fmla="*/ 52365 h 170164"/>
                <a:gd name="connsiteX9" fmla="*/ 4909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10 w 314149"/>
                <a:gd name="connsiteY14" fmla="*/ 124161 h 170164"/>
                <a:gd name="connsiteX15" fmla="*/ 157075 w 314149"/>
                <a:gd name="connsiteY15" fmla="*/ 170164 h 170164"/>
                <a:gd name="connsiteX16" fmla="*/ 268140 w 314149"/>
                <a:gd name="connsiteY16" fmla="*/ 124161 h 170164"/>
                <a:gd name="connsiteX17" fmla="*/ 314150 w 314149"/>
                <a:gd name="connsiteY17" fmla="*/ 13090 h 170164"/>
                <a:gd name="connsiteX18" fmla="*/ 313626 w 314149"/>
                <a:gd name="connsiteY18" fmla="*/ 0 h 170164"/>
                <a:gd name="connsiteX19" fmla="*/ 287316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74" y="4313"/>
                    <a:pt x="287971" y="8678"/>
                    <a:pt x="287971" y="13096"/>
                  </a:cubicBezTo>
                  <a:cubicBezTo>
                    <a:pt x="287971" y="85272"/>
                    <a:pt x="229264" y="143992"/>
                    <a:pt x="157075" y="143992"/>
                  </a:cubicBezTo>
                  <a:cubicBezTo>
                    <a:pt x="108905" y="143992"/>
                    <a:pt x="66757" y="117832"/>
                    <a:pt x="43981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66" y="52542"/>
                  </a:lnTo>
                  <a:cubicBezTo>
                    <a:pt x="32266" y="52483"/>
                    <a:pt x="32200" y="52424"/>
                    <a:pt x="32200" y="52365"/>
                  </a:cubicBezTo>
                  <a:lnTo>
                    <a:pt x="4909" y="52365"/>
                  </a:lnTo>
                  <a:lnTo>
                    <a:pt x="4909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38" y="108598"/>
                    <a:pt x="38549" y="116687"/>
                    <a:pt x="46010" y="124161"/>
                  </a:cubicBezTo>
                  <a:cubicBezTo>
                    <a:pt x="75657" y="153829"/>
                    <a:pt x="115123" y="170164"/>
                    <a:pt x="157075" y="170164"/>
                  </a:cubicBezTo>
                  <a:cubicBezTo>
                    <a:pt x="199027" y="170164"/>
                    <a:pt x="238492" y="153829"/>
                    <a:pt x="268140" y="124161"/>
                  </a:cubicBezTo>
                  <a:cubicBezTo>
                    <a:pt x="297788" y="94494"/>
                    <a:pt x="314150" y="55048"/>
                    <a:pt x="314150" y="13090"/>
                  </a:cubicBezTo>
                  <a:cubicBezTo>
                    <a:pt x="314150" y="8698"/>
                    <a:pt x="313954" y="4333"/>
                    <a:pt x="313626" y="0"/>
                  </a:cubicBezTo>
                  <a:lnTo>
                    <a:pt x="2873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456" name="Grafika 52">
            <a:extLst>
              <a:ext uri="{FF2B5EF4-FFF2-40B4-BE49-F238E27FC236}">
                <a16:creationId xmlns:a16="http://schemas.microsoft.com/office/drawing/2014/main" id="{DD009B15-47AB-9E79-D69B-E72E74F25B44}"/>
              </a:ext>
            </a:extLst>
          </p:cNvPr>
          <p:cNvGrpSpPr/>
          <p:nvPr userDrawn="1"/>
        </p:nvGrpSpPr>
        <p:grpSpPr>
          <a:xfrm>
            <a:off x="27259774" y="-3298064"/>
            <a:ext cx="495260" cy="495243"/>
            <a:chOff x="11421112" y="0"/>
            <a:chExt cx="314149" cy="314149"/>
          </a:xfrm>
          <a:solidFill>
            <a:srgbClr val="212E39"/>
          </a:solidFill>
        </p:grpSpPr>
        <p:sp>
          <p:nvSpPr>
            <p:cNvPr id="1457" name="Dowolny kształt: kształt 1456">
              <a:extLst>
                <a:ext uri="{FF2B5EF4-FFF2-40B4-BE49-F238E27FC236}">
                  <a16:creationId xmlns:a16="http://schemas.microsoft.com/office/drawing/2014/main" id="{F0DC444F-BB81-710B-CB9A-2A2164E7B8F4}"/>
                </a:ext>
              </a:extLst>
            </p:cNvPr>
            <p:cNvSpPr/>
            <p:nvPr/>
          </p:nvSpPr>
          <p:spPr>
            <a:xfrm>
              <a:off x="11565098" y="0"/>
              <a:ext cx="170164" cy="117806"/>
            </a:xfrm>
            <a:custGeom>
              <a:avLst/>
              <a:gdLst>
                <a:gd name="connsiteX0" fmla="*/ 143985 w 170164"/>
                <a:gd name="connsiteY0" fmla="*/ 39269 h 117806"/>
                <a:gd name="connsiteX1" fmla="*/ 143985 w 170164"/>
                <a:gd name="connsiteY1" fmla="*/ 70167 h 117806"/>
                <a:gd name="connsiteX2" fmla="*/ 124155 w 170164"/>
                <a:gd name="connsiteY2" fmla="*/ 46003 h 117806"/>
                <a:gd name="connsiteX3" fmla="*/ 13090 w 170164"/>
                <a:gd name="connsiteY3" fmla="*/ 0 h 117806"/>
                <a:gd name="connsiteX4" fmla="*/ 0 w 170164"/>
                <a:gd name="connsiteY4" fmla="*/ 543 h 117806"/>
                <a:gd name="connsiteX5" fmla="*/ 0 w 170164"/>
                <a:gd name="connsiteY5" fmla="*/ 26834 h 117806"/>
                <a:gd name="connsiteX6" fmla="*/ 13090 w 170164"/>
                <a:gd name="connsiteY6" fmla="*/ 26179 h 117806"/>
                <a:gd name="connsiteX7" fmla="*/ 126445 w 170164"/>
                <a:gd name="connsiteY7" fmla="*/ 91627 h 117806"/>
                <a:gd name="connsiteX8" fmla="*/ 91627 w 170164"/>
                <a:gd name="connsiteY8" fmla="*/ 91627 h 117806"/>
                <a:gd name="connsiteX9" fmla="*/ 91627 w 170164"/>
                <a:gd name="connsiteY9" fmla="*/ 117806 h 117806"/>
                <a:gd name="connsiteX10" fmla="*/ 170164 w 170164"/>
                <a:gd name="connsiteY10" fmla="*/ 117806 h 117806"/>
                <a:gd name="connsiteX11" fmla="*/ 170164 w 170164"/>
                <a:gd name="connsiteY11" fmla="*/ 39269 h 117806"/>
                <a:gd name="connsiteX12" fmla="*/ 143985 w 170164"/>
                <a:gd name="connsiteY12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143985" y="39269"/>
                  </a:moveTo>
                  <a:lnTo>
                    <a:pt x="143985" y="70167"/>
                  </a:lnTo>
                  <a:cubicBezTo>
                    <a:pt x="138226" y="61567"/>
                    <a:pt x="131615" y="53477"/>
                    <a:pt x="124155" y="46003"/>
                  </a:cubicBezTo>
                  <a:cubicBezTo>
                    <a:pt x="94507" y="16336"/>
                    <a:pt x="55041" y="0"/>
                    <a:pt x="13090" y="0"/>
                  </a:cubicBezTo>
                  <a:cubicBezTo>
                    <a:pt x="8704" y="0"/>
                    <a:pt x="4319" y="190"/>
                    <a:pt x="0" y="543"/>
                  </a:cubicBezTo>
                  <a:lnTo>
                    <a:pt x="0" y="26834"/>
                  </a:lnTo>
                  <a:cubicBezTo>
                    <a:pt x="4319" y="26402"/>
                    <a:pt x="8639" y="26179"/>
                    <a:pt x="13090" y="26179"/>
                  </a:cubicBezTo>
                  <a:cubicBezTo>
                    <a:pt x="61456" y="26179"/>
                    <a:pt x="103735" y="52535"/>
                    <a:pt x="126445" y="91627"/>
                  </a:cubicBezTo>
                  <a:lnTo>
                    <a:pt x="91627" y="91627"/>
                  </a:lnTo>
                  <a:lnTo>
                    <a:pt x="91627" y="117806"/>
                  </a:lnTo>
                  <a:lnTo>
                    <a:pt x="170164" y="117806"/>
                  </a:lnTo>
                  <a:lnTo>
                    <a:pt x="170164" y="39269"/>
                  </a:lnTo>
                  <a:lnTo>
                    <a:pt x="143985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58" name="Dowolny kształt: kształt 1457">
              <a:extLst>
                <a:ext uri="{FF2B5EF4-FFF2-40B4-BE49-F238E27FC236}">
                  <a16:creationId xmlns:a16="http://schemas.microsoft.com/office/drawing/2014/main" id="{420B14CB-6160-2439-4127-6D0224EB3BF9}"/>
                </a:ext>
              </a:extLst>
            </p:cNvPr>
            <p:cNvSpPr/>
            <p:nvPr/>
          </p:nvSpPr>
          <p:spPr>
            <a:xfrm>
              <a:off x="11617456" y="143985"/>
              <a:ext cx="117806" cy="170164"/>
            </a:xfrm>
            <a:custGeom>
              <a:avLst/>
              <a:gdLst>
                <a:gd name="connsiteX0" fmla="*/ 117806 w 117806"/>
                <a:gd name="connsiteY0" fmla="*/ 13090 h 170164"/>
                <a:gd name="connsiteX1" fmla="*/ 117283 w 117806"/>
                <a:gd name="connsiteY1" fmla="*/ 0 h 170164"/>
                <a:gd name="connsiteX2" fmla="*/ 90973 w 117806"/>
                <a:gd name="connsiteY2" fmla="*/ 0 h 170164"/>
                <a:gd name="connsiteX3" fmla="*/ 91627 w 117806"/>
                <a:gd name="connsiteY3" fmla="*/ 13090 h 170164"/>
                <a:gd name="connsiteX4" fmla="*/ 26179 w 117806"/>
                <a:gd name="connsiteY4" fmla="*/ 126413 h 170164"/>
                <a:gd name="connsiteX5" fmla="*/ 26179 w 117806"/>
                <a:gd name="connsiteY5" fmla="*/ 91627 h 170164"/>
                <a:gd name="connsiteX6" fmla="*/ 0 w 117806"/>
                <a:gd name="connsiteY6" fmla="*/ 91627 h 170164"/>
                <a:gd name="connsiteX7" fmla="*/ 0 w 117806"/>
                <a:gd name="connsiteY7" fmla="*/ 170164 h 170164"/>
                <a:gd name="connsiteX8" fmla="*/ 78537 w 117806"/>
                <a:gd name="connsiteY8" fmla="*/ 170164 h 170164"/>
                <a:gd name="connsiteX9" fmla="*/ 78537 w 117806"/>
                <a:gd name="connsiteY9" fmla="*/ 143985 h 170164"/>
                <a:gd name="connsiteX10" fmla="*/ 47646 w 117806"/>
                <a:gd name="connsiteY10" fmla="*/ 143985 h 170164"/>
                <a:gd name="connsiteX11" fmla="*/ 71796 w 117806"/>
                <a:gd name="connsiteY11" fmla="*/ 124161 h 170164"/>
                <a:gd name="connsiteX12" fmla="*/ 117806 w 117806"/>
                <a:gd name="connsiteY12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117806" y="13090"/>
                  </a:moveTo>
                  <a:cubicBezTo>
                    <a:pt x="117806" y="8698"/>
                    <a:pt x="117610" y="4333"/>
                    <a:pt x="117283" y="0"/>
                  </a:cubicBezTo>
                  <a:lnTo>
                    <a:pt x="90973" y="0"/>
                  </a:lnTo>
                  <a:cubicBezTo>
                    <a:pt x="91431" y="4306"/>
                    <a:pt x="91627" y="8672"/>
                    <a:pt x="91627" y="13090"/>
                  </a:cubicBezTo>
                  <a:cubicBezTo>
                    <a:pt x="91627" y="61442"/>
                    <a:pt x="65252" y="103748"/>
                    <a:pt x="26179" y="126413"/>
                  </a:cubicBezTo>
                  <a:lnTo>
                    <a:pt x="26179" y="91627"/>
                  </a:lnTo>
                  <a:lnTo>
                    <a:pt x="0" y="91627"/>
                  </a:lnTo>
                  <a:lnTo>
                    <a:pt x="0" y="170164"/>
                  </a:lnTo>
                  <a:lnTo>
                    <a:pt x="78537" y="170164"/>
                  </a:lnTo>
                  <a:lnTo>
                    <a:pt x="78537" y="143985"/>
                  </a:lnTo>
                  <a:lnTo>
                    <a:pt x="47646" y="143985"/>
                  </a:lnTo>
                  <a:cubicBezTo>
                    <a:pt x="56220" y="138252"/>
                    <a:pt x="64335" y="131629"/>
                    <a:pt x="71796" y="124161"/>
                  </a:cubicBezTo>
                  <a:cubicBezTo>
                    <a:pt x="101444" y="94494"/>
                    <a:pt x="117806" y="55048"/>
                    <a:pt x="117806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59" name="Dowolny kształt: kształt 1458">
              <a:extLst>
                <a:ext uri="{FF2B5EF4-FFF2-40B4-BE49-F238E27FC236}">
                  <a16:creationId xmlns:a16="http://schemas.microsoft.com/office/drawing/2014/main" id="{FC25FD91-3603-C114-BC73-60D0CB525A93}"/>
                </a:ext>
              </a:extLst>
            </p:cNvPr>
            <p:cNvSpPr/>
            <p:nvPr/>
          </p:nvSpPr>
          <p:spPr>
            <a:xfrm>
              <a:off x="11421112" y="196343"/>
              <a:ext cx="170164" cy="117806"/>
            </a:xfrm>
            <a:custGeom>
              <a:avLst/>
              <a:gdLst>
                <a:gd name="connsiteX0" fmla="*/ 43719 w 170164"/>
                <a:gd name="connsiteY0" fmla="*/ 26179 h 117806"/>
                <a:gd name="connsiteX1" fmla="*/ 78537 w 170164"/>
                <a:gd name="connsiteY1" fmla="*/ 26179 h 117806"/>
                <a:gd name="connsiteX2" fmla="*/ 78537 w 170164"/>
                <a:gd name="connsiteY2" fmla="*/ 0 h 117806"/>
                <a:gd name="connsiteX3" fmla="*/ 0 w 170164"/>
                <a:gd name="connsiteY3" fmla="*/ 0 h 117806"/>
                <a:gd name="connsiteX4" fmla="*/ 0 w 170164"/>
                <a:gd name="connsiteY4" fmla="*/ 78537 h 117806"/>
                <a:gd name="connsiteX5" fmla="*/ 26179 w 170164"/>
                <a:gd name="connsiteY5" fmla="*/ 78537 h 117806"/>
                <a:gd name="connsiteX6" fmla="*/ 26179 w 170164"/>
                <a:gd name="connsiteY6" fmla="*/ 47639 h 117806"/>
                <a:gd name="connsiteX7" fmla="*/ 46010 w 170164"/>
                <a:gd name="connsiteY7" fmla="*/ 71803 h 117806"/>
                <a:gd name="connsiteX8" fmla="*/ 157075 w 170164"/>
                <a:gd name="connsiteY8" fmla="*/ 117806 h 117806"/>
                <a:gd name="connsiteX9" fmla="*/ 170164 w 170164"/>
                <a:gd name="connsiteY9" fmla="*/ 117263 h 117806"/>
                <a:gd name="connsiteX10" fmla="*/ 170164 w 170164"/>
                <a:gd name="connsiteY10" fmla="*/ 90979 h 117806"/>
                <a:gd name="connsiteX11" fmla="*/ 157075 w 170164"/>
                <a:gd name="connsiteY11" fmla="*/ 91634 h 117806"/>
                <a:gd name="connsiteX12" fmla="*/ 43719 w 170164"/>
                <a:gd name="connsiteY12" fmla="*/ 2618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43719" y="26179"/>
                  </a:move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47639"/>
                  </a:lnTo>
                  <a:cubicBezTo>
                    <a:pt x="31938" y="56239"/>
                    <a:pt x="38549" y="64329"/>
                    <a:pt x="46010" y="71803"/>
                  </a:cubicBezTo>
                  <a:cubicBezTo>
                    <a:pt x="75657" y="101470"/>
                    <a:pt x="115123" y="117806"/>
                    <a:pt x="157075" y="117806"/>
                  </a:cubicBezTo>
                  <a:cubicBezTo>
                    <a:pt x="161460" y="117806"/>
                    <a:pt x="165845" y="117616"/>
                    <a:pt x="170164" y="117263"/>
                  </a:cubicBezTo>
                  <a:lnTo>
                    <a:pt x="170164" y="90979"/>
                  </a:lnTo>
                  <a:cubicBezTo>
                    <a:pt x="165845" y="91411"/>
                    <a:pt x="161525" y="91634"/>
                    <a:pt x="157075" y="91634"/>
                  </a:cubicBezTo>
                  <a:cubicBezTo>
                    <a:pt x="108709" y="91634"/>
                    <a:pt x="66430" y="65278"/>
                    <a:pt x="43719" y="2618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60" name="Dowolny kształt: kształt 1459">
              <a:extLst>
                <a:ext uri="{FF2B5EF4-FFF2-40B4-BE49-F238E27FC236}">
                  <a16:creationId xmlns:a16="http://schemas.microsoft.com/office/drawing/2014/main" id="{5D62794F-F9F6-0BFB-A613-4905F11CA61E}"/>
                </a:ext>
              </a:extLst>
            </p:cNvPr>
            <p:cNvSpPr/>
            <p:nvPr/>
          </p:nvSpPr>
          <p:spPr>
            <a:xfrm>
              <a:off x="11421112" y="0"/>
              <a:ext cx="117806" cy="170164"/>
            </a:xfrm>
            <a:custGeom>
              <a:avLst/>
              <a:gdLst>
                <a:gd name="connsiteX0" fmla="*/ 0 w 117806"/>
                <a:gd name="connsiteY0" fmla="*/ 157075 h 170164"/>
                <a:gd name="connsiteX1" fmla="*/ 523 w 117806"/>
                <a:gd name="connsiteY1" fmla="*/ 170164 h 170164"/>
                <a:gd name="connsiteX2" fmla="*/ 26834 w 117806"/>
                <a:gd name="connsiteY2" fmla="*/ 170164 h 170164"/>
                <a:gd name="connsiteX3" fmla="*/ 26179 w 117806"/>
                <a:gd name="connsiteY3" fmla="*/ 157075 h 170164"/>
                <a:gd name="connsiteX4" fmla="*/ 91627 w 117806"/>
                <a:gd name="connsiteY4" fmla="*/ 43752 h 170164"/>
                <a:gd name="connsiteX5" fmla="*/ 91627 w 117806"/>
                <a:gd name="connsiteY5" fmla="*/ 78537 h 170164"/>
                <a:gd name="connsiteX6" fmla="*/ 117806 w 117806"/>
                <a:gd name="connsiteY6" fmla="*/ 78537 h 170164"/>
                <a:gd name="connsiteX7" fmla="*/ 117806 w 117806"/>
                <a:gd name="connsiteY7" fmla="*/ 0 h 170164"/>
                <a:gd name="connsiteX8" fmla="*/ 39269 w 117806"/>
                <a:gd name="connsiteY8" fmla="*/ 0 h 170164"/>
                <a:gd name="connsiteX9" fmla="*/ 39269 w 117806"/>
                <a:gd name="connsiteY9" fmla="*/ 26179 h 170164"/>
                <a:gd name="connsiteX10" fmla="*/ 70160 w 117806"/>
                <a:gd name="connsiteY10" fmla="*/ 26179 h 170164"/>
                <a:gd name="connsiteX11" fmla="*/ 46010 w 117806"/>
                <a:gd name="connsiteY11" fmla="*/ 46003 h 170164"/>
                <a:gd name="connsiteX12" fmla="*/ 0 w 117806"/>
                <a:gd name="connsiteY12" fmla="*/ 157075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0" y="157075"/>
                  </a:move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108722"/>
                    <a:pt x="52555" y="66416"/>
                    <a:pt x="91627" y="43752"/>
                  </a:cubicBezTo>
                  <a:lnTo>
                    <a:pt x="91627" y="78537"/>
                  </a:lnTo>
                  <a:lnTo>
                    <a:pt x="117806" y="78537"/>
                  </a:lnTo>
                  <a:lnTo>
                    <a:pt x="117806" y="0"/>
                  </a:lnTo>
                  <a:lnTo>
                    <a:pt x="39269" y="0"/>
                  </a:lnTo>
                  <a:lnTo>
                    <a:pt x="39269" y="26179"/>
                  </a:lnTo>
                  <a:lnTo>
                    <a:pt x="70160" y="26179"/>
                  </a:lnTo>
                  <a:cubicBezTo>
                    <a:pt x="61586" y="31912"/>
                    <a:pt x="53471" y="385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grpSp>
        <p:nvGrpSpPr>
          <p:cNvPr id="1461" name="Grafika 52">
            <a:extLst>
              <a:ext uri="{FF2B5EF4-FFF2-40B4-BE49-F238E27FC236}">
                <a16:creationId xmlns:a16="http://schemas.microsoft.com/office/drawing/2014/main" id="{7BB85807-C067-F706-AB85-223CB70EA3C1}"/>
              </a:ext>
            </a:extLst>
          </p:cNvPr>
          <p:cNvGrpSpPr/>
          <p:nvPr userDrawn="1"/>
        </p:nvGrpSpPr>
        <p:grpSpPr>
          <a:xfrm>
            <a:off x="28869375" y="-3298064"/>
            <a:ext cx="495260" cy="495243"/>
            <a:chOff x="12442099" y="0"/>
            <a:chExt cx="314149" cy="314149"/>
          </a:xfrm>
          <a:solidFill>
            <a:srgbClr val="212E39"/>
          </a:solidFill>
        </p:grpSpPr>
        <p:sp>
          <p:nvSpPr>
            <p:cNvPr id="1462" name="Dowolny kształt: kształt 1461">
              <a:extLst>
                <a:ext uri="{FF2B5EF4-FFF2-40B4-BE49-F238E27FC236}">
                  <a16:creationId xmlns:a16="http://schemas.microsoft.com/office/drawing/2014/main" id="{690840C2-CE5C-4511-BAAE-6AEFD7521181}"/>
                </a:ext>
              </a:extLst>
            </p:cNvPr>
            <p:cNvSpPr/>
            <p:nvPr/>
          </p:nvSpPr>
          <p:spPr>
            <a:xfrm>
              <a:off x="12586084" y="65447"/>
              <a:ext cx="65971" cy="157074"/>
            </a:xfrm>
            <a:custGeom>
              <a:avLst/>
              <a:gdLst>
                <a:gd name="connsiteX0" fmla="*/ 0 w 65971"/>
                <a:gd name="connsiteY0" fmla="*/ 0 h 157074"/>
                <a:gd name="connsiteX1" fmla="*/ 0 w 65971"/>
                <a:gd name="connsiteY1" fmla="*/ 104717 h 157074"/>
                <a:gd name="connsiteX2" fmla="*/ 39269 w 65971"/>
                <a:gd name="connsiteY2" fmla="*/ 157075 h 157074"/>
                <a:gd name="connsiteX3" fmla="*/ 65971 w 65971"/>
                <a:gd name="connsiteY3" fmla="*/ 143985 h 157074"/>
                <a:gd name="connsiteX4" fmla="*/ 26179 w 65971"/>
                <a:gd name="connsiteY4" fmla="*/ 91627 h 157074"/>
                <a:gd name="connsiteX5" fmla="*/ 26179 w 65971"/>
                <a:gd name="connsiteY5" fmla="*/ 0 h 157074"/>
                <a:gd name="connsiteX6" fmla="*/ 0 w 65971"/>
                <a:gd name="connsiteY6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71" h="157074">
                  <a:moveTo>
                    <a:pt x="0" y="0"/>
                  </a:moveTo>
                  <a:lnTo>
                    <a:pt x="0" y="104717"/>
                  </a:lnTo>
                  <a:lnTo>
                    <a:pt x="39269" y="157075"/>
                  </a:lnTo>
                  <a:lnTo>
                    <a:pt x="65971" y="143985"/>
                  </a:lnTo>
                  <a:lnTo>
                    <a:pt x="26179" y="91627"/>
                  </a:lnTo>
                  <a:lnTo>
                    <a:pt x="261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63" name="Dowolny kształt: kształt 1462">
              <a:extLst>
                <a:ext uri="{FF2B5EF4-FFF2-40B4-BE49-F238E27FC236}">
                  <a16:creationId xmlns:a16="http://schemas.microsoft.com/office/drawing/2014/main" id="{9B3EEBE4-AD99-8C43-5EE4-F5819FDE8850}"/>
                </a:ext>
              </a:extLst>
            </p:cNvPr>
            <p:cNvSpPr/>
            <p:nvPr/>
          </p:nvSpPr>
          <p:spPr>
            <a:xfrm>
              <a:off x="12442099" y="0"/>
              <a:ext cx="314149" cy="314149"/>
            </a:xfrm>
            <a:custGeom>
              <a:avLst/>
              <a:gdLst>
                <a:gd name="connsiteX0" fmla="*/ 235612 w 314149"/>
                <a:gd name="connsiteY0" fmla="*/ 117806 h 314149"/>
                <a:gd name="connsiteX1" fmla="*/ 314150 w 314149"/>
                <a:gd name="connsiteY1" fmla="*/ 117806 h 314149"/>
                <a:gd name="connsiteX2" fmla="*/ 314150 w 314149"/>
                <a:gd name="connsiteY2" fmla="*/ 39269 h 314149"/>
                <a:gd name="connsiteX3" fmla="*/ 287971 w 314149"/>
                <a:gd name="connsiteY3" fmla="*/ 39269 h 314149"/>
                <a:gd name="connsiteX4" fmla="*/ 287971 w 314149"/>
                <a:gd name="connsiteY4" fmla="*/ 70167 h 314149"/>
                <a:gd name="connsiteX5" fmla="*/ 268140 w 314149"/>
                <a:gd name="connsiteY5" fmla="*/ 46003 h 314149"/>
                <a:gd name="connsiteX6" fmla="*/ 157075 w 314149"/>
                <a:gd name="connsiteY6" fmla="*/ 0 h 314149"/>
                <a:gd name="connsiteX7" fmla="*/ 46010 w 314149"/>
                <a:gd name="connsiteY7" fmla="*/ 46003 h 314149"/>
                <a:gd name="connsiteX8" fmla="*/ 0 w 314149"/>
                <a:gd name="connsiteY8" fmla="*/ 157075 h 314149"/>
                <a:gd name="connsiteX9" fmla="*/ 46010 w 314149"/>
                <a:gd name="connsiteY9" fmla="*/ 268146 h 314149"/>
                <a:gd name="connsiteX10" fmla="*/ 157075 w 314149"/>
                <a:gd name="connsiteY10" fmla="*/ 314150 h 314149"/>
                <a:gd name="connsiteX11" fmla="*/ 268140 w 314149"/>
                <a:gd name="connsiteY11" fmla="*/ 268146 h 314149"/>
                <a:gd name="connsiteX12" fmla="*/ 314150 w 314149"/>
                <a:gd name="connsiteY12" fmla="*/ 157075 h 314149"/>
                <a:gd name="connsiteX13" fmla="*/ 313626 w 314149"/>
                <a:gd name="connsiteY13" fmla="*/ 143985 h 314149"/>
                <a:gd name="connsiteX14" fmla="*/ 287316 w 314149"/>
                <a:gd name="connsiteY14" fmla="*/ 143985 h 314149"/>
                <a:gd name="connsiteX15" fmla="*/ 287971 w 314149"/>
                <a:gd name="connsiteY15" fmla="*/ 157075 h 314149"/>
                <a:gd name="connsiteX16" fmla="*/ 157075 w 314149"/>
                <a:gd name="connsiteY16" fmla="*/ 287971 h 314149"/>
                <a:gd name="connsiteX17" fmla="*/ 26179 w 314149"/>
                <a:gd name="connsiteY17" fmla="*/ 157075 h 314149"/>
                <a:gd name="connsiteX18" fmla="*/ 157075 w 314149"/>
                <a:gd name="connsiteY18" fmla="*/ 26179 h 314149"/>
                <a:gd name="connsiteX19" fmla="*/ 270431 w 314149"/>
                <a:gd name="connsiteY19" fmla="*/ 91627 h 314149"/>
                <a:gd name="connsiteX20" fmla="*/ 235612 w 314149"/>
                <a:gd name="connsiteY20" fmla="*/ 91627 h 314149"/>
                <a:gd name="connsiteX21" fmla="*/ 235612 w 314149"/>
                <a:gd name="connsiteY21" fmla="*/ 117806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4149" h="314149">
                  <a:moveTo>
                    <a:pt x="235612" y="117806"/>
                  </a:move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99033"/>
                    <a:pt x="16362" y="238479"/>
                    <a:pt x="46010" y="268146"/>
                  </a:cubicBezTo>
                  <a:cubicBezTo>
                    <a:pt x="75657" y="297814"/>
                    <a:pt x="115123" y="314150"/>
                    <a:pt x="157075" y="314150"/>
                  </a:cubicBezTo>
                  <a:cubicBezTo>
                    <a:pt x="199027" y="314150"/>
                    <a:pt x="238492" y="297814"/>
                    <a:pt x="268140" y="268146"/>
                  </a:cubicBezTo>
                  <a:cubicBezTo>
                    <a:pt x="297788" y="238479"/>
                    <a:pt x="314150" y="199033"/>
                    <a:pt x="314150" y="157075"/>
                  </a:cubicBezTo>
                  <a:cubicBezTo>
                    <a:pt x="314150" y="152683"/>
                    <a:pt x="313954" y="148318"/>
                    <a:pt x="313626" y="143985"/>
                  </a:cubicBezTo>
                  <a:lnTo>
                    <a:pt x="287316" y="143985"/>
                  </a:lnTo>
                  <a:cubicBezTo>
                    <a:pt x="287774" y="148292"/>
                    <a:pt x="287971" y="152657"/>
                    <a:pt x="287971" y="157075"/>
                  </a:cubicBezTo>
                  <a:cubicBezTo>
                    <a:pt x="287971" y="229251"/>
                    <a:pt x="229264" y="287971"/>
                    <a:pt x="157075" y="287971"/>
                  </a:cubicBezTo>
                  <a:cubicBezTo>
                    <a:pt x="84886" y="287971"/>
                    <a:pt x="26179" y="229251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  <p:sp>
        <p:nvSpPr>
          <p:cNvPr id="1464" name="Dowolny kształt: kształt 1463">
            <a:extLst>
              <a:ext uri="{FF2B5EF4-FFF2-40B4-BE49-F238E27FC236}">
                <a16:creationId xmlns:a16="http://schemas.microsoft.com/office/drawing/2014/main" id="{069E4B09-66E4-99CD-BF14-8DD463DB0777}"/>
              </a:ext>
            </a:extLst>
          </p:cNvPr>
          <p:cNvSpPr/>
          <p:nvPr userDrawn="1"/>
        </p:nvSpPr>
        <p:spPr>
          <a:xfrm>
            <a:off x="14671881" y="6256019"/>
            <a:ext cx="495260" cy="371432"/>
          </a:xfrm>
          <a:custGeom>
            <a:avLst/>
            <a:gdLst>
              <a:gd name="connsiteX0" fmla="*/ 196893 w 314149"/>
              <a:gd name="connsiteY0" fmla="*/ 0 h 235612"/>
              <a:gd name="connsiteX1" fmla="*/ 177730 w 314149"/>
              <a:gd name="connsiteY1" fmla="*/ 1584 h 235612"/>
              <a:gd name="connsiteX2" fmla="*/ 158567 w 314149"/>
              <a:gd name="connsiteY2" fmla="*/ 0 h 235612"/>
              <a:gd name="connsiteX3" fmla="*/ 138232 w 314149"/>
              <a:gd name="connsiteY3" fmla="*/ 1780 h 235612"/>
              <a:gd name="connsiteX4" fmla="*/ 117806 w 314149"/>
              <a:gd name="connsiteY4" fmla="*/ 0 h 235612"/>
              <a:gd name="connsiteX5" fmla="*/ 0 w 314149"/>
              <a:gd name="connsiteY5" fmla="*/ 117806 h 235612"/>
              <a:gd name="connsiteX6" fmla="*/ 117806 w 314149"/>
              <a:gd name="connsiteY6" fmla="*/ 235612 h 235612"/>
              <a:gd name="connsiteX7" fmla="*/ 138232 w 314149"/>
              <a:gd name="connsiteY7" fmla="*/ 233832 h 235612"/>
              <a:gd name="connsiteX8" fmla="*/ 158567 w 314149"/>
              <a:gd name="connsiteY8" fmla="*/ 235612 h 235612"/>
              <a:gd name="connsiteX9" fmla="*/ 177730 w 314149"/>
              <a:gd name="connsiteY9" fmla="*/ 234028 h 235612"/>
              <a:gd name="connsiteX10" fmla="*/ 196893 w 314149"/>
              <a:gd name="connsiteY10" fmla="*/ 235612 h 235612"/>
              <a:gd name="connsiteX11" fmla="*/ 314150 w 314149"/>
              <a:gd name="connsiteY11" fmla="*/ 117806 h 235612"/>
              <a:gd name="connsiteX12" fmla="*/ 196893 w 314149"/>
              <a:gd name="connsiteY12" fmla="*/ 0 h 235612"/>
              <a:gd name="connsiteX13" fmla="*/ 249644 w 314149"/>
              <a:gd name="connsiteY13" fmla="*/ 117806 h 235612"/>
              <a:gd name="connsiteX14" fmla="*/ 205650 w 314149"/>
              <a:gd name="connsiteY14" fmla="*/ 196200 h 235612"/>
              <a:gd name="connsiteX15" fmla="*/ 235612 w 314149"/>
              <a:gd name="connsiteY15" fmla="*/ 117806 h 235612"/>
              <a:gd name="connsiteX16" fmla="*/ 205650 w 314149"/>
              <a:gd name="connsiteY16" fmla="*/ 39413 h 235612"/>
              <a:gd name="connsiteX17" fmla="*/ 249644 w 314149"/>
              <a:gd name="connsiteY17" fmla="*/ 117806 h 235612"/>
              <a:gd name="connsiteX18" fmla="*/ 86974 w 314149"/>
              <a:gd name="connsiteY18" fmla="*/ 204066 h 235612"/>
              <a:gd name="connsiteX19" fmla="*/ 72569 w 314149"/>
              <a:gd name="connsiteY19" fmla="*/ 197430 h 235612"/>
              <a:gd name="connsiteX20" fmla="*/ 26303 w 314149"/>
              <a:gd name="connsiteY20" fmla="*/ 117806 h 235612"/>
              <a:gd name="connsiteX21" fmla="*/ 72569 w 314149"/>
              <a:gd name="connsiteY21" fmla="*/ 38182 h 235612"/>
              <a:gd name="connsiteX22" fmla="*/ 117806 w 314149"/>
              <a:gd name="connsiteY22" fmla="*/ 26179 h 235612"/>
              <a:gd name="connsiteX23" fmla="*/ 138560 w 314149"/>
              <a:gd name="connsiteY23" fmla="*/ 28555 h 235612"/>
              <a:gd name="connsiteX24" fmla="*/ 157814 w 314149"/>
              <a:gd name="connsiteY24" fmla="*/ 35407 h 235612"/>
              <a:gd name="connsiteX25" fmla="*/ 209315 w 314149"/>
              <a:gd name="connsiteY25" fmla="*/ 117800 h 235612"/>
              <a:gd name="connsiteX26" fmla="*/ 208897 w 314149"/>
              <a:gd name="connsiteY26" fmla="*/ 126478 h 235612"/>
              <a:gd name="connsiteX27" fmla="*/ 86980 w 314149"/>
              <a:gd name="connsiteY27" fmla="*/ 204060 h 235612"/>
              <a:gd name="connsiteX28" fmla="*/ 248604 w 314149"/>
              <a:gd name="connsiteY28" fmla="*/ 193189 h 235612"/>
              <a:gd name="connsiteX29" fmla="*/ 275830 w 314149"/>
              <a:gd name="connsiteY29" fmla="*/ 117806 h 235612"/>
              <a:gd name="connsiteX30" fmla="*/ 248604 w 314149"/>
              <a:gd name="connsiteY30" fmla="*/ 42424 h 235612"/>
              <a:gd name="connsiteX31" fmla="*/ 287977 w 314149"/>
              <a:gd name="connsiteY31" fmla="*/ 117806 h 235612"/>
              <a:gd name="connsiteX32" fmla="*/ 248604 w 314149"/>
              <a:gd name="connsiteY32" fmla="*/ 193189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4149" h="235612">
                <a:moveTo>
                  <a:pt x="196893" y="0"/>
                </a:moveTo>
                <a:cubicBezTo>
                  <a:pt x="190368" y="0"/>
                  <a:pt x="183967" y="550"/>
                  <a:pt x="177730" y="1584"/>
                </a:cubicBezTo>
                <a:cubicBezTo>
                  <a:pt x="171493" y="550"/>
                  <a:pt x="165092" y="0"/>
                  <a:pt x="158567" y="0"/>
                </a:cubicBezTo>
                <a:cubicBezTo>
                  <a:pt x="151636" y="0"/>
                  <a:pt x="144843" y="608"/>
                  <a:pt x="138232" y="1780"/>
                </a:cubicBezTo>
                <a:cubicBezTo>
                  <a:pt x="131596" y="615"/>
                  <a:pt x="124770" y="0"/>
                  <a:pt x="117806" y="0"/>
                </a:cubicBezTo>
                <a:cubicBezTo>
                  <a:pt x="52849" y="0"/>
                  <a:pt x="0" y="52849"/>
                  <a:pt x="0" y="117806"/>
                </a:cubicBezTo>
                <a:cubicBezTo>
                  <a:pt x="0" y="182763"/>
                  <a:pt x="52849" y="235612"/>
                  <a:pt x="117806" y="235612"/>
                </a:cubicBezTo>
                <a:cubicBezTo>
                  <a:pt x="124770" y="235612"/>
                  <a:pt x="131596" y="235004"/>
                  <a:pt x="138232" y="233832"/>
                </a:cubicBezTo>
                <a:cubicBezTo>
                  <a:pt x="144836" y="234997"/>
                  <a:pt x="151630" y="235612"/>
                  <a:pt x="158567" y="235612"/>
                </a:cubicBezTo>
                <a:cubicBezTo>
                  <a:pt x="165092" y="235612"/>
                  <a:pt x="171493" y="235063"/>
                  <a:pt x="177730" y="234028"/>
                </a:cubicBezTo>
                <a:cubicBezTo>
                  <a:pt x="183967" y="235063"/>
                  <a:pt x="190368" y="235612"/>
                  <a:pt x="196893" y="235612"/>
                </a:cubicBezTo>
                <a:cubicBezTo>
                  <a:pt x="261549" y="235612"/>
                  <a:pt x="314150" y="182763"/>
                  <a:pt x="314150" y="117806"/>
                </a:cubicBezTo>
                <a:cubicBezTo>
                  <a:pt x="314150" y="52849"/>
                  <a:pt x="261549" y="0"/>
                  <a:pt x="196893" y="0"/>
                </a:cubicBezTo>
                <a:close/>
                <a:moveTo>
                  <a:pt x="249644" y="117806"/>
                </a:moveTo>
                <a:cubicBezTo>
                  <a:pt x="249644" y="151008"/>
                  <a:pt x="232000" y="180125"/>
                  <a:pt x="205650" y="196200"/>
                </a:cubicBezTo>
                <a:cubicBezTo>
                  <a:pt x="224270" y="175361"/>
                  <a:pt x="235612" y="147886"/>
                  <a:pt x="235612" y="117806"/>
                </a:cubicBezTo>
                <a:cubicBezTo>
                  <a:pt x="235612" y="87726"/>
                  <a:pt x="224270" y="60251"/>
                  <a:pt x="205650" y="39413"/>
                </a:cubicBezTo>
                <a:cubicBezTo>
                  <a:pt x="232000" y="55487"/>
                  <a:pt x="249644" y="84611"/>
                  <a:pt x="249644" y="117806"/>
                </a:cubicBezTo>
                <a:close/>
                <a:moveTo>
                  <a:pt x="86974" y="204066"/>
                </a:moveTo>
                <a:cubicBezTo>
                  <a:pt x="81960" y="202260"/>
                  <a:pt x="77137" y="200042"/>
                  <a:pt x="72569" y="197430"/>
                </a:cubicBezTo>
                <a:cubicBezTo>
                  <a:pt x="44956" y="181638"/>
                  <a:pt x="26303" y="151865"/>
                  <a:pt x="26303" y="117806"/>
                </a:cubicBezTo>
                <a:cubicBezTo>
                  <a:pt x="26303" y="83747"/>
                  <a:pt x="44956" y="53975"/>
                  <a:pt x="72569" y="38182"/>
                </a:cubicBezTo>
                <a:cubicBezTo>
                  <a:pt x="85920" y="30544"/>
                  <a:pt x="101366" y="26179"/>
                  <a:pt x="117806" y="26179"/>
                </a:cubicBezTo>
                <a:cubicBezTo>
                  <a:pt x="124940" y="26179"/>
                  <a:pt x="131891" y="27004"/>
                  <a:pt x="138560" y="28555"/>
                </a:cubicBezTo>
                <a:cubicBezTo>
                  <a:pt x="145294" y="30126"/>
                  <a:pt x="151741" y="32443"/>
                  <a:pt x="157814" y="35407"/>
                </a:cubicBezTo>
                <a:cubicBezTo>
                  <a:pt x="188280" y="50296"/>
                  <a:pt x="209315" y="81633"/>
                  <a:pt x="209315" y="117800"/>
                </a:cubicBezTo>
                <a:cubicBezTo>
                  <a:pt x="209315" y="120725"/>
                  <a:pt x="209165" y="123618"/>
                  <a:pt x="208897" y="126478"/>
                </a:cubicBezTo>
                <a:lnTo>
                  <a:pt x="86980" y="204060"/>
                </a:lnTo>
                <a:close/>
                <a:moveTo>
                  <a:pt x="248604" y="193189"/>
                </a:moveTo>
                <a:cubicBezTo>
                  <a:pt x="265587" y="172743"/>
                  <a:pt x="275830" y="146452"/>
                  <a:pt x="275830" y="117806"/>
                </a:cubicBezTo>
                <a:cubicBezTo>
                  <a:pt x="275830" y="89160"/>
                  <a:pt x="265594" y="62863"/>
                  <a:pt x="248604" y="42424"/>
                </a:cubicBezTo>
                <a:cubicBezTo>
                  <a:pt x="272374" y="58975"/>
                  <a:pt x="287977" y="86587"/>
                  <a:pt x="287977" y="117806"/>
                </a:cubicBezTo>
                <a:cubicBezTo>
                  <a:pt x="287977" y="149025"/>
                  <a:pt x="272374" y="176644"/>
                  <a:pt x="248604" y="19318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grpSp>
        <p:nvGrpSpPr>
          <p:cNvPr id="1465" name="Grupa 1464">
            <a:extLst>
              <a:ext uri="{FF2B5EF4-FFF2-40B4-BE49-F238E27FC236}">
                <a16:creationId xmlns:a16="http://schemas.microsoft.com/office/drawing/2014/main" id="{519565B7-73C4-7AD1-3682-4640A5E6C960}"/>
              </a:ext>
            </a:extLst>
          </p:cNvPr>
          <p:cNvGrpSpPr/>
          <p:nvPr userDrawn="1"/>
        </p:nvGrpSpPr>
        <p:grpSpPr>
          <a:xfrm>
            <a:off x="14135348" y="6256019"/>
            <a:ext cx="495260" cy="371432"/>
            <a:chOff x="3096145" y="6060471"/>
            <a:chExt cx="314149" cy="235612"/>
          </a:xfrm>
        </p:grpSpPr>
        <p:sp>
          <p:nvSpPr>
            <p:cNvPr id="1466" name="Dowolny kształt: kształt 1465">
              <a:extLst>
                <a:ext uri="{FF2B5EF4-FFF2-40B4-BE49-F238E27FC236}">
                  <a16:creationId xmlns:a16="http://schemas.microsoft.com/office/drawing/2014/main" id="{F46516D6-D793-0457-E35A-DD48046ACDFA}"/>
                </a:ext>
              </a:extLst>
            </p:cNvPr>
            <p:cNvSpPr/>
            <p:nvPr/>
          </p:nvSpPr>
          <p:spPr>
            <a:xfrm>
              <a:off x="3187772" y="6112823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2 w 52364"/>
                <a:gd name="connsiteY11" fmla="*/ 87262 h 104716"/>
                <a:gd name="connsiteX12" fmla="*/ 17462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2" y="87262"/>
                  </a:lnTo>
                  <a:lnTo>
                    <a:pt x="1746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67" name="Dowolny kształt: kształt 1466">
              <a:extLst>
                <a:ext uri="{FF2B5EF4-FFF2-40B4-BE49-F238E27FC236}">
                  <a16:creationId xmlns:a16="http://schemas.microsoft.com/office/drawing/2014/main" id="{509E8C79-5C4F-0323-B5DA-54D30D7B8EF8}"/>
                </a:ext>
              </a:extLst>
            </p:cNvPr>
            <p:cNvSpPr/>
            <p:nvPr/>
          </p:nvSpPr>
          <p:spPr>
            <a:xfrm>
              <a:off x="3096145" y="6060471"/>
              <a:ext cx="314149" cy="235612"/>
            </a:xfrm>
            <a:custGeom>
              <a:avLst/>
              <a:gdLst>
                <a:gd name="connsiteX0" fmla="*/ 196893 w 314149"/>
                <a:gd name="connsiteY0" fmla="*/ 0 h 235612"/>
                <a:gd name="connsiteX1" fmla="*/ 177730 w 314149"/>
                <a:gd name="connsiteY1" fmla="*/ 1584 h 235612"/>
                <a:gd name="connsiteX2" fmla="*/ 158567 w 314149"/>
                <a:gd name="connsiteY2" fmla="*/ 0 h 235612"/>
                <a:gd name="connsiteX3" fmla="*/ 138232 w 314149"/>
                <a:gd name="connsiteY3" fmla="*/ 1780 h 235612"/>
                <a:gd name="connsiteX4" fmla="*/ 117806 w 314149"/>
                <a:gd name="connsiteY4" fmla="*/ 0 h 235612"/>
                <a:gd name="connsiteX5" fmla="*/ 0 w 314149"/>
                <a:gd name="connsiteY5" fmla="*/ 117806 h 235612"/>
                <a:gd name="connsiteX6" fmla="*/ 117806 w 314149"/>
                <a:gd name="connsiteY6" fmla="*/ 235612 h 235612"/>
                <a:gd name="connsiteX7" fmla="*/ 138232 w 314149"/>
                <a:gd name="connsiteY7" fmla="*/ 233832 h 235612"/>
                <a:gd name="connsiteX8" fmla="*/ 158567 w 314149"/>
                <a:gd name="connsiteY8" fmla="*/ 235612 h 235612"/>
                <a:gd name="connsiteX9" fmla="*/ 177730 w 314149"/>
                <a:gd name="connsiteY9" fmla="*/ 234028 h 235612"/>
                <a:gd name="connsiteX10" fmla="*/ 196893 w 314149"/>
                <a:gd name="connsiteY10" fmla="*/ 235612 h 235612"/>
                <a:gd name="connsiteX11" fmla="*/ 314150 w 314149"/>
                <a:gd name="connsiteY11" fmla="*/ 117806 h 235612"/>
                <a:gd name="connsiteX12" fmla="*/ 196893 w 314149"/>
                <a:gd name="connsiteY12" fmla="*/ 0 h 235612"/>
                <a:gd name="connsiteX13" fmla="*/ 249644 w 314149"/>
                <a:gd name="connsiteY13" fmla="*/ 117806 h 235612"/>
                <a:gd name="connsiteX14" fmla="*/ 205650 w 314149"/>
                <a:gd name="connsiteY14" fmla="*/ 196200 h 235612"/>
                <a:gd name="connsiteX15" fmla="*/ 235612 w 314149"/>
                <a:gd name="connsiteY15" fmla="*/ 117806 h 235612"/>
                <a:gd name="connsiteX16" fmla="*/ 205650 w 314149"/>
                <a:gd name="connsiteY16" fmla="*/ 39413 h 235612"/>
                <a:gd name="connsiteX17" fmla="*/ 249644 w 314149"/>
                <a:gd name="connsiteY17" fmla="*/ 117806 h 235612"/>
                <a:gd name="connsiteX18" fmla="*/ 86974 w 314149"/>
                <a:gd name="connsiteY18" fmla="*/ 204066 h 235612"/>
                <a:gd name="connsiteX19" fmla="*/ 72569 w 314149"/>
                <a:gd name="connsiteY19" fmla="*/ 197430 h 235612"/>
                <a:gd name="connsiteX20" fmla="*/ 26303 w 314149"/>
                <a:gd name="connsiteY20" fmla="*/ 117806 h 235612"/>
                <a:gd name="connsiteX21" fmla="*/ 72569 w 314149"/>
                <a:gd name="connsiteY21" fmla="*/ 38182 h 235612"/>
                <a:gd name="connsiteX22" fmla="*/ 117806 w 314149"/>
                <a:gd name="connsiteY22" fmla="*/ 26179 h 235612"/>
                <a:gd name="connsiteX23" fmla="*/ 138560 w 314149"/>
                <a:gd name="connsiteY23" fmla="*/ 28555 h 235612"/>
                <a:gd name="connsiteX24" fmla="*/ 157814 w 314149"/>
                <a:gd name="connsiteY24" fmla="*/ 35407 h 235612"/>
                <a:gd name="connsiteX25" fmla="*/ 209315 w 314149"/>
                <a:gd name="connsiteY25" fmla="*/ 117800 h 235612"/>
                <a:gd name="connsiteX26" fmla="*/ 208897 w 314149"/>
                <a:gd name="connsiteY26" fmla="*/ 126478 h 235612"/>
                <a:gd name="connsiteX27" fmla="*/ 86980 w 314149"/>
                <a:gd name="connsiteY27" fmla="*/ 204060 h 235612"/>
                <a:gd name="connsiteX28" fmla="*/ 248604 w 314149"/>
                <a:gd name="connsiteY28" fmla="*/ 193189 h 235612"/>
                <a:gd name="connsiteX29" fmla="*/ 275830 w 314149"/>
                <a:gd name="connsiteY29" fmla="*/ 117806 h 235612"/>
                <a:gd name="connsiteX30" fmla="*/ 248604 w 314149"/>
                <a:gd name="connsiteY30" fmla="*/ 42424 h 235612"/>
                <a:gd name="connsiteX31" fmla="*/ 287977 w 314149"/>
                <a:gd name="connsiteY31" fmla="*/ 117806 h 235612"/>
                <a:gd name="connsiteX32" fmla="*/ 248604 w 314149"/>
                <a:gd name="connsiteY32" fmla="*/ 193189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4149" h="235612">
                  <a:moveTo>
                    <a:pt x="196893" y="0"/>
                  </a:moveTo>
                  <a:cubicBezTo>
                    <a:pt x="190368" y="0"/>
                    <a:pt x="183967" y="550"/>
                    <a:pt x="177730" y="1584"/>
                  </a:cubicBezTo>
                  <a:cubicBezTo>
                    <a:pt x="171493" y="550"/>
                    <a:pt x="165092" y="0"/>
                    <a:pt x="158567" y="0"/>
                  </a:cubicBezTo>
                  <a:cubicBezTo>
                    <a:pt x="151636" y="0"/>
                    <a:pt x="144843" y="608"/>
                    <a:pt x="138232" y="1780"/>
                  </a:cubicBezTo>
                  <a:cubicBezTo>
                    <a:pt x="131596" y="615"/>
                    <a:pt x="124770" y="0"/>
                    <a:pt x="117806" y="0"/>
                  </a:cubicBezTo>
                  <a:cubicBezTo>
                    <a:pt x="52849" y="0"/>
                    <a:pt x="0" y="52849"/>
                    <a:pt x="0" y="117806"/>
                  </a:cubicBezTo>
                  <a:cubicBezTo>
                    <a:pt x="0" y="182763"/>
                    <a:pt x="52849" y="235612"/>
                    <a:pt x="117806" y="235612"/>
                  </a:cubicBezTo>
                  <a:cubicBezTo>
                    <a:pt x="124770" y="235612"/>
                    <a:pt x="131596" y="235004"/>
                    <a:pt x="138232" y="233832"/>
                  </a:cubicBezTo>
                  <a:cubicBezTo>
                    <a:pt x="144836" y="234997"/>
                    <a:pt x="151630" y="235612"/>
                    <a:pt x="158567" y="235612"/>
                  </a:cubicBezTo>
                  <a:cubicBezTo>
                    <a:pt x="165092" y="235612"/>
                    <a:pt x="171493" y="235063"/>
                    <a:pt x="177730" y="234028"/>
                  </a:cubicBezTo>
                  <a:cubicBezTo>
                    <a:pt x="183967" y="235063"/>
                    <a:pt x="190368" y="235612"/>
                    <a:pt x="196893" y="235612"/>
                  </a:cubicBezTo>
                  <a:cubicBezTo>
                    <a:pt x="261549" y="235612"/>
                    <a:pt x="314150" y="182763"/>
                    <a:pt x="314150" y="117806"/>
                  </a:cubicBezTo>
                  <a:cubicBezTo>
                    <a:pt x="314150" y="52849"/>
                    <a:pt x="261549" y="0"/>
                    <a:pt x="196893" y="0"/>
                  </a:cubicBezTo>
                  <a:close/>
                  <a:moveTo>
                    <a:pt x="249644" y="117806"/>
                  </a:moveTo>
                  <a:cubicBezTo>
                    <a:pt x="249644" y="151008"/>
                    <a:pt x="232000" y="180125"/>
                    <a:pt x="205650" y="196200"/>
                  </a:cubicBezTo>
                  <a:cubicBezTo>
                    <a:pt x="224270" y="175361"/>
                    <a:pt x="235612" y="147886"/>
                    <a:pt x="235612" y="117806"/>
                  </a:cubicBezTo>
                  <a:cubicBezTo>
                    <a:pt x="235612" y="87726"/>
                    <a:pt x="224270" y="60251"/>
                    <a:pt x="205650" y="39413"/>
                  </a:cubicBezTo>
                  <a:cubicBezTo>
                    <a:pt x="232000" y="55487"/>
                    <a:pt x="249644" y="84611"/>
                    <a:pt x="249644" y="117806"/>
                  </a:cubicBezTo>
                  <a:close/>
                  <a:moveTo>
                    <a:pt x="86974" y="204066"/>
                  </a:moveTo>
                  <a:cubicBezTo>
                    <a:pt x="81960" y="202260"/>
                    <a:pt x="77137" y="200042"/>
                    <a:pt x="72569" y="197430"/>
                  </a:cubicBezTo>
                  <a:cubicBezTo>
                    <a:pt x="44956" y="181638"/>
                    <a:pt x="26303" y="151865"/>
                    <a:pt x="26303" y="117806"/>
                  </a:cubicBezTo>
                  <a:cubicBezTo>
                    <a:pt x="26303" y="83747"/>
                    <a:pt x="44956" y="53975"/>
                    <a:pt x="72569" y="38182"/>
                  </a:cubicBezTo>
                  <a:cubicBezTo>
                    <a:pt x="85920" y="30544"/>
                    <a:pt x="101366" y="26179"/>
                    <a:pt x="117806" y="26179"/>
                  </a:cubicBezTo>
                  <a:cubicBezTo>
                    <a:pt x="124940" y="26179"/>
                    <a:pt x="131891" y="27004"/>
                    <a:pt x="138560" y="28555"/>
                  </a:cubicBezTo>
                  <a:cubicBezTo>
                    <a:pt x="145294" y="30126"/>
                    <a:pt x="151741" y="32443"/>
                    <a:pt x="157814" y="35407"/>
                  </a:cubicBezTo>
                  <a:cubicBezTo>
                    <a:pt x="188280" y="50296"/>
                    <a:pt x="209315" y="81633"/>
                    <a:pt x="209315" y="117800"/>
                  </a:cubicBezTo>
                  <a:cubicBezTo>
                    <a:pt x="209315" y="120725"/>
                    <a:pt x="209165" y="123618"/>
                    <a:pt x="208897" y="126478"/>
                  </a:cubicBezTo>
                  <a:lnTo>
                    <a:pt x="86980" y="204060"/>
                  </a:lnTo>
                  <a:close/>
                  <a:moveTo>
                    <a:pt x="248604" y="193189"/>
                  </a:moveTo>
                  <a:cubicBezTo>
                    <a:pt x="265587" y="172743"/>
                    <a:pt x="275830" y="146452"/>
                    <a:pt x="275830" y="117806"/>
                  </a:cubicBezTo>
                  <a:cubicBezTo>
                    <a:pt x="275830" y="89160"/>
                    <a:pt x="265594" y="62863"/>
                    <a:pt x="248604" y="42424"/>
                  </a:cubicBezTo>
                  <a:cubicBezTo>
                    <a:pt x="272374" y="58975"/>
                    <a:pt x="287977" y="86587"/>
                    <a:pt x="287977" y="117806"/>
                  </a:cubicBezTo>
                  <a:cubicBezTo>
                    <a:pt x="287977" y="149025"/>
                    <a:pt x="272374" y="176644"/>
                    <a:pt x="248604" y="19318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</p:grpSp>
    </p:spTree>
    <p:extLst>
      <p:ext uri="{BB962C8B-B14F-4D97-AF65-F5344CB8AC3E}">
        <p14:creationId xmlns:p14="http://schemas.microsoft.com/office/powerpoint/2010/main" val="42769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B9D0F7A2-F8C2-AC4D-B3D7-BC9137A443F3}"/>
              </a:ext>
            </a:extLst>
          </p:cNvPr>
          <p:cNvGrpSpPr/>
          <p:nvPr userDrawn="1"/>
        </p:nvGrpSpPr>
        <p:grpSpPr>
          <a:xfrm>
            <a:off x="-5629726" y="-665900"/>
            <a:ext cx="5629726" cy="7522792"/>
            <a:chOff x="-7005638" y="-828676"/>
            <a:chExt cx="7005637" cy="9361697"/>
          </a:xfrm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D91163AE-1E57-E462-5A3A-782224261E78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24293E61-0A6C-7568-9E1B-BD60B1657C76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5671696F-E6AD-878B-CE94-BFC3D50A9922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03A7812B-DBFF-0251-113D-63C207940DE9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82FDD7D4-C50B-30C4-00A3-30035C459778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538AF11B-AF85-7A72-3AEC-2138F6FBCCE6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0CC4B825-215F-43E6-E424-77F48AB5F5F7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1D75CCD6-9037-24C7-9760-931E7ED235B5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A3160C18-C237-4FA2-A5B6-E4B85213A977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552CAD08-EBCC-F126-05EC-60B11C8FF6D0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70E3A6AB-0302-A0A2-291C-B0B2455DFD2E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73513A67-8E8E-0393-18C2-CBB98CAD7499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BD9A0255-0954-9F3F-64C9-BE899B88FE94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1BCA1BC0-E7CB-2DCD-1246-DA7BDA1C7F4D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F0987B3D-E780-6F34-4A83-6E976278ADDE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324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3597AF6A-4EF8-3FBB-AAB7-9CB31E76F99B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9CE5D4E2-0CA0-2D2F-2B86-062C4987BDCE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7169683E-109A-6144-E2F2-0DC9DF2B8BC6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69CAB582-15AA-DE93-AF8C-B43AA4FB8DA6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A5141FC2-5403-A45E-9BE8-F91AE4790123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BD1D4BD6-20E2-1F02-9B82-12843ED2BD24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159D5690-26C3-2589-ED33-7985CE6FB67A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352F082A-484D-0189-D199-E8309630DBAA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444F056E-92A3-ED94-1430-F42215B63273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421C2BA9-9384-9235-8CA3-A22FDAE8AA72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3F6173DF-1FDE-68A8-A620-EE573EFA93A0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E2D76D85-E608-A9CC-1E93-B9AEA6246CF9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EF16D651-8F9C-A6CA-9C6B-2DBD3B493132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EA570C7A-FBA1-A81E-EFD9-8E8D3A926036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CA711DB1-F070-D856-1C59-F153DB310DB1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08AAF5BD-839D-C57E-56BA-206161032B2A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5FD64A96-3A4A-E7F1-07F6-F7EC0B8E30E7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0AD08C5-FBEE-C383-4078-64403D187AEC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39B69574-5B43-FACB-D99F-85D590A23562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B75F6668-78CF-8A5A-BEBA-B490D72C70F7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786A8DB2-861A-7A0A-05E2-5570C78331E2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279B2247-C03D-8D56-9BC5-2C1830D8CB71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024BD3F1-F38C-0898-E057-D5BBF972A2E9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3" name="Dowolny kształt: kształt 42">
              <a:extLst>
                <a:ext uri="{FF2B5EF4-FFF2-40B4-BE49-F238E27FC236}">
                  <a16:creationId xmlns:a16="http://schemas.microsoft.com/office/drawing/2014/main" id="{C986A4C1-398A-DA41-757C-2A3116D8F24A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DD58F573-1AEB-92A3-1D99-C542912E9F79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5" name="pole tekstowe 44">
              <a:extLst>
                <a:ext uri="{FF2B5EF4-FFF2-40B4-BE49-F238E27FC236}">
                  <a16:creationId xmlns:a16="http://schemas.microsoft.com/office/drawing/2014/main" id="{42773BF4-E784-1BF7-5D38-9635A1AD16E7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NASK</a:t>
              </a:r>
            </a:p>
          </p:txBody>
        </p:sp>
        <p:sp>
          <p:nvSpPr>
            <p:cNvPr id="46" name="pole tekstowe 45">
              <a:extLst>
                <a:ext uri="{FF2B5EF4-FFF2-40B4-BE49-F238E27FC236}">
                  <a16:creationId xmlns:a16="http://schemas.microsoft.com/office/drawing/2014/main" id="{5577D546-3463-3795-DE15-2C85EB470F99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Kadry/Rekrutacja</a:t>
              </a:r>
            </a:p>
          </p:txBody>
        </p:sp>
        <p:sp>
          <p:nvSpPr>
            <p:cNvPr id="47" name="pole tekstowe 46">
              <a:extLst>
                <a:ext uri="{FF2B5EF4-FFF2-40B4-BE49-F238E27FC236}">
                  <a16:creationId xmlns:a16="http://schemas.microsoft.com/office/drawing/2014/main" id="{F2E380A7-91EE-81C4-24A7-46F8BD361265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ESA</a:t>
              </a:r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2CC019FC-5067-C1AB-D3F6-2EEC1916F34F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Cyber</a:t>
              </a:r>
              <a:endParaRPr lang="pl-PL" sz="1446" dirty="0"/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08AE4F6C-AAD0-E496-0BA5-0D977123BE12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Certyfikacja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546C6BFA-188C-4CEB-B61B-26E1B4CCDCF2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Telemetria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4492DECD-1054-21DF-C49E-13320B7D526A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Akademia</a:t>
              </a:r>
            </a:p>
          </p:txBody>
        </p: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DF8546E3-9A4D-DA61-757E-7548C20CA07C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thinkstat</a:t>
              </a:r>
              <a:endParaRPr lang="pl-PL" sz="1446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760B8B19-CC21-0450-765C-98D3A2D52146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.</a:t>
              </a:r>
              <a:r>
                <a:rPr lang="pl-PL" sz="1446" dirty="0" err="1"/>
                <a:t>pl</a:t>
              </a:r>
              <a:endParaRPr lang="pl-PL" sz="1446" dirty="0"/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272BEC65-9289-153E-C3D2-FD28701D8182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Dyżurnet</a:t>
              </a:r>
              <a:endParaRPr lang="pl-PL" sz="1446" dirty="0"/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FF73FAFF-02C1-5215-9A77-C1EE8ACACB2E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Produkty komercyjne</a:t>
              </a:r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6B2B2612-FDBD-B37F-75EC-59D7ACFD5667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sz="1446" dirty="0"/>
                <a:t>Paleta kolorów NASK </a:t>
              </a:r>
              <a:br>
                <a:rPr lang="pl-PL" sz="1446" dirty="0"/>
              </a:br>
              <a:r>
                <a:rPr lang="pl-PL" sz="1125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458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+ F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380" y="2039020"/>
            <a:ext cx="2641271" cy="3323839"/>
          </a:xfrm>
        </p:spPr>
        <p:txBody>
          <a:bodyPr anchor="b"/>
          <a:lstStyle>
            <a:lvl1pPr algn="l">
              <a:defRPr sz="2813" b="0">
                <a:solidFill>
                  <a:schemeClr val="accent3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380" y="5609174"/>
            <a:ext cx="2641271" cy="4650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86">
                <a:solidFill>
                  <a:schemeClr val="bg1"/>
                </a:solidFill>
              </a:defRPr>
            </a:lvl1pPr>
            <a:lvl2pPr marL="367406" indent="0" algn="ctr">
              <a:buNone/>
              <a:defRPr sz="1607"/>
            </a:lvl2pPr>
            <a:lvl3pPr marL="734812" indent="0" algn="ctr">
              <a:buNone/>
              <a:defRPr sz="1446"/>
            </a:lvl3pPr>
            <a:lvl4pPr marL="1102218" indent="0" algn="ctr">
              <a:buNone/>
              <a:defRPr sz="1286"/>
            </a:lvl4pPr>
            <a:lvl5pPr marL="1469624" indent="0" algn="ctr">
              <a:buNone/>
              <a:defRPr sz="1286"/>
            </a:lvl5pPr>
            <a:lvl6pPr marL="1837030" indent="0" algn="ctr">
              <a:buNone/>
              <a:defRPr sz="1286"/>
            </a:lvl6pPr>
            <a:lvl7pPr marL="2204436" indent="0" algn="ctr">
              <a:buNone/>
              <a:defRPr sz="1286"/>
            </a:lvl7pPr>
            <a:lvl8pPr marL="2571841" indent="0" algn="ctr">
              <a:buNone/>
              <a:defRPr sz="1286"/>
            </a:lvl8pPr>
            <a:lvl9pPr marL="2939247" indent="0" algn="ctr">
              <a:buNone/>
              <a:defRPr sz="1286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36" name="Symbol zastępczy obrazu 35">
            <a:extLst>
              <a:ext uri="{FF2B5EF4-FFF2-40B4-BE49-F238E27FC236}">
                <a16:creationId xmlns:a16="http://schemas.microsoft.com/office/drawing/2014/main" id="{853F735F-28E4-4066-9C2E-88923727A1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64425" y="0"/>
            <a:ext cx="8127574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A89AEEF8-4C6E-4997-B920-B3994FA8F47E}"/>
              </a:ext>
            </a:extLst>
          </p:cNvPr>
          <p:cNvSpPr txBox="1"/>
          <p:nvPr userDrawn="1"/>
        </p:nvSpPr>
        <p:spPr>
          <a:xfrm>
            <a:off x="6096000" y="-1653267"/>
            <a:ext cx="6096000" cy="120913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289286" tIns="289286" rIns="289286" bIns="289286" rtlCol="0" anchor="ctr" anchorCtr="0">
            <a:noAutofit/>
          </a:bodyPr>
          <a:lstStyle/>
          <a:p>
            <a:pPr algn="ctr"/>
            <a:r>
              <a:rPr lang="pl-PL" sz="1446" dirty="0">
                <a:solidFill>
                  <a:schemeClr val="accent3"/>
                </a:solidFill>
              </a:rPr>
              <a:t>Slajd tytułowy ze zdjęciem. Można użyć również jako slajd kończący z podziękowaniami.</a:t>
            </a:r>
            <a:endParaRPr lang="pl-PL" sz="1125" dirty="0">
              <a:solidFill>
                <a:schemeClr val="accent3"/>
              </a:solidFill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7D73A44F-368B-118B-B595-0D53BC6CA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380" y="699367"/>
            <a:ext cx="2641270" cy="640286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2D2BF095-21B6-FE47-7FAB-45CDEE05DC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490" y="6121868"/>
            <a:ext cx="1229231" cy="58748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31E1BB16-5222-5ABD-C70B-E4E796C868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5085" y="6360375"/>
            <a:ext cx="1071564" cy="2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7CCFFE-6C6C-AD9C-D951-E2E61F7A78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61" r="-2" b="29087"/>
          <a:stretch/>
        </p:blipFill>
        <p:spPr>
          <a:xfrm>
            <a:off x="4064000" y="0"/>
            <a:ext cx="8128000" cy="6858000"/>
          </a:xfrm>
          <a:prstGeom prst="rect">
            <a:avLst/>
          </a:prstGeom>
        </p:spPr>
      </p:pic>
      <p:pic>
        <p:nvPicPr>
          <p:cNvPr id="60" name="Grafika 59">
            <a:extLst>
              <a:ext uri="{FF2B5EF4-FFF2-40B4-BE49-F238E27FC236}">
                <a16:creationId xmlns:a16="http://schemas.microsoft.com/office/drawing/2014/main" id="{0A257B7E-F7FB-67BD-07D5-97E0D5379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380" y="699367"/>
            <a:ext cx="2641270" cy="64028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380" y="2039020"/>
            <a:ext cx="2641269" cy="3323839"/>
          </a:xfrm>
        </p:spPr>
        <p:txBody>
          <a:bodyPr anchor="b"/>
          <a:lstStyle>
            <a:lvl1pPr algn="l">
              <a:defRPr sz="2813" b="0">
                <a:solidFill>
                  <a:schemeClr val="accent3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380" y="5609174"/>
            <a:ext cx="2641269" cy="4650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86">
                <a:solidFill>
                  <a:schemeClr val="bg1"/>
                </a:solidFill>
              </a:defRPr>
            </a:lvl1pPr>
            <a:lvl2pPr marL="367406" indent="0" algn="ctr">
              <a:buNone/>
              <a:defRPr sz="1607"/>
            </a:lvl2pPr>
            <a:lvl3pPr marL="734812" indent="0" algn="ctr">
              <a:buNone/>
              <a:defRPr sz="1446"/>
            </a:lvl3pPr>
            <a:lvl4pPr marL="1102218" indent="0" algn="ctr">
              <a:buNone/>
              <a:defRPr sz="1286"/>
            </a:lvl4pPr>
            <a:lvl5pPr marL="1469624" indent="0" algn="ctr">
              <a:buNone/>
              <a:defRPr sz="1286"/>
            </a:lvl5pPr>
            <a:lvl6pPr marL="1837030" indent="0" algn="ctr">
              <a:buNone/>
              <a:defRPr sz="1286"/>
            </a:lvl6pPr>
            <a:lvl7pPr marL="2204436" indent="0" algn="ctr">
              <a:buNone/>
              <a:defRPr sz="1286"/>
            </a:lvl7pPr>
            <a:lvl8pPr marL="2571841" indent="0" algn="ctr">
              <a:buNone/>
              <a:defRPr sz="1286"/>
            </a:lvl8pPr>
            <a:lvl9pPr marL="2939247" indent="0" algn="ctr">
              <a:buNone/>
              <a:defRPr sz="1286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341A80EF-C203-4535-987A-41F79809CC0E}"/>
              </a:ext>
            </a:extLst>
          </p:cNvPr>
          <p:cNvSpPr txBox="1"/>
          <p:nvPr userDrawn="1"/>
        </p:nvSpPr>
        <p:spPr>
          <a:xfrm>
            <a:off x="665380" y="6092597"/>
            <a:ext cx="2740996" cy="7654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78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9088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4989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1"/>
            </a:lvl2pPr>
            <a:lvl3pPr marL="589978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1"/>
            </a:lvl3pPr>
            <a:lvl4pPr marL="884968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2"/>
            </a:lvl4pPr>
            <a:lvl5pPr marL="1179956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2"/>
            </a:lvl5pPr>
            <a:lvl6pPr marL="1474945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6pPr>
            <a:lvl7pPr marL="1769934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7pPr>
            <a:lvl8pPr marL="2064924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8pPr>
            <a:lvl9pPr marL="2359913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9pPr>
          </a:lstStyle>
          <a:p>
            <a:pPr lvl="0"/>
            <a:r>
              <a:rPr lang="pl-PL" sz="1607" dirty="0"/>
              <a:t>nask.pl</a:t>
            </a:r>
          </a:p>
        </p:txBody>
      </p:sp>
      <p:sp>
        <p:nvSpPr>
          <p:cNvPr id="208" name="pole tekstowe 207">
            <a:extLst>
              <a:ext uri="{FF2B5EF4-FFF2-40B4-BE49-F238E27FC236}">
                <a16:creationId xmlns:a16="http://schemas.microsoft.com/office/drawing/2014/main" id="{6BFD35D4-8685-48FA-A657-69D7A35A7DEF}"/>
              </a:ext>
            </a:extLst>
          </p:cNvPr>
          <p:cNvSpPr txBox="1"/>
          <p:nvPr userDrawn="1"/>
        </p:nvSpPr>
        <p:spPr>
          <a:xfrm>
            <a:off x="6096000" y="-1653267"/>
            <a:ext cx="6096000" cy="120913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289286" tIns="289286" rIns="289286" bIns="289286" rtlCol="0" anchor="ctr" anchorCtr="0">
            <a:noAutofit/>
          </a:bodyPr>
          <a:lstStyle/>
          <a:p>
            <a:pPr algn="ctr"/>
            <a:r>
              <a:rPr lang="pl-PL" sz="1446" dirty="0">
                <a:solidFill>
                  <a:schemeClr val="accent3"/>
                </a:solidFill>
              </a:rPr>
              <a:t>Slajd tytułowy bez zdjęcia. Można użyć również jako slajd kończący z podziękowaniami.</a:t>
            </a:r>
            <a:endParaRPr lang="pl-PL" sz="1125" dirty="0">
              <a:solidFill>
                <a:schemeClr val="accent3"/>
              </a:solidFill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343DFF4D-9FF5-8906-2DD6-11282623EF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5649" y="6121868"/>
            <a:ext cx="1229231" cy="58748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C6D47C3F-BF00-C6D3-A355-165F2F55A82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8462" y="5639977"/>
            <a:ext cx="1071564" cy="2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50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B9D0F7A2-F8C2-AC4D-B3D7-BC9137A443F3}"/>
              </a:ext>
            </a:extLst>
          </p:cNvPr>
          <p:cNvGrpSpPr/>
          <p:nvPr userDrawn="1"/>
        </p:nvGrpSpPr>
        <p:grpSpPr>
          <a:xfrm>
            <a:off x="-5629726" y="-665900"/>
            <a:ext cx="5629726" cy="7522792"/>
            <a:chOff x="-7005638" y="-828676"/>
            <a:chExt cx="7005637" cy="9361697"/>
          </a:xfrm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D91163AE-1E57-E462-5A3A-782224261E78}"/>
                </a:ext>
              </a:extLst>
            </p:cNvPr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24293E61-0A6C-7568-9E1B-BD60B1657C76}"/>
                </a:ext>
              </a:extLst>
            </p:cNvPr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5671696F-E6AD-878B-CE94-BFC3D50A9922}"/>
                </a:ext>
              </a:extLst>
            </p:cNvPr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03A7812B-DBFF-0251-113D-63C207940DE9}"/>
                </a:ext>
              </a:extLst>
            </p:cNvPr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82FDD7D4-C50B-30C4-00A3-30035C459778}"/>
                </a:ext>
              </a:extLst>
            </p:cNvPr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538AF11B-AF85-7A72-3AEC-2138F6FBCCE6}"/>
                </a:ext>
              </a:extLst>
            </p:cNvPr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0CC4B825-215F-43E6-E424-77F48AB5F5F7}"/>
                </a:ext>
              </a:extLst>
            </p:cNvPr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1D75CCD6-9037-24C7-9760-931E7ED235B5}"/>
                </a:ext>
              </a:extLst>
            </p:cNvPr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A3160C18-C237-4FA2-A5B6-E4B85213A977}"/>
                </a:ext>
              </a:extLst>
            </p:cNvPr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552CAD08-EBCC-F126-05EC-60B11C8FF6D0}"/>
                </a:ext>
              </a:extLst>
            </p:cNvPr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70E3A6AB-0302-A0A2-291C-B0B2455DFD2E}"/>
                </a:ext>
              </a:extLst>
            </p:cNvPr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73513A67-8E8E-0393-18C2-CBB98CAD7499}"/>
                </a:ext>
              </a:extLst>
            </p:cNvPr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BD9A0255-0954-9F3F-64C9-BE899B88FE94}"/>
                </a:ext>
              </a:extLst>
            </p:cNvPr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1BCA1BC0-E7CB-2DCD-1246-DA7BDA1C7F4D}"/>
                </a:ext>
              </a:extLst>
            </p:cNvPr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F0987B3D-E780-6F34-4A83-6E976278ADDE}"/>
                </a:ext>
              </a:extLst>
            </p:cNvPr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324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3597AF6A-4EF8-3FBB-AAB7-9CB31E76F99B}"/>
                </a:ext>
              </a:extLst>
            </p:cNvPr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9CE5D4E2-0CA0-2D2F-2B86-062C4987BDCE}"/>
                </a:ext>
              </a:extLst>
            </p:cNvPr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7169683E-109A-6144-E2F2-0DC9DF2B8BC6}"/>
                </a:ext>
              </a:extLst>
            </p:cNvPr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69CAB582-15AA-DE93-AF8C-B43AA4FB8DA6}"/>
                </a:ext>
              </a:extLst>
            </p:cNvPr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A5141FC2-5403-A45E-9BE8-F91AE4790123}"/>
                </a:ext>
              </a:extLst>
            </p:cNvPr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BD1D4BD6-20E2-1F02-9B82-12843ED2BD24}"/>
                </a:ext>
              </a:extLst>
            </p:cNvPr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159D5690-26C3-2589-ED33-7985CE6FB67A}"/>
                </a:ext>
              </a:extLst>
            </p:cNvPr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352F082A-484D-0189-D199-E8309630DBAA}"/>
                </a:ext>
              </a:extLst>
            </p:cNvPr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444F056E-92A3-ED94-1430-F42215B63273}"/>
                </a:ext>
              </a:extLst>
            </p:cNvPr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421C2BA9-9384-9235-8CA3-A22FDAE8AA72}"/>
                </a:ext>
              </a:extLst>
            </p:cNvPr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3F6173DF-1FDE-68A8-A620-EE573EFA93A0}"/>
                </a:ext>
              </a:extLst>
            </p:cNvPr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E2D76D85-E608-A9CC-1E93-B9AEA6246CF9}"/>
                </a:ext>
              </a:extLst>
            </p:cNvPr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EF16D651-8F9C-A6CA-9C6B-2DBD3B493132}"/>
                </a:ext>
              </a:extLst>
            </p:cNvPr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EA570C7A-FBA1-A81E-EFD9-8E8D3A926036}"/>
                </a:ext>
              </a:extLst>
            </p:cNvPr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id="{CA711DB1-F070-D856-1C59-F153DB310DB1}"/>
                </a:ext>
              </a:extLst>
            </p:cNvPr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08AAF5BD-839D-C57E-56BA-206161032B2A}"/>
                </a:ext>
              </a:extLst>
            </p:cNvPr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5FD64A96-3A4A-E7F1-07F6-F7EC0B8E30E7}"/>
                </a:ext>
              </a:extLst>
            </p:cNvPr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20AD08C5-FBEE-C383-4078-64403D187AEC}"/>
                </a:ext>
              </a:extLst>
            </p:cNvPr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39B69574-5B43-FACB-D99F-85D590A23562}"/>
                </a:ext>
              </a:extLst>
            </p:cNvPr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B75F6668-78CF-8A5A-BEBA-B490D72C70F7}"/>
                </a:ext>
              </a:extLst>
            </p:cNvPr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786A8DB2-861A-7A0A-05E2-5570C78331E2}"/>
                </a:ext>
              </a:extLst>
            </p:cNvPr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279B2247-C03D-8D56-9BC5-2C1830D8CB71}"/>
                </a:ext>
              </a:extLst>
            </p:cNvPr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024BD3F1-F38C-0898-E057-D5BBF972A2E9}"/>
                </a:ext>
              </a:extLst>
            </p:cNvPr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3" name="Dowolny kształt: kształt 42">
              <a:extLst>
                <a:ext uri="{FF2B5EF4-FFF2-40B4-BE49-F238E27FC236}">
                  <a16:creationId xmlns:a16="http://schemas.microsoft.com/office/drawing/2014/main" id="{C986A4C1-398A-DA41-757C-2A3116D8F24A}"/>
                </a:ext>
              </a:extLst>
            </p:cNvPr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DD58F573-1AEB-92A3-1D99-C542912E9F79}"/>
                </a:ext>
              </a:extLst>
            </p:cNvPr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446"/>
            </a:p>
          </p:txBody>
        </p:sp>
        <p:sp>
          <p:nvSpPr>
            <p:cNvPr id="45" name="pole tekstowe 44">
              <a:extLst>
                <a:ext uri="{FF2B5EF4-FFF2-40B4-BE49-F238E27FC236}">
                  <a16:creationId xmlns:a16="http://schemas.microsoft.com/office/drawing/2014/main" id="{42773BF4-E784-1BF7-5D38-9635A1AD16E7}"/>
                </a:ext>
              </a:extLst>
            </p:cNvPr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NASK</a:t>
              </a:r>
            </a:p>
          </p:txBody>
        </p:sp>
        <p:sp>
          <p:nvSpPr>
            <p:cNvPr id="46" name="pole tekstowe 45">
              <a:extLst>
                <a:ext uri="{FF2B5EF4-FFF2-40B4-BE49-F238E27FC236}">
                  <a16:creationId xmlns:a16="http://schemas.microsoft.com/office/drawing/2014/main" id="{5577D546-3463-3795-DE15-2C85EB470F99}"/>
                </a:ext>
              </a:extLst>
            </p:cNvPr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Kadry/Rekrutacja</a:t>
              </a:r>
            </a:p>
          </p:txBody>
        </p:sp>
        <p:sp>
          <p:nvSpPr>
            <p:cNvPr id="47" name="pole tekstowe 46">
              <a:extLst>
                <a:ext uri="{FF2B5EF4-FFF2-40B4-BE49-F238E27FC236}">
                  <a16:creationId xmlns:a16="http://schemas.microsoft.com/office/drawing/2014/main" id="{F2E380A7-91EE-81C4-24A7-46F8BD361265}"/>
                </a:ext>
              </a:extLst>
            </p:cNvPr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ESA</a:t>
              </a:r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2CC019FC-5067-C1AB-D3F6-2EEC1916F34F}"/>
                </a:ext>
              </a:extLst>
            </p:cNvPr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Cyber</a:t>
              </a:r>
              <a:endParaRPr lang="pl-PL" sz="1446" dirty="0"/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08AE4F6C-AAD0-E496-0BA5-0D977123BE12}"/>
                </a:ext>
              </a:extLst>
            </p:cNvPr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Certyfikacja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546C6BFA-188C-4CEB-B61B-26E1B4CCDCF2}"/>
                </a:ext>
              </a:extLst>
            </p:cNvPr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Telemetria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4492DECD-1054-21DF-C49E-13320B7D526A}"/>
                </a:ext>
              </a:extLst>
            </p:cNvPr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Akademia</a:t>
              </a:r>
            </a:p>
          </p:txBody>
        </p: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DF8546E3-9A4D-DA61-757E-7548C20CA07C}"/>
                </a:ext>
              </a:extLst>
            </p:cNvPr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thinkstat</a:t>
              </a:r>
              <a:endParaRPr lang="pl-PL" sz="1446" dirty="0"/>
            </a:p>
          </p:txBody>
        </p: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760B8B19-CC21-0450-765C-98D3A2D52146}"/>
                </a:ext>
              </a:extLst>
            </p:cNvPr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.</a:t>
              </a:r>
              <a:r>
                <a:rPr lang="pl-PL" sz="1446" dirty="0" err="1"/>
                <a:t>pl</a:t>
              </a:r>
              <a:endParaRPr lang="pl-PL" sz="1446" dirty="0"/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272BEC65-9289-153E-C3D2-FD28701D8182}"/>
                </a:ext>
              </a:extLst>
            </p:cNvPr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 err="1"/>
                <a:t>Dyżurnet</a:t>
              </a:r>
              <a:endParaRPr lang="pl-PL" sz="1446" dirty="0"/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FF73FAFF-02C1-5215-9A77-C1EE8ACACB2E}"/>
                </a:ext>
              </a:extLst>
            </p:cNvPr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sz="1446" dirty="0"/>
                <a:t>Produkty komercyjne</a:t>
              </a:r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6B2B2612-FDBD-B37F-75EC-59D7ACFD5667}"/>
                </a:ext>
              </a:extLst>
            </p:cNvPr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sz="1446" dirty="0"/>
                <a:t>Paleta kolorów NASK </a:t>
              </a:r>
              <a:br>
                <a:rPr lang="pl-PL" sz="1446" dirty="0"/>
              </a:br>
              <a:r>
                <a:rPr lang="pl-PL" sz="1125" dirty="0"/>
                <a:t>do używania pipety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67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68" y="2026788"/>
            <a:ext cx="10171426" cy="40517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3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469" y="2026789"/>
            <a:ext cx="4912776" cy="18601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757" y="2026788"/>
            <a:ext cx="4912775" cy="40582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6040" y="4219563"/>
            <a:ext cx="4059322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5468" y="4218519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5468" y="5273286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6040" y="5273285"/>
            <a:ext cx="4059322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848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471FB6-4E54-4AB2-9362-A7DFDDECE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852272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469" y="2031620"/>
            <a:ext cx="4912775" cy="6402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/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3756" y="2031620"/>
            <a:ext cx="4923138" cy="6402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29" b="1"/>
            </a:lvl1pPr>
            <a:lvl2pPr marL="367406" indent="0">
              <a:buNone/>
              <a:defRPr sz="1607" b="1"/>
            </a:lvl2pPr>
            <a:lvl3pPr marL="734812" indent="0">
              <a:buNone/>
              <a:defRPr sz="1446" b="1"/>
            </a:lvl3pPr>
            <a:lvl4pPr marL="1102218" indent="0">
              <a:buNone/>
              <a:defRPr sz="1286" b="1"/>
            </a:lvl4pPr>
            <a:lvl5pPr marL="1469624" indent="0">
              <a:buNone/>
              <a:defRPr sz="1286" b="1"/>
            </a:lvl5pPr>
            <a:lvl6pPr marL="1837030" indent="0">
              <a:buNone/>
              <a:defRPr sz="1286" b="1"/>
            </a:lvl6pPr>
            <a:lvl7pPr marL="2204436" indent="0">
              <a:buNone/>
              <a:defRPr sz="1286" b="1"/>
            </a:lvl7pPr>
            <a:lvl8pPr marL="2571841" indent="0">
              <a:buNone/>
              <a:defRPr sz="1286" b="1"/>
            </a:lvl8pPr>
            <a:lvl9pPr marL="2939247" indent="0">
              <a:buNone/>
              <a:defRPr sz="1286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3756" y="2855533"/>
            <a:ext cx="4923138" cy="32294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6040" y="4068969"/>
            <a:ext cx="3892204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5468" y="4067925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5468" y="5273286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6040" y="5273285"/>
            <a:ext cx="3892204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6040" y="2865698"/>
            <a:ext cx="3892204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15468" y="2864654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</p:spTree>
    <p:extLst>
      <p:ext uri="{BB962C8B-B14F-4D97-AF65-F5344CB8AC3E}">
        <p14:creationId xmlns:p14="http://schemas.microsoft.com/office/powerpoint/2010/main" val="427404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31" y="2027042"/>
            <a:ext cx="8140338" cy="2023366"/>
          </a:xfrm>
        </p:spPr>
        <p:txBody>
          <a:bodyPr anchor="ctr"/>
          <a:lstStyle>
            <a:lvl1pPr>
              <a:defRPr sz="6429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025831" y="4235847"/>
            <a:ext cx="102567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7705" y="4050408"/>
            <a:ext cx="6098464" cy="20345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462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BD9158-AE36-424A-9ABE-0F90908A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1010330"/>
            <a:ext cx="4068253" cy="202066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4BACFCC-41A6-4B55-BDF5-29A74E222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F2A95253-DCF5-493D-87F8-144499D8A3D2}"/>
              </a:ext>
            </a:extLst>
          </p:cNvPr>
          <p:cNvCxnSpPr>
            <a:cxnSpLocks/>
          </p:cNvCxnSpPr>
          <p:nvPr userDrawn="1"/>
        </p:nvCxnSpPr>
        <p:spPr>
          <a:xfrm>
            <a:off x="1003988" y="4056524"/>
            <a:ext cx="101840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8">
            <a:extLst>
              <a:ext uri="{FF2B5EF4-FFF2-40B4-BE49-F238E27FC236}">
                <a16:creationId xmlns:a16="http://schemas.microsoft.com/office/drawing/2014/main" id="{0C9ECA00-DFD8-4C3D-A6D3-799D4FD8FCF3}"/>
              </a:ext>
            </a:extLst>
          </p:cNvPr>
          <p:cNvCxnSpPr>
            <a:cxnSpLocks/>
          </p:cNvCxnSpPr>
          <p:nvPr userDrawn="1"/>
        </p:nvCxnSpPr>
        <p:spPr>
          <a:xfrm>
            <a:off x="2033489" y="4056524"/>
            <a:ext cx="203348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E065F37E-AC25-46E6-BA9A-41D58A20A9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3757" y="1010330"/>
            <a:ext cx="4912775" cy="20206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BF1A6BDC-2058-4B9B-9E05-F13A5355EDC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15469" y="4832616"/>
            <a:ext cx="3048956" cy="1245054"/>
          </a:xfrm>
          <a:prstGeom prst="rect">
            <a:avLst/>
          </a:prstGeom>
        </p:spPr>
        <p:txBody>
          <a:bodyPr/>
          <a:lstStyle>
            <a:lvl1pPr>
              <a:spcAft>
                <a:spcPts val="241"/>
              </a:spcAft>
              <a:defRPr sz="964"/>
            </a:lvl1pPr>
            <a:lvl2pPr>
              <a:spcAft>
                <a:spcPts val="241"/>
              </a:spcAft>
              <a:defRPr sz="964"/>
            </a:lvl2pPr>
            <a:lvl3pPr>
              <a:spcAft>
                <a:spcPts val="241"/>
              </a:spcAft>
              <a:defRPr sz="964"/>
            </a:lvl3pPr>
            <a:lvl4pPr>
              <a:spcAft>
                <a:spcPts val="241"/>
              </a:spcAft>
              <a:defRPr sz="964"/>
            </a:lvl4pPr>
            <a:lvl5pPr>
              <a:spcAft>
                <a:spcPts val="241"/>
              </a:spcAft>
              <a:defRPr sz="964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" name="Symbol zastępczy zawartości 13">
            <a:extLst>
              <a:ext uri="{FF2B5EF4-FFF2-40B4-BE49-F238E27FC236}">
                <a16:creationId xmlns:a16="http://schemas.microsoft.com/office/drawing/2014/main" id="{31E2D831-ACE9-4491-A6C8-218BF8C8FD1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6702" y="4832616"/>
            <a:ext cx="3048957" cy="12450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964" dirty="0" smtClean="0"/>
            </a:lvl1pPr>
            <a:lvl2pPr>
              <a:defRPr lang="pl-PL" sz="964" dirty="0" smtClean="0"/>
            </a:lvl2pPr>
            <a:lvl3pPr>
              <a:defRPr lang="pl-PL" sz="964" dirty="0" smtClean="0"/>
            </a:lvl3pPr>
            <a:lvl4pPr>
              <a:defRPr lang="pl-PL" sz="964" dirty="0" smtClean="0"/>
            </a:lvl4pPr>
            <a:lvl5pPr>
              <a:defRPr lang="pl-PL" sz="964" dirty="0"/>
            </a:lvl5pPr>
          </a:lstStyle>
          <a:p>
            <a:pPr lvl="0">
              <a:spcAft>
                <a:spcPts val="241"/>
              </a:spcAft>
            </a:pPr>
            <a:r>
              <a:rPr lang="pl-PL" dirty="0"/>
              <a:t>Kliknij, aby edytować style wzorca tekstu</a:t>
            </a:r>
          </a:p>
          <a:p>
            <a:pPr lvl="1">
              <a:spcAft>
                <a:spcPts val="241"/>
              </a:spcAft>
            </a:pPr>
            <a:r>
              <a:rPr lang="pl-PL" dirty="0"/>
              <a:t>Drugi poziom</a:t>
            </a:r>
          </a:p>
          <a:p>
            <a:pPr lvl="2">
              <a:spcAft>
                <a:spcPts val="241"/>
              </a:spcAft>
            </a:pPr>
            <a:r>
              <a:rPr lang="pl-PL" dirty="0"/>
              <a:t>Trzeci poziom</a:t>
            </a:r>
          </a:p>
          <a:p>
            <a:pPr lvl="3">
              <a:spcAft>
                <a:spcPts val="241"/>
              </a:spcAft>
            </a:pPr>
            <a:r>
              <a:rPr lang="pl-PL" dirty="0"/>
              <a:t>Czwarty poziom</a:t>
            </a:r>
          </a:p>
          <a:p>
            <a:pPr lvl="4">
              <a:spcAft>
                <a:spcPts val="241"/>
              </a:spcAft>
            </a:pPr>
            <a:r>
              <a:rPr lang="pl-PL" dirty="0"/>
              <a:t>Piąty poziom</a:t>
            </a:r>
          </a:p>
        </p:txBody>
      </p:sp>
      <p:sp>
        <p:nvSpPr>
          <p:cNvPr id="16" name="Symbol zastępczy zawartości 13">
            <a:extLst>
              <a:ext uri="{FF2B5EF4-FFF2-40B4-BE49-F238E27FC236}">
                <a16:creationId xmlns:a16="http://schemas.microsoft.com/office/drawing/2014/main" id="{607D7CEB-5E89-4B25-8639-369FAE5F873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137937" y="4832616"/>
            <a:ext cx="3048957" cy="12450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964" dirty="0" smtClean="0"/>
            </a:lvl1pPr>
            <a:lvl2pPr>
              <a:defRPr lang="pl-PL" sz="964" dirty="0" smtClean="0"/>
            </a:lvl2pPr>
            <a:lvl3pPr>
              <a:defRPr lang="pl-PL" sz="964" dirty="0" smtClean="0"/>
            </a:lvl3pPr>
            <a:lvl4pPr>
              <a:defRPr lang="pl-PL" sz="964" dirty="0" smtClean="0"/>
            </a:lvl4pPr>
            <a:lvl5pPr>
              <a:defRPr lang="pl-PL" sz="964" dirty="0"/>
            </a:lvl5pPr>
          </a:lstStyle>
          <a:p>
            <a:pPr lvl="0">
              <a:spcAft>
                <a:spcPts val="241"/>
              </a:spcAft>
            </a:pPr>
            <a:r>
              <a:rPr lang="pl-PL" dirty="0"/>
              <a:t>Kliknij, aby edytować style wzorca tekstu</a:t>
            </a:r>
          </a:p>
          <a:p>
            <a:pPr lvl="1">
              <a:spcAft>
                <a:spcPts val="241"/>
              </a:spcAft>
            </a:pPr>
            <a:r>
              <a:rPr lang="pl-PL" dirty="0"/>
              <a:t>Drugi poziom</a:t>
            </a:r>
          </a:p>
          <a:p>
            <a:pPr lvl="2">
              <a:spcAft>
                <a:spcPts val="241"/>
              </a:spcAft>
            </a:pPr>
            <a:r>
              <a:rPr lang="pl-PL" dirty="0"/>
              <a:t>Trzeci poziom</a:t>
            </a:r>
          </a:p>
          <a:p>
            <a:pPr lvl="3">
              <a:spcAft>
                <a:spcPts val="241"/>
              </a:spcAft>
            </a:pPr>
            <a:r>
              <a:rPr lang="pl-PL" dirty="0"/>
              <a:t>Czwarty poziom</a:t>
            </a:r>
          </a:p>
          <a:p>
            <a:pPr lvl="4">
              <a:spcAft>
                <a:spcPts val="241"/>
              </a:spcAft>
            </a:pPr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0513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1544" y="2191601"/>
            <a:ext cx="10184024" cy="839391"/>
          </a:xfrm>
          <a:prstGeom prst="rect">
            <a:avLst/>
          </a:prstGeom>
        </p:spPr>
        <p:txBody>
          <a:bodyPr/>
          <a:lstStyle>
            <a:lvl2pPr marL="7144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15468" y="3429001"/>
            <a:ext cx="2030937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25085" y="3429001"/>
            <a:ext cx="2030937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34702" y="3429001"/>
            <a:ext cx="2030937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44319" y="3429001"/>
            <a:ext cx="2030937" cy="26559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91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5">
            <a:extLst>
              <a:ext uri="{FF2B5EF4-FFF2-40B4-BE49-F238E27FC236}">
                <a16:creationId xmlns:a16="http://schemas.microsoft.com/office/drawing/2014/main" id="{85DF1417-93FC-47F3-BAB6-6DCDFDCEC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26139" y="0"/>
            <a:ext cx="5065860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0"/>
            <a:ext cx="5081170" cy="185900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468" y="2191601"/>
            <a:ext cx="5080532" cy="16953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22" name="Symbol zastępczy tekstu 21">
            <a:extLst>
              <a:ext uri="{FF2B5EF4-FFF2-40B4-BE49-F238E27FC236}">
                <a16:creationId xmlns:a16="http://schemas.microsoft.com/office/drawing/2014/main" id="{6130A99F-32AF-42D5-AD68-4D52B1E373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6040" y="4219563"/>
            <a:ext cx="4059322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3" name="Symbol zastępczy obrazu 5">
            <a:extLst>
              <a:ext uri="{FF2B5EF4-FFF2-40B4-BE49-F238E27FC236}">
                <a16:creationId xmlns:a16="http://schemas.microsoft.com/office/drawing/2014/main" id="{A742E1FC-5F19-47D6-A9D8-A38CDBA363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5468" y="4218519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4" name="Symbol zastępczy obrazu 5">
            <a:extLst>
              <a:ext uri="{FF2B5EF4-FFF2-40B4-BE49-F238E27FC236}">
                <a16:creationId xmlns:a16="http://schemas.microsoft.com/office/drawing/2014/main" id="{280B5B37-B3BC-42C4-8AE6-C421B81586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5468" y="5273286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5" name="Symbol zastępczy tekstu 21">
            <a:extLst>
              <a:ext uri="{FF2B5EF4-FFF2-40B4-BE49-F238E27FC236}">
                <a16:creationId xmlns:a16="http://schemas.microsoft.com/office/drawing/2014/main" id="{F77E03A5-0D51-4696-AB01-062E3F4191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6040" y="5273285"/>
            <a:ext cx="4059322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627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97E852-3F7B-4579-8C94-D2B4F72D5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576" y="0"/>
            <a:ext cx="4259317" cy="2024107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0D42958-E6FE-491A-9000-2A77E307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9223B16-7278-4E35-B20F-E7D692BBEA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9442" y="997575"/>
            <a:ext cx="3065541" cy="508354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4307F31-F0DD-40A6-A14A-7CE1104778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71252" y="4051527"/>
            <a:ext cx="2024111" cy="202831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9D32B747-62E3-413C-9637-DA0D4985DD48}"/>
              </a:ext>
            </a:extLst>
          </p:cNvPr>
          <p:cNvSpPr/>
          <p:nvPr userDrawn="1"/>
        </p:nvSpPr>
        <p:spPr>
          <a:xfrm>
            <a:off x="4071251" y="997575"/>
            <a:ext cx="2024558" cy="2541770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6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DE6313-0AC6-44CA-B7D1-EFCA322F38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3245" y="1011607"/>
            <a:ext cx="1012535" cy="10125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844"/>
            </a:lvl1pPr>
          </a:lstStyle>
          <a:p>
            <a:r>
              <a:rPr lang="pl-PL" dirty="0"/>
              <a:t>Kliknij w ikonę </a:t>
            </a:r>
            <a:br>
              <a:rPr lang="pl-PL" dirty="0"/>
            </a:br>
            <a:r>
              <a:rPr lang="pl-PL" dirty="0"/>
              <a:t>by dodać piktogram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D3D2291A-15DF-4A57-BCFC-109559E5582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927576" y="2527447"/>
            <a:ext cx="4259317" cy="35523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BD434779-FDDC-48C6-B8C6-8F59DF228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9404" y="2120164"/>
            <a:ext cx="1667358" cy="1323125"/>
          </a:xfrm>
          <a:prstGeom prst="rect">
            <a:avLst/>
          </a:prstGeom>
        </p:spPr>
        <p:txBody>
          <a:bodyPr/>
          <a:lstStyle>
            <a:lvl1pPr algn="ctr">
              <a:defRPr sz="964">
                <a:solidFill>
                  <a:schemeClr val="bg1"/>
                </a:solidFill>
              </a:defRPr>
            </a:lvl1pPr>
            <a:lvl2pPr>
              <a:defRPr sz="964">
                <a:solidFill>
                  <a:schemeClr val="bg1"/>
                </a:solidFill>
              </a:defRPr>
            </a:lvl2pPr>
            <a:lvl3pPr>
              <a:defRPr sz="964">
                <a:solidFill>
                  <a:schemeClr val="bg1"/>
                </a:solidFill>
              </a:defRPr>
            </a:lvl3pPr>
            <a:lvl4pPr>
              <a:defRPr sz="964">
                <a:solidFill>
                  <a:schemeClr val="bg1"/>
                </a:solidFill>
              </a:defRPr>
            </a:lvl4pPr>
            <a:lvl5pPr>
              <a:defRPr sz="964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481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89DD3C-19CF-46F2-9CC4-B107A54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92" y="0"/>
            <a:ext cx="4389577" cy="185900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C85B16B-7463-4224-A031-832620E751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obrazu 35">
            <a:extLst>
              <a:ext uri="{FF2B5EF4-FFF2-40B4-BE49-F238E27FC236}">
                <a16:creationId xmlns:a16="http://schemas.microsoft.com/office/drawing/2014/main" id="{748EE252-0DF7-48FB-A51C-9297B8DCE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6870" y="0"/>
            <a:ext cx="3045130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obrazu 35">
            <a:extLst>
              <a:ext uri="{FF2B5EF4-FFF2-40B4-BE49-F238E27FC236}">
                <a16:creationId xmlns:a16="http://schemas.microsoft.com/office/drawing/2014/main" id="{2D4D9B47-83B9-4812-ABB2-C7977BED00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45130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4BF5042-C572-41E3-B4F5-DA540F18F3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96025" y="2191600"/>
            <a:ext cx="4389745" cy="3893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C54E900F-AF65-217E-BA55-B611C72CB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0137" y="6284660"/>
            <a:ext cx="1541521" cy="3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0"/>
            <a:ext cx="4075144" cy="185900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468" y="2026788"/>
            <a:ext cx="4074632" cy="18590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D86D6C0-6CEF-496D-BC58-534CB1F94E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5745" y="998850"/>
            <a:ext cx="3049988" cy="491387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1A11E48E-427D-488F-BFE0-C60CAFA93C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998850"/>
            <a:ext cx="2033476" cy="491387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165B04EF-F038-486C-BF57-7FEC98CFD2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6041" y="4219563"/>
            <a:ext cx="3054060" cy="72217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E98F89B4-370A-47D0-A0C9-358C494A464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5468" y="4218519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9A6556B4-53E3-4653-88AB-D52AE5D743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5468" y="5273286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6B59C19C-854B-4351-A503-5435C726F9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6041" y="5273285"/>
            <a:ext cx="3054060" cy="722170"/>
          </a:xfrm>
          <a:prstGeom prst="rect">
            <a:avLst/>
          </a:prstGeom>
        </p:spPr>
        <p:txBody>
          <a:bodyPr anchor="ctr"/>
          <a:lstStyle>
            <a:lvl2pPr marL="7144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15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+ F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380" y="2039020"/>
            <a:ext cx="2641271" cy="3323839"/>
          </a:xfrm>
        </p:spPr>
        <p:txBody>
          <a:bodyPr anchor="b"/>
          <a:lstStyle>
            <a:lvl1pPr algn="l">
              <a:defRPr sz="2813" b="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380" y="5609174"/>
            <a:ext cx="2641271" cy="4650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86">
                <a:solidFill>
                  <a:schemeClr val="bg1"/>
                </a:solidFill>
              </a:defRPr>
            </a:lvl1pPr>
            <a:lvl2pPr marL="367406" indent="0" algn="ctr">
              <a:buNone/>
              <a:defRPr sz="1607"/>
            </a:lvl2pPr>
            <a:lvl3pPr marL="734812" indent="0" algn="ctr">
              <a:buNone/>
              <a:defRPr sz="1446"/>
            </a:lvl3pPr>
            <a:lvl4pPr marL="1102218" indent="0" algn="ctr">
              <a:buNone/>
              <a:defRPr sz="1286"/>
            </a:lvl4pPr>
            <a:lvl5pPr marL="1469624" indent="0" algn="ctr">
              <a:buNone/>
              <a:defRPr sz="1286"/>
            </a:lvl5pPr>
            <a:lvl6pPr marL="1837030" indent="0" algn="ctr">
              <a:buNone/>
              <a:defRPr sz="1286"/>
            </a:lvl6pPr>
            <a:lvl7pPr marL="2204436" indent="0" algn="ctr">
              <a:buNone/>
              <a:defRPr sz="1286"/>
            </a:lvl7pPr>
            <a:lvl8pPr marL="2571841" indent="0" algn="ctr">
              <a:buNone/>
              <a:defRPr sz="1286"/>
            </a:lvl8pPr>
            <a:lvl9pPr marL="2939247" indent="0" algn="ctr">
              <a:buNone/>
              <a:defRPr sz="1286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341A80EF-C203-4535-987A-41F79809CC0E}"/>
              </a:ext>
            </a:extLst>
          </p:cNvPr>
          <p:cNvSpPr txBox="1"/>
          <p:nvPr userDrawn="1"/>
        </p:nvSpPr>
        <p:spPr>
          <a:xfrm>
            <a:off x="665380" y="6092597"/>
            <a:ext cx="2740996" cy="7654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78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9088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4989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1"/>
            </a:lvl2pPr>
            <a:lvl3pPr marL="589978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1"/>
            </a:lvl3pPr>
            <a:lvl4pPr marL="884968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2"/>
            </a:lvl4pPr>
            <a:lvl5pPr marL="1179956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2"/>
            </a:lvl5pPr>
            <a:lvl6pPr marL="1474945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6pPr>
            <a:lvl7pPr marL="1769934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7pPr>
            <a:lvl8pPr marL="2064924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8pPr>
            <a:lvl9pPr marL="2359913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9pPr>
          </a:lstStyle>
          <a:p>
            <a:pPr lvl="0"/>
            <a:r>
              <a:rPr lang="pl-PL" sz="1607" dirty="0"/>
              <a:t>nask.pl</a:t>
            </a:r>
          </a:p>
        </p:txBody>
      </p:sp>
      <p:sp>
        <p:nvSpPr>
          <p:cNvPr id="36" name="Symbol zastępczy obrazu 35">
            <a:extLst>
              <a:ext uri="{FF2B5EF4-FFF2-40B4-BE49-F238E27FC236}">
                <a16:creationId xmlns:a16="http://schemas.microsoft.com/office/drawing/2014/main" id="{853F735F-28E4-4066-9C2E-88923727A1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64425" y="0"/>
            <a:ext cx="8127574" cy="6858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A89AEEF8-4C6E-4997-B920-B3994FA8F47E}"/>
              </a:ext>
            </a:extLst>
          </p:cNvPr>
          <p:cNvSpPr txBox="1"/>
          <p:nvPr userDrawn="1"/>
        </p:nvSpPr>
        <p:spPr>
          <a:xfrm>
            <a:off x="6096000" y="-1653267"/>
            <a:ext cx="6096000" cy="120913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289286" tIns="289286" rIns="289286" bIns="289286" rtlCol="0" anchor="ctr" anchorCtr="0">
            <a:noAutofit/>
          </a:bodyPr>
          <a:lstStyle/>
          <a:p>
            <a:pPr algn="ctr"/>
            <a:r>
              <a:rPr lang="pl-PL" sz="1446" dirty="0">
                <a:solidFill>
                  <a:schemeClr val="accent3"/>
                </a:solidFill>
              </a:rPr>
              <a:t>Slajd tytułowy ze zdjęciem. Można użyć również jako slajd kończący z podziękowaniami.</a:t>
            </a:r>
            <a:endParaRPr lang="pl-PL" sz="1125" dirty="0">
              <a:solidFill>
                <a:schemeClr val="accent3"/>
              </a:solidFill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7D73A44F-368B-118B-B595-0D53BC6CA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380" y="699367"/>
            <a:ext cx="2641270" cy="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080364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27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01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6CDF26A-57B2-869F-E8B4-6C0A341E1AE9}"/>
              </a:ext>
            </a:extLst>
          </p:cNvPr>
          <p:cNvSpPr/>
          <p:nvPr userDrawn="1"/>
        </p:nvSpPr>
        <p:spPr>
          <a:xfrm>
            <a:off x="5928244" y="3886966"/>
            <a:ext cx="6263756" cy="297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6903E8-57E7-4197-8090-F57CAA8837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3756" y="4219915"/>
            <a:ext cx="1696700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461901C-FE1E-468E-BB81-6EC5882864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8940" y="4219915"/>
            <a:ext cx="1683728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B2845B7-61BB-4429-8C71-CD0E49D1A2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41153" y="4219915"/>
            <a:ext cx="1683729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C48CF01-BFE7-4615-B12C-099A9782C1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886966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lvl="0" algn="ctr"/>
            <a:endParaRPr lang="en-US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E271E24-6BE7-450B-9B12-14A2FF5E20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512" y="4221192"/>
            <a:ext cx="5592732" cy="1691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FEBE3750-208C-48EC-F008-BC8170500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11" y="6284660"/>
            <a:ext cx="1541521" cy="3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5864A496-B34E-378C-C53C-10CD4A2427DE}"/>
              </a:ext>
            </a:extLst>
          </p:cNvPr>
          <p:cNvSpPr/>
          <p:nvPr userDrawn="1"/>
        </p:nvSpPr>
        <p:spPr>
          <a:xfrm>
            <a:off x="6095362" y="3886966"/>
            <a:ext cx="6096638" cy="297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ACC697-85D2-4036-9177-C642F671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25" y="0"/>
            <a:ext cx="5750919" cy="185900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1ACB8F-A660-44CA-AB33-C35470E180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95969" y="4219915"/>
            <a:ext cx="1696700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DCE8D1F-CA69-4A8B-B277-833BA16AA3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3756" y="4219915"/>
            <a:ext cx="1696700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obrazu 8">
            <a:extLst>
              <a:ext uri="{FF2B5EF4-FFF2-40B4-BE49-F238E27FC236}">
                <a16:creationId xmlns:a16="http://schemas.microsoft.com/office/drawing/2014/main" id="{FEE8CBB3-71B2-49B5-A767-CB9C8A87B2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2191601"/>
            <a:ext cx="6095361" cy="4666400"/>
          </a:xfrm>
          <a:custGeom>
            <a:avLst/>
            <a:gdLst>
              <a:gd name="connsiteX0" fmla="*/ 1114426 w 7585074"/>
              <a:gd name="connsiteY0" fmla="*/ 5262581 h 5807076"/>
              <a:gd name="connsiteX1" fmla="*/ 1115855 w 7585074"/>
              <a:gd name="connsiteY1" fmla="*/ 5262581 h 5807076"/>
              <a:gd name="connsiteX2" fmla="*/ 1157903 w 7585074"/>
              <a:gd name="connsiteY2" fmla="*/ 5349534 h 5807076"/>
              <a:gd name="connsiteX3" fmla="*/ 1071229 w 7585074"/>
              <a:gd name="connsiteY3" fmla="*/ 5349534 h 5807076"/>
              <a:gd name="connsiteX4" fmla="*/ 1572361 w 7585074"/>
              <a:gd name="connsiteY4" fmla="*/ 5220983 h 5807076"/>
              <a:gd name="connsiteX5" fmla="*/ 1572392 w 7585074"/>
              <a:gd name="connsiteY5" fmla="*/ 5430417 h 5807076"/>
              <a:gd name="connsiteX6" fmla="*/ 1663118 w 7585074"/>
              <a:gd name="connsiteY6" fmla="*/ 5430417 h 5807076"/>
              <a:gd name="connsiteX7" fmla="*/ 1663118 w 7585074"/>
              <a:gd name="connsiteY7" fmla="*/ 5319085 h 5807076"/>
              <a:gd name="connsiteX8" fmla="*/ 1664578 w 7585074"/>
              <a:gd name="connsiteY8" fmla="*/ 5319085 h 5807076"/>
              <a:gd name="connsiteX9" fmla="*/ 1770366 w 7585074"/>
              <a:gd name="connsiteY9" fmla="*/ 5430541 h 5807076"/>
              <a:gd name="connsiteX10" fmla="*/ 1881962 w 7585074"/>
              <a:gd name="connsiteY10" fmla="*/ 5430541 h 5807076"/>
              <a:gd name="connsiteX11" fmla="*/ 1761096 w 7585074"/>
              <a:gd name="connsiteY11" fmla="*/ 5313138 h 5807076"/>
              <a:gd name="connsiteX12" fmla="*/ 1872397 w 7585074"/>
              <a:gd name="connsiteY12" fmla="*/ 5220983 h 5807076"/>
              <a:gd name="connsiteX13" fmla="*/ 1767727 w 7585074"/>
              <a:gd name="connsiteY13" fmla="*/ 5220983 h 5807076"/>
              <a:gd name="connsiteX14" fmla="*/ 1664547 w 7585074"/>
              <a:gd name="connsiteY14" fmla="*/ 5313138 h 5807076"/>
              <a:gd name="connsiteX15" fmla="*/ 1663087 w 7585074"/>
              <a:gd name="connsiteY15" fmla="*/ 5313138 h 5807076"/>
              <a:gd name="connsiteX16" fmla="*/ 1663087 w 7585074"/>
              <a:gd name="connsiteY16" fmla="*/ 5220983 h 5807076"/>
              <a:gd name="connsiteX17" fmla="*/ 1064568 w 7585074"/>
              <a:gd name="connsiteY17" fmla="*/ 5220843 h 5807076"/>
              <a:gd name="connsiteX18" fmla="*/ 935566 w 7585074"/>
              <a:gd name="connsiteY18" fmla="*/ 5430463 h 5807076"/>
              <a:gd name="connsiteX19" fmla="*/ 1026603 w 7585074"/>
              <a:gd name="connsiteY19" fmla="*/ 5430463 h 5807076"/>
              <a:gd name="connsiteX20" fmla="*/ 1048341 w 7585074"/>
              <a:gd name="connsiteY20" fmla="*/ 5390465 h 5807076"/>
              <a:gd name="connsiteX21" fmla="*/ 1179641 w 7585074"/>
              <a:gd name="connsiteY21" fmla="*/ 5390465 h 5807076"/>
              <a:gd name="connsiteX22" fmla="*/ 1201380 w 7585074"/>
              <a:gd name="connsiteY22" fmla="*/ 5430463 h 5807076"/>
              <a:gd name="connsiteX23" fmla="*/ 1303084 w 7585074"/>
              <a:gd name="connsiteY23" fmla="*/ 5430463 h 5807076"/>
              <a:gd name="connsiteX24" fmla="*/ 1174409 w 7585074"/>
              <a:gd name="connsiteY24" fmla="*/ 5220843 h 5807076"/>
              <a:gd name="connsiteX25" fmla="*/ 610639 w 7585074"/>
              <a:gd name="connsiteY25" fmla="*/ 5220843 h 5807076"/>
              <a:gd name="connsiteX26" fmla="*/ 610639 w 7585074"/>
              <a:gd name="connsiteY26" fmla="*/ 5430401 h 5807076"/>
              <a:gd name="connsiteX27" fmla="*/ 692391 w 7585074"/>
              <a:gd name="connsiteY27" fmla="*/ 5430401 h 5807076"/>
              <a:gd name="connsiteX28" fmla="*/ 692391 w 7585074"/>
              <a:gd name="connsiteY28" fmla="*/ 5270376 h 5807076"/>
              <a:gd name="connsiteX29" fmla="*/ 693556 w 7585074"/>
              <a:gd name="connsiteY29" fmla="*/ 5270376 h 5807076"/>
              <a:gd name="connsiteX30" fmla="*/ 809188 w 7585074"/>
              <a:gd name="connsiteY30" fmla="*/ 5430463 h 5807076"/>
              <a:gd name="connsiteX31" fmla="*/ 932678 w 7585074"/>
              <a:gd name="connsiteY31" fmla="*/ 5430463 h 5807076"/>
              <a:gd name="connsiteX32" fmla="*/ 932678 w 7585074"/>
              <a:gd name="connsiteY32" fmla="*/ 5220843 h 5807076"/>
              <a:gd name="connsiteX33" fmla="*/ 855351 w 7585074"/>
              <a:gd name="connsiteY33" fmla="*/ 5220843 h 5807076"/>
              <a:gd name="connsiteX34" fmla="*/ 855351 w 7585074"/>
              <a:gd name="connsiteY34" fmla="*/ 5376536 h 5807076"/>
              <a:gd name="connsiteX35" fmla="*/ 853799 w 7585074"/>
              <a:gd name="connsiteY35" fmla="*/ 5377359 h 5807076"/>
              <a:gd name="connsiteX36" fmla="*/ 739641 w 7585074"/>
              <a:gd name="connsiteY36" fmla="*/ 5220843 h 5807076"/>
              <a:gd name="connsiteX37" fmla="*/ 1419928 w 7585074"/>
              <a:gd name="connsiteY37" fmla="*/ 5218312 h 5807076"/>
              <a:gd name="connsiteX38" fmla="*/ 1347741 w 7585074"/>
              <a:gd name="connsiteY38" fmla="*/ 5225253 h 5807076"/>
              <a:gd name="connsiteX39" fmla="*/ 1297603 w 7585074"/>
              <a:gd name="connsiteY39" fmla="*/ 5246991 h 5807076"/>
              <a:gd name="connsiteX40" fmla="*/ 1279948 w 7585074"/>
              <a:gd name="connsiteY40" fmla="*/ 5284366 h 5807076"/>
              <a:gd name="connsiteX41" fmla="*/ 1296454 w 7585074"/>
              <a:gd name="connsiteY41" fmla="*/ 5317393 h 5807076"/>
              <a:gd name="connsiteX42" fmla="*/ 1337027 w 7585074"/>
              <a:gd name="connsiteY42" fmla="*/ 5334799 h 5807076"/>
              <a:gd name="connsiteX43" fmla="*/ 1400814 w 7585074"/>
              <a:gd name="connsiteY43" fmla="*/ 5346972 h 5807076"/>
              <a:gd name="connsiteX44" fmla="*/ 1422552 w 7585074"/>
              <a:gd name="connsiteY44" fmla="*/ 5350435 h 5807076"/>
              <a:gd name="connsiteX45" fmla="*/ 1443141 w 7585074"/>
              <a:gd name="connsiteY45" fmla="*/ 5354798 h 5807076"/>
              <a:gd name="connsiteX46" fmla="*/ 1459368 w 7585074"/>
              <a:gd name="connsiteY46" fmla="*/ 5362562 h 5807076"/>
              <a:gd name="connsiteX47" fmla="*/ 1465982 w 7585074"/>
              <a:gd name="connsiteY47" fmla="*/ 5373881 h 5807076"/>
              <a:gd name="connsiteX48" fmla="*/ 1450936 w 7585074"/>
              <a:gd name="connsiteY48" fmla="*/ 5388663 h 5807076"/>
              <a:gd name="connsiteX49" fmla="*/ 1412956 w 7585074"/>
              <a:gd name="connsiteY49" fmla="*/ 5394750 h 5807076"/>
              <a:gd name="connsiteX50" fmla="*/ 1376451 w 7585074"/>
              <a:gd name="connsiteY50" fmla="*/ 5385201 h 5807076"/>
              <a:gd name="connsiteX51" fmla="*/ 1365427 w 7585074"/>
              <a:gd name="connsiteY51" fmla="*/ 5365170 h 5807076"/>
              <a:gd name="connsiteX52" fmla="*/ 1274359 w 7585074"/>
              <a:gd name="connsiteY52" fmla="*/ 5365170 h 5807076"/>
              <a:gd name="connsiteX53" fmla="*/ 1274389 w 7585074"/>
              <a:gd name="connsiteY53" fmla="*/ 5365310 h 5807076"/>
              <a:gd name="connsiteX54" fmla="*/ 1290911 w 7585074"/>
              <a:gd name="connsiteY54" fmla="*/ 5404455 h 5807076"/>
              <a:gd name="connsiteX55" fmla="*/ 1338456 w 7585074"/>
              <a:gd name="connsiteY55" fmla="*/ 5427932 h 5807076"/>
              <a:gd name="connsiteX56" fmla="*/ 1418453 w 7585074"/>
              <a:gd name="connsiteY56" fmla="*/ 5434593 h 5807076"/>
              <a:gd name="connsiteX57" fmla="*/ 1490314 w 7585074"/>
              <a:gd name="connsiteY57" fmla="*/ 5427932 h 5807076"/>
              <a:gd name="connsiteX58" fmla="*/ 1543355 w 7585074"/>
              <a:gd name="connsiteY58" fmla="*/ 5405340 h 5807076"/>
              <a:gd name="connsiteX59" fmla="*/ 1562516 w 7585074"/>
              <a:gd name="connsiteY59" fmla="*/ 5367065 h 5807076"/>
              <a:gd name="connsiteX60" fmla="*/ 1550094 w 7585074"/>
              <a:gd name="connsiteY60" fmla="*/ 5338401 h 5807076"/>
              <a:gd name="connsiteX61" fmla="*/ 1520220 w 7585074"/>
              <a:gd name="connsiteY61" fmla="*/ 5320125 h 5807076"/>
              <a:gd name="connsiteX62" fmla="*/ 1483730 w 7585074"/>
              <a:gd name="connsiteY62" fmla="*/ 5310576 h 5807076"/>
              <a:gd name="connsiteX63" fmla="*/ 1429508 w 7585074"/>
              <a:gd name="connsiteY63" fmla="*/ 5302719 h 5807076"/>
              <a:gd name="connsiteX64" fmla="*/ 1375023 w 7585074"/>
              <a:gd name="connsiteY64" fmla="*/ 5279242 h 5807076"/>
              <a:gd name="connsiteX65" fmla="*/ 1387181 w 7585074"/>
              <a:gd name="connsiteY65" fmla="*/ 5265267 h 5807076"/>
              <a:gd name="connsiteX66" fmla="*/ 1415891 w 7585074"/>
              <a:gd name="connsiteY66" fmla="*/ 5259180 h 5807076"/>
              <a:gd name="connsiteX67" fmla="*/ 1448343 w 7585074"/>
              <a:gd name="connsiteY67" fmla="*/ 5266152 h 5807076"/>
              <a:gd name="connsiteX68" fmla="*/ 1459368 w 7585074"/>
              <a:gd name="connsiteY68" fmla="*/ 5284412 h 5807076"/>
              <a:gd name="connsiteX69" fmla="*/ 1550079 w 7585074"/>
              <a:gd name="connsiteY69" fmla="*/ 5284412 h 5807076"/>
              <a:gd name="connsiteX70" fmla="*/ 1550079 w 7585074"/>
              <a:gd name="connsiteY70" fmla="*/ 5278295 h 5807076"/>
              <a:gd name="connsiteX71" fmla="*/ 1517595 w 7585074"/>
              <a:gd name="connsiteY71" fmla="*/ 5234818 h 5807076"/>
              <a:gd name="connsiteX72" fmla="*/ 1419928 w 7585074"/>
              <a:gd name="connsiteY72" fmla="*/ 5218312 h 5807076"/>
              <a:gd name="connsiteX73" fmla="*/ 0 w 7585074"/>
              <a:gd name="connsiteY73" fmla="*/ 0 h 5807076"/>
              <a:gd name="connsiteX74" fmla="*/ 7585074 w 7585074"/>
              <a:gd name="connsiteY74" fmla="*/ 0 h 5807076"/>
              <a:gd name="connsiteX75" fmla="*/ 7585074 w 7585074"/>
              <a:gd name="connsiteY75" fmla="*/ 5807076 h 5807076"/>
              <a:gd name="connsiteX76" fmla="*/ 0 w 7585074"/>
              <a:gd name="connsiteY76" fmla="*/ 5807076 h 580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585074" h="5807076">
                <a:moveTo>
                  <a:pt x="1114426" y="5262581"/>
                </a:moveTo>
                <a:lnTo>
                  <a:pt x="1115855" y="5262581"/>
                </a:lnTo>
                <a:lnTo>
                  <a:pt x="1157903" y="5349534"/>
                </a:lnTo>
                <a:lnTo>
                  <a:pt x="1071229" y="5349534"/>
                </a:lnTo>
                <a:close/>
                <a:moveTo>
                  <a:pt x="1572361" y="5220983"/>
                </a:moveTo>
                <a:lnTo>
                  <a:pt x="1572392" y="5430417"/>
                </a:lnTo>
                <a:lnTo>
                  <a:pt x="1663118" y="5430417"/>
                </a:lnTo>
                <a:lnTo>
                  <a:pt x="1663118" y="5319085"/>
                </a:lnTo>
                <a:lnTo>
                  <a:pt x="1664578" y="5319085"/>
                </a:lnTo>
                <a:lnTo>
                  <a:pt x="1770366" y="5430541"/>
                </a:lnTo>
                <a:lnTo>
                  <a:pt x="1881962" y="5430541"/>
                </a:lnTo>
                <a:lnTo>
                  <a:pt x="1761096" y="5313138"/>
                </a:lnTo>
                <a:lnTo>
                  <a:pt x="1872397" y="5220983"/>
                </a:lnTo>
                <a:lnTo>
                  <a:pt x="1767727" y="5220983"/>
                </a:lnTo>
                <a:lnTo>
                  <a:pt x="1664547" y="5313138"/>
                </a:lnTo>
                <a:lnTo>
                  <a:pt x="1663087" y="5313138"/>
                </a:lnTo>
                <a:lnTo>
                  <a:pt x="1663087" y="5220983"/>
                </a:lnTo>
                <a:close/>
                <a:moveTo>
                  <a:pt x="1064568" y="5220843"/>
                </a:moveTo>
                <a:lnTo>
                  <a:pt x="935566" y="5430463"/>
                </a:lnTo>
                <a:lnTo>
                  <a:pt x="1026603" y="5430463"/>
                </a:lnTo>
                <a:lnTo>
                  <a:pt x="1048341" y="5390465"/>
                </a:lnTo>
                <a:lnTo>
                  <a:pt x="1179641" y="5390465"/>
                </a:lnTo>
                <a:lnTo>
                  <a:pt x="1201380" y="5430463"/>
                </a:lnTo>
                <a:lnTo>
                  <a:pt x="1303084" y="5430463"/>
                </a:lnTo>
                <a:lnTo>
                  <a:pt x="1174409" y="5220843"/>
                </a:lnTo>
                <a:close/>
                <a:moveTo>
                  <a:pt x="610639" y="5220843"/>
                </a:moveTo>
                <a:lnTo>
                  <a:pt x="610639" y="5430401"/>
                </a:lnTo>
                <a:lnTo>
                  <a:pt x="692391" y="5430401"/>
                </a:lnTo>
                <a:lnTo>
                  <a:pt x="692391" y="5270376"/>
                </a:lnTo>
                <a:lnTo>
                  <a:pt x="693556" y="5270376"/>
                </a:lnTo>
                <a:lnTo>
                  <a:pt x="809188" y="5430463"/>
                </a:lnTo>
                <a:lnTo>
                  <a:pt x="932678" y="5430463"/>
                </a:lnTo>
                <a:lnTo>
                  <a:pt x="932678" y="5220843"/>
                </a:lnTo>
                <a:lnTo>
                  <a:pt x="855351" y="5220843"/>
                </a:lnTo>
                <a:lnTo>
                  <a:pt x="855351" y="5376536"/>
                </a:lnTo>
                <a:lnTo>
                  <a:pt x="853799" y="5377359"/>
                </a:lnTo>
                <a:lnTo>
                  <a:pt x="739641" y="5220843"/>
                </a:lnTo>
                <a:close/>
                <a:moveTo>
                  <a:pt x="1419928" y="5218312"/>
                </a:moveTo>
                <a:cubicBezTo>
                  <a:pt x="1395691" y="5218144"/>
                  <a:pt x="1371501" y="5220471"/>
                  <a:pt x="1347741" y="5225253"/>
                </a:cubicBezTo>
                <a:cubicBezTo>
                  <a:pt x="1326298" y="5229585"/>
                  <a:pt x="1309792" y="5237426"/>
                  <a:pt x="1297603" y="5246991"/>
                </a:cubicBezTo>
                <a:cubicBezTo>
                  <a:pt x="1285414" y="5256556"/>
                  <a:pt x="1279948" y="5268699"/>
                  <a:pt x="1279948" y="5284366"/>
                </a:cubicBezTo>
                <a:cubicBezTo>
                  <a:pt x="1279948" y="5298247"/>
                  <a:pt x="1285414" y="5308713"/>
                  <a:pt x="1296454" y="5317393"/>
                </a:cubicBezTo>
                <a:cubicBezTo>
                  <a:pt x="1308823" y="5325583"/>
                  <a:pt x="1322568" y="5331479"/>
                  <a:pt x="1337027" y="5334799"/>
                </a:cubicBezTo>
                <a:cubicBezTo>
                  <a:pt x="1353253" y="5339208"/>
                  <a:pt x="1375007" y="5342640"/>
                  <a:pt x="1400814" y="5346972"/>
                </a:cubicBezTo>
                <a:cubicBezTo>
                  <a:pt x="1407475" y="5347857"/>
                  <a:pt x="1414447" y="5348711"/>
                  <a:pt x="1422552" y="5350435"/>
                </a:cubicBezTo>
                <a:cubicBezTo>
                  <a:pt x="1429515" y="5351370"/>
                  <a:pt x="1436398" y="5352828"/>
                  <a:pt x="1443141" y="5354798"/>
                </a:cubicBezTo>
                <a:cubicBezTo>
                  <a:pt x="1449059" y="5356151"/>
                  <a:pt x="1454602" y="5358801"/>
                  <a:pt x="1459368" y="5362562"/>
                </a:cubicBezTo>
                <a:cubicBezTo>
                  <a:pt x="1463330" y="5364989"/>
                  <a:pt x="1465813" y="5369239"/>
                  <a:pt x="1465982" y="5373881"/>
                </a:cubicBezTo>
                <a:cubicBezTo>
                  <a:pt x="1465982" y="5379952"/>
                  <a:pt x="1460517" y="5385201"/>
                  <a:pt x="1450936" y="5388663"/>
                </a:cubicBezTo>
                <a:cubicBezTo>
                  <a:pt x="1441666" y="5392980"/>
                  <a:pt x="1429493" y="5394750"/>
                  <a:pt x="1412956" y="5394750"/>
                </a:cubicBezTo>
                <a:cubicBezTo>
                  <a:pt x="1395286" y="5393896"/>
                  <a:pt x="1383082" y="5390402"/>
                  <a:pt x="1376451" y="5385201"/>
                </a:cubicBezTo>
                <a:cubicBezTo>
                  <a:pt x="1368315" y="5379145"/>
                  <a:pt x="1365427" y="5372934"/>
                  <a:pt x="1365427" y="5365170"/>
                </a:cubicBezTo>
                <a:lnTo>
                  <a:pt x="1274359" y="5365170"/>
                </a:lnTo>
                <a:lnTo>
                  <a:pt x="1274389" y="5365310"/>
                </a:lnTo>
                <a:cubicBezTo>
                  <a:pt x="1274036" y="5380122"/>
                  <a:pt x="1280051" y="5394376"/>
                  <a:pt x="1290911" y="5404455"/>
                </a:cubicBezTo>
                <a:cubicBezTo>
                  <a:pt x="1301640" y="5414889"/>
                  <a:pt x="1317866" y="5422746"/>
                  <a:pt x="1338456" y="5427932"/>
                </a:cubicBezTo>
                <a:cubicBezTo>
                  <a:pt x="1358750" y="5432280"/>
                  <a:pt x="1385970" y="5434593"/>
                  <a:pt x="1418453" y="5434593"/>
                </a:cubicBezTo>
                <a:cubicBezTo>
                  <a:pt x="1442567" y="5434736"/>
                  <a:pt x="1466638" y="5432505"/>
                  <a:pt x="1490314" y="5427932"/>
                </a:cubicBezTo>
                <a:cubicBezTo>
                  <a:pt x="1512301" y="5422746"/>
                  <a:pt x="1529738" y="5415759"/>
                  <a:pt x="1543355" y="5405340"/>
                </a:cubicBezTo>
                <a:cubicBezTo>
                  <a:pt x="1555839" y="5394890"/>
                  <a:pt x="1562516" y="5382701"/>
                  <a:pt x="1562516" y="5367065"/>
                </a:cubicBezTo>
                <a:cubicBezTo>
                  <a:pt x="1561103" y="5355761"/>
                  <a:pt x="1557050" y="5345311"/>
                  <a:pt x="1550094" y="5338401"/>
                </a:cubicBezTo>
                <a:cubicBezTo>
                  <a:pt x="1541702" y="5330058"/>
                  <a:pt x="1531469" y="5323798"/>
                  <a:pt x="1520220" y="5320125"/>
                </a:cubicBezTo>
                <a:cubicBezTo>
                  <a:pt x="1508295" y="5316096"/>
                  <a:pt x="1496101" y="5312905"/>
                  <a:pt x="1483730" y="5310576"/>
                </a:cubicBezTo>
                <a:cubicBezTo>
                  <a:pt x="1471526" y="5308806"/>
                  <a:pt x="1453855" y="5306166"/>
                  <a:pt x="1429508" y="5302719"/>
                </a:cubicBezTo>
                <a:cubicBezTo>
                  <a:pt x="1392693" y="5297502"/>
                  <a:pt x="1375023" y="5289661"/>
                  <a:pt x="1375023" y="5279242"/>
                </a:cubicBezTo>
                <a:cubicBezTo>
                  <a:pt x="1375023" y="5273962"/>
                  <a:pt x="1379075" y="5268745"/>
                  <a:pt x="1387181" y="5265267"/>
                </a:cubicBezTo>
                <a:cubicBezTo>
                  <a:pt x="1394153" y="5260919"/>
                  <a:pt x="1403717" y="5259180"/>
                  <a:pt x="1415891" y="5259180"/>
                </a:cubicBezTo>
                <a:cubicBezTo>
                  <a:pt x="1429508" y="5259180"/>
                  <a:pt x="1440238" y="5260919"/>
                  <a:pt x="1448343" y="5266152"/>
                </a:cubicBezTo>
                <a:cubicBezTo>
                  <a:pt x="1456479" y="5270438"/>
                  <a:pt x="1459368" y="5276649"/>
                  <a:pt x="1459368" y="5284412"/>
                </a:cubicBezTo>
                <a:lnTo>
                  <a:pt x="1550079" y="5284412"/>
                </a:lnTo>
                <a:lnTo>
                  <a:pt x="1550079" y="5278295"/>
                </a:lnTo>
                <a:cubicBezTo>
                  <a:pt x="1550079" y="5260050"/>
                  <a:pt x="1539334" y="5245268"/>
                  <a:pt x="1517595" y="5234818"/>
                </a:cubicBezTo>
                <a:cubicBezTo>
                  <a:pt x="1497317" y="5224383"/>
                  <a:pt x="1463405" y="5218312"/>
                  <a:pt x="1419928" y="5218312"/>
                </a:cubicBezTo>
                <a:close/>
                <a:moveTo>
                  <a:pt x="0" y="0"/>
                </a:moveTo>
                <a:lnTo>
                  <a:pt x="7585074" y="0"/>
                </a:lnTo>
                <a:lnTo>
                  <a:pt x="7585074" y="5807076"/>
                </a:lnTo>
                <a:lnTo>
                  <a:pt x="0" y="58070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0505EEC-5716-4B37-8A9C-02DED5B26D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28182" y="4219915"/>
            <a:ext cx="1696700" cy="263808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ECDF5F6B-C311-4324-99A1-474CC34B2A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63756" y="159459"/>
            <a:ext cx="5750919" cy="37275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04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B0E65-8F1C-4B30-A34C-BDE3EAE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00" y="0"/>
            <a:ext cx="6096794" cy="185900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84E694-AC38-4C56-AF61-36A47D2056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176AF9-5274-4A15-B071-6F009DF12D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4064424" cy="6858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BAAD440-9F0B-4B1D-ADB6-5402012676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9522" y="3766832"/>
            <a:ext cx="1935427" cy="2314286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EC6ECBB-0842-4C4C-9E35-CAF1BEF7C2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79516" y="3766832"/>
            <a:ext cx="1891014" cy="2314286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83D23C4-4A71-445D-B39C-6634D53BFD4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35098" y="3766832"/>
            <a:ext cx="1939253" cy="2314286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3F998030-55A2-4EE8-A111-6D6E81F6AD3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90099" y="2191601"/>
            <a:ext cx="6083881" cy="123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0214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C8B16C-72CD-46A4-A9E7-63721536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FB87573-1AF3-4D1C-8BBF-81767520E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2B8326-72F4-4A65-BC1D-A1E1AFD79D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051527"/>
            <a:ext cx="2462464" cy="202959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763BDBD-BDEC-4F77-AA54-FF924210D2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62464" y="4051527"/>
            <a:ext cx="2462464" cy="202959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E0E618A-9726-4593-818E-8C7D3B77EF9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24928" y="4051527"/>
            <a:ext cx="2462464" cy="202959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44249CE-A216-4748-85B9-9FA245D0D69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87392" y="4051527"/>
            <a:ext cx="2462464" cy="202959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B588AC4-AED5-45C7-B678-F46A9D4B39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857880" y="4051527"/>
            <a:ext cx="2334120" cy="202959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BA68EFA0-39A4-40D0-87E7-4976BF59F64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005263" y="2191601"/>
            <a:ext cx="10171269" cy="16953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7519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6806BEF7-F081-5E2E-0DE3-5B3A3945F05A}"/>
              </a:ext>
            </a:extLst>
          </p:cNvPr>
          <p:cNvSpPr/>
          <p:nvPr userDrawn="1"/>
        </p:nvSpPr>
        <p:spPr>
          <a:xfrm>
            <a:off x="6263757" y="3886966"/>
            <a:ext cx="4922981" cy="297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3689AC2F-A65C-4B3A-A80B-94606A70E8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3757" y="0"/>
            <a:ext cx="5236624" cy="6858000"/>
          </a:xfrm>
          <a:custGeom>
            <a:avLst/>
            <a:gdLst>
              <a:gd name="connsiteX0" fmla="*/ 1092094 w 6516461"/>
              <a:gd name="connsiteY0" fmla="*/ 0 h 8534400"/>
              <a:gd name="connsiteX1" fmla="*/ 6516461 w 6516461"/>
              <a:gd name="connsiteY1" fmla="*/ 0 h 8534400"/>
              <a:gd name="connsiteX2" fmla="*/ 5424367 w 6516461"/>
              <a:gd name="connsiteY2" fmla="*/ 8534400 h 8534400"/>
              <a:gd name="connsiteX3" fmla="*/ 0 w 6516461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461" h="8534400">
                <a:moveTo>
                  <a:pt x="1092094" y="0"/>
                </a:moveTo>
                <a:lnTo>
                  <a:pt x="6516461" y="0"/>
                </a:lnTo>
                <a:lnTo>
                  <a:pt x="5424367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7AC1BD7-85D4-4163-8D62-298BB3B7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C248646-9422-439D-9EA4-3492E4F2D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6434BECB-5DBD-4115-A054-EB493ADDE4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05263" y="2191601"/>
            <a:ext cx="5091375" cy="28600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B8CAC933-C431-AD20-9DE2-9C95F30926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263" y="6284660"/>
            <a:ext cx="1541521" cy="3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13C0F6-623B-4F20-B504-8C579FB1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139" y="0"/>
            <a:ext cx="4060754" cy="185900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576701A-A876-4BEC-906D-CADC5A8FCD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2CB3B1E7-1D4E-47B5-BFCA-708F6D473C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67" y="159459"/>
            <a:ext cx="2717850" cy="274370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49F3A7A-9726-4511-83CB-F8142727E9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7951" y="159459"/>
            <a:ext cx="2717850" cy="274370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1303EB7-684B-41A7-9A7D-AAAC661C1E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567" y="3194973"/>
            <a:ext cx="2717850" cy="274370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B40ECDD-21AE-47BF-A938-2DC1EC1643B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07951" y="3194973"/>
            <a:ext cx="2717850" cy="274370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D0E52C5-CAD3-41C5-B52B-59377F53EC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126140" y="2191601"/>
            <a:ext cx="4060598" cy="38895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1747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0F535AA-9722-A539-6292-A529984A0D2A}"/>
              </a:ext>
            </a:extLst>
          </p:cNvPr>
          <p:cNvSpPr/>
          <p:nvPr userDrawn="1"/>
        </p:nvSpPr>
        <p:spPr>
          <a:xfrm>
            <a:off x="8348273" y="3886966"/>
            <a:ext cx="3843727" cy="297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22" name="Symbol zastępczy obrazu 21">
            <a:extLst>
              <a:ext uri="{FF2B5EF4-FFF2-40B4-BE49-F238E27FC236}">
                <a16:creationId xmlns:a16="http://schemas.microsoft.com/office/drawing/2014/main" id="{4F8707AB-7B01-4DA4-B9FD-124A7F2D7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638" y="0"/>
            <a:ext cx="6095362" cy="6858000"/>
          </a:xfrm>
          <a:custGeom>
            <a:avLst/>
            <a:gdLst>
              <a:gd name="connsiteX0" fmla="*/ 0 w 7585075"/>
              <a:gd name="connsiteY0" fmla="*/ 0 h 8534400"/>
              <a:gd name="connsiteX1" fmla="*/ 7585075 w 7585075"/>
              <a:gd name="connsiteY1" fmla="*/ 0 h 8534400"/>
              <a:gd name="connsiteX2" fmla="*/ 7585075 w 7585075"/>
              <a:gd name="connsiteY2" fmla="*/ 8534400 h 8534400"/>
              <a:gd name="connsiteX3" fmla="*/ 5062732 w 7585075"/>
              <a:gd name="connsiteY3" fmla="*/ 8534400 h 8534400"/>
              <a:gd name="connsiteX4" fmla="*/ 0 w 7585075"/>
              <a:gd name="connsiteY4" fmla="*/ 1337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075" h="8534400">
                <a:moveTo>
                  <a:pt x="0" y="0"/>
                </a:moveTo>
                <a:lnTo>
                  <a:pt x="7585075" y="0"/>
                </a:lnTo>
                <a:lnTo>
                  <a:pt x="7585075" y="8534400"/>
                </a:lnTo>
                <a:lnTo>
                  <a:pt x="5062732" y="8534400"/>
                </a:lnTo>
                <a:lnTo>
                  <a:pt x="0" y="13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7D752C-EEBE-4FAD-B344-D85B0D8E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-545"/>
            <a:ext cx="4074631" cy="185900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4E7E95E-6796-414F-89A5-8AABAF5B7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982A0255-6C83-4E31-B89C-6EB3D36D7B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15469" y="2164994"/>
            <a:ext cx="6095362" cy="39161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C23C10D-6664-13DA-F563-C84427ED0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263" y="6284660"/>
            <a:ext cx="1541521" cy="3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32213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79894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576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221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989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57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7376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+ Fot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obrazu 14">
            <a:extLst>
              <a:ext uri="{FF2B5EF4-FFF2-40B4-BE49-F238E27FC236}">
                <a16:creationId xmlns:a16="http://schemas.microsoft.com/office/drawing/2014/main" id="{5C5172F7-964A-4AD5-6DA1-32104D4CE4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74011" y="0"/>
            <a:ext cx="6308405" cy="6858000"/>
          </a:xfrm>
          <a:custGeom>
            <a:avLst/>
            <a:gdLst>
              <a:gd name="connsiteX0" fmla="*/ 1540990 w 7850186"/>
              <a:gd name="connsiteY0" fmla="*/ 1977896 h 8534400"/>
              <a:gd name="connsiteX1" fmla="*/ 3840376 w 7850186"/>
              <a:gd name="connsiteY1" fmla="*/ 4269215 h 8534400"/>
              <a:gd name="connsiteX2" fmla="*/ 1541166 w 7850186"/>
              <a:gd name="connsiteY2" fmla="*/ 6560360 h 8534400"/>
              <a:gd name="connsiteX3" fmla="*/ 1686156 w 7850186"/>
              <a:gd name="connsiteY3" fmla="*/ 6693469 h 8534400"/>
              <a:gd name="connsiteX4" fmla="*/ 2190468 w 7850186"/>
              <a:gd name="connsiteY4" fmla="*/ 7044617 h 8534400"/>
              <a:gd name="connsiteX5" fmla="*/ 3620022 w 7850186"/>
              <a:gd name="connsiteY5" fmla="*/ 7441602 h 8534400"/>
              <a:gd name="connsiteX6" fmla="*/ 3845865 w 7850186"/>
              <a:gd name="connsiteY6" fmla="*/ 7447943 h 8534400"/>
              <a:gd name="connsiteX7" fmla="*/ 3844413 w 7850186"/>
              <a:gd name="connsiteY7" fmla="*/ 7448015 h 8534400"/>
              <a:gd name="connsiteX8" fmla="*/ 3848449 w 7850186"/>
              <a:gd name="connsiteY8" fmla="*/ 7448015 h 8534400"/>
              <a:gd name="connsiteX9" fmla="*/ 3845865 w 7850186"/>
              <a:gd name="connsiteY9" fmla="*/ 7447943 h 8534400"/>
              <a:gd name="connsiteX10" fmla="*/ 4211839 w 7850186"/>
              <a:gd name="connsiteY10" fmla="*/ 7429666 h 8534400"/>
              <a:gd name="connsiteX11" fmla="*/ 6357602 w 7850186"/>
              <a:gd name="connsiteY11" fmla="*/ 6270086 h 8534400"/>
              <a:gd name="connsiteX12" fmla="*/ 7842118 w 7850186"/>
              <a:gd name="connsiteY12" fmla="*/ 7633582 h 8534400"/>
              <a:gd name="connsiteX13" fmla="*/ 7042880 w 7850186"/>
              <a:gd name="connsiteY13" fmla="*/ 8399540 h 8534400"/>
              <a:gd name="connsiteX14" fmla="*/ 6850351 w 7850186"/>
              <a:gd name="connsiteY14" fmla="*/ 8534400 h 8534400"/>
              <a:gd name="connsiteX15" fmla="*/ 593081 w 7850186"/>
              <a:gd name="connsiteY15" fmla="*/ 8534400 h 8534400"/>
              <a:gd name="connsiteX16" fmla="*/ 451809 w 7850186"/>
              <a:gd name="connsiteY16" fmla="*/ 8440889 h 8534400"/>
              <a:gd name="connsiteX17" fmla="*/ 0 w 7850186"/>
              <a:gd name="connsiteY17" fmla="*/ 8085391 h 8534400"/>
              <a:gd name="connsiteX18" fmla="*/ 1536959 w 7850186"/>
              <a:gd name="connsiteY18" fmla="*/ 6556499 h 8534400"/>
              <a:gd name="connsiteX19" fmla="*/ 1538812 w 7850186"/>
              <a:gd name="connsiteY19" fmla="*/ 6558200 h 8534400"/>
              <a:gd name="connsiteX20" fmla="*/ 1404087 w 7850186"/>
              <a:gd name="connsiteY20" fmla="*/ 6413796 h 8534400"/>
              <a:gd name="connsiteX21" fmla="*/ 1056909 w 7850186"/>
              <a:gd name="connsiteY21" fmla="*/ 5919123 h 8534400"/>
              <a:gd name="connsiteX22" fmla="*/ 649473 w 7850186"/>
              <a:gd name="connsiteY22" fmla="*/ 4269215 h 8534400"/>
              <a:gd name="connsiteX23" fmla="*/ 1056909 w 7850186"/>
              <a:gd name="connsiteY23" fmla="*/ 2619301 h 8534400"/>
              <a:gd name="connsiteX24" fmla="*/ 1540990 w 7850186"/>
              <a:gd name="connsiteY24" fmla="*/ 1977896 h 8534400"/>
              <a:gd name="connsiteX25" fmla="*/ 601144 w 7850186"/>
              <a:gd name="connsiteY25" fmla="*/ 0 h 8534400"/>
              <a:gd name="connsiteX26" fmla="*/ 6863345 w 7850186"/>
              <a:gd name="connsiteY26" fmla="*/ 0 h 8534400"/>
              <a:gd name="connsiteX27" fmla="*/ 7051954 w 7850186"/>
              <a:gd name="connsiteY27" fmla="*/ 131328 h 8534400"/>
              <a:gd name="connsiteX28" fmla="*/ 7850186 w 7850186"/>
              <a:gd name="connsiteY28" fmla="*/ 884680 h 8534400"/>
              <a:gd name="connsiteX29" fmla="*/ 6365667 w 7850186"/>
              <a:gd name="connsiteY29" fmla="*/ 2248175 h 8534400"/>
              <a:gd name="connsiteX30" fmla="*/ 3852479 w 7850186"/>
              <a:gd name="connsiteY30" fmla="*/ 1082349 h 8534400"/>
              <a:gd name="connsiteX31" fmla="*/ 2194499 w 7850186"/>
              <a:gd name="connsiteY31" fmla="*/ 1485747 h 8534400"/>
              <a:gd name="connsiteX32" fmla="*/ 2198534 w 7850186"/>
              <a:gd name="connsiteY32" fmla="*/ 1489785 h 8534400"/>
              <a:gd name="connsiteX33" fmla="*/ 1545026 w 7850186"/>
              <a:gd name="connsiteY33" fmla="*/ 1977896 h 8534400"/>
              <a:gd name="connsiteX34" fmla="*/ 8067 w 7850186"/>
              <a:gd name="connsiteY34" fmla="*/ 449003 h 8534400"/>
              <a:gd name="connsiteX35" fmla="*/ 459876 w 7850186"/>
              <a:gd name="connsiteY35" fmla="*/ 9351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50186" h="8534400">
                <a:moveTo>
                  <a:pt x="1540990" y="1977896"/>
                </a:moveTo>
                <a:lnTo>
                  <a:pt x="3840376" y="4269215"/>
                </a:lnTo>
                <a:lnTo>
                  <a:pt x="1541166" y="6560360"/>
                </a:lnTo>
                <a:lnTo>
                  <a:pt x="1686156" y="6693469"/>
                </a:lnTo>
                <a:cubicBezTo>
                  <a:pt x="1839511" y="6825269"/>
                  <a:pt x="2005914" y="6941751"/>
                  <a:pt x="2190468" y="7044617"/>
                </a:cubicBezTo>
                <a:cubicBezTo>
                  <a:pt x="2617571" y="7277580"/>
                  <a:pt x="3094087" y="7411709"/>
                  <a:pt x="3620022" y="7441602"/>
                </a:cubicBezTo>
                <a:lnTo>
                  <a:pt x="3845865" y="7447943"/>
                </a:lnTo>
                <a:lnTo>
                  <a:pt x="3844413" y="7448015"/>
                </a:lnTo>
                <a:lnTo>
                  <a:pt x="3848449" y="7448015"/>
                </a:lnTo>
                <a:lnTo>
                  <a:pt x="3845865" y="7447943"/>
                </a:lnTo>
                <a:lnTo>
                  <a:pt x="4211839" y="7429666"/>
                </a:lnTo>
                <a:cubicBezTo>
                  <a:pt x="5051151" y="7344014"/>
                  <a:pt x="5764601" y="6958391"/>
                  <a:pt x="6357602" y="6270086"/>
                </a:cubicBezTo>
                <a:lnTo>
                  <a:pt x="7842118" y="7633582"/>
                </a:lnTo>
                <a:cubicBezTo>
                  <a:pt x="7604111" y="7924031"/>
                  <a:pt x="7337866" y="8179182"/>
                  <a:pt x="7042880" y="8399540"/>
                </a:cubicBezTo>
                <a:lnTo>
                  <a:pt x="6850351" y="8534400"/>
                </a:lnTo>
                <a:lnTo>
                  <a:pt x="593081" y="8534400"/>
                </a:lnTo>
                <a:lnTo>
                  <a:pt x="451809" y="8440889"/>
                </a:lnTo>
                <a:cubicBezTo>
                  <a:pt x="293474" y="8329450"/>
                  <a:pt x="143207" y="8210446"/>
                  <a:pt x="0" y="8085391"/>
                </a:cubicBezTo>
                <a:lnTo>
                  <a:pt x="1536959" y="6556499"/>
                </a:lnTo>
                <a:lnTo>
                  <a:pt x="1538812" y="6558200"/>
                </a:lnTo>
                <a:lnTo>
                  <a:pt x="1404087" y="6413796"/>
                </a:lnTo>
                <a:cubicBezTo>
                  <a:pt x="1272478" y="6262519"/>
                  <a:pt x="1156751" y="6097630"/>
                  <a:pt x="1056909" y="5919123"/>
                </a:cubicBezTo>
                <a:cubicBezTo>
                  <a:pt x="786629" y="5435042"/>
                  <a:pt x="649473" y="4886416"/>
                  <a:pt x="649473" y="4269215"/>
                </a:cubicBezTo>
                <a:cubicBezTo>
                  <a:pt x="649473" y="3652009"/>
                  <a:pt x="786629" y="3103383"/>
                  <a:pt x="1056909" y="2619301"/>
                </a:cubicBezTo>
                <a:cubicBezTo>
                  <a:pt x="1194063" y="2377264"/>
                  <a:pt x="1355424" y="2163461"/>
                  <a:pt x="1540990" y="1977896"/>
                </a:cubicBezTo>
                <a:close/>
                <a:moveTo>
                  <a:pt x="601144" y="0"/>
                </a:moveTo>
                <a:lnTo>
                  <a:pt x="6863345" y="0"/>
                </a:lnTo>
                <a:lnTo>
                  <a:pt x="7051954" y="131328"/>
                </a:lnTo>
                <a:cubicBezTo>
                  <a:pt x="7345933" y="349165"/>
                  <a:pt x="7612178" y="600283"/>
                  <a:pt x="7850186" y="884680"/>
                </a:cubicBezTo>
                <a:lnTo>
                  <a:pt x="6365667" y="2248175"/>
                </a:lnTo>
                <a:cubicBezTo>
                  <a:pt x="5691991" y="1469615"/>
                  <a:pt x="4852915" y="1082349"/>
                  <a:pt x="3852479" y="1082349"/>
                </a:cubicBezTo>
                <a:cubicBezTo>
                  <a:pt x="3231242" y="1082349"/>
                  <a:pt x="2678580" y="1215468"/>
                  <a:pt x="2194499" y="1485747"/>
                </a:cubicBezTo>
                <a:lnTo>
                  <a:pt x="2198534" y="1489785"/>
                </a:lnTo>
                <a:cubicBezTo>
                  <a:pt x="1952461" y="1622902"/>
                  <a:pt x="1734622" y="1788299"/>
                  <a:pt x="1545026" y="1977896"/>
                </a:cubicBezTo>
                <a:lnTo>
                  <a:pt x="8067" y="449003"/>
                </a:lnTo>
                <a:cubicBezTo>
                  <a:pt x="151274" y="323951"/>
                  <a:pt x="301541" y="204949"/>
                  <a:pt x="459876" y="9351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F3732145-59BB-2B24-9D17-01DFD2FE3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380" y="2039020"/>
            <a:ext cx="2641271" cy="3323839"/>
          </a:xfrm>
        </p:spPr>
        <p:txBody>
          <a:bodyPr anchor="b"/>
          <a:lstStyle>
            <a:lvl1pPr algn="l">
              <a:defRPr sz="2813" b="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8A973975-7B41-F0C0-D17F-A9A1FA9CE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380" y="5609174"/>
            <a:ext cx="2641271" cy="4650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86">
                <a:solidFill>
                  <a:schemeClr val="bg1"/>
                </a:solidFill>
              </a:defRPr>
            </a:lvl1pPr>
            <a:lvl2pPr marL="367406" indent="0" algn="ctr">
              <a:buNone/>
              <a:defRPr sz="1607"/>
            </a:lvl2pPr>
            <a:lvl3pPr marL="734812" indent="0" algn="ctr">
              <a:buNone/>
              <a:defRPr sz="1446"/>
            </a:lvl3pPr>
            <a:lvl4pPr marL="1102218" indent="0" algn="ctr">
              <a:buNone/>
              <a:defRPr sz="1286"/>
            </a:lvl4pPr>
            <a:lvl5pPr marL="1469624" indent="0" algn="ctr">
              <a:buNone/>
              <a:defRPr sz="1286"/>
            </a:lvl5pPr>
            <a:lvl6pPr marL="1837030" indent="0" algn="ctr">
              <a:buNone/>
              <a:defRPr sz="1286"/>
            </a:lvl6pPr>
            <a:lvl7pPr marL="2204436" indent="0" algn="ctr">
              <a:buNone/>
              <a:defRPr sz="1286"/>
            </a:lvl7pPr>
            <a:lvl8pPr marL="2571841" indent="0" algn="ctr">
              <a:buNone/>
              <a:defRPr sz="1286"/>
            </a:lvl8pPr>
            <a:lvl9pPr marL="2939247" indent="0" algn="ctr">
              <a:buNone/>
              <a:defRPr sz="1286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4B960C1-57C3-952A-DC2A-65F13165C09A}"/>
              </a:ext>
            </a:extLst>
          </p:cNvPr>
          <p:cNvSpPr txBox="1"/>
          <p:nvPr userDrawn="1"/>
        </p:nvSpPr>
        <p:spPr>
          <a:xfrm>
            <a:off x="665380" y="6092597"/>
            <a:ext cx="2740996" cy="7654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78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9088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4989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1"/>
            </a:lvl2pPr>
            <a:lvl3pPr marL="589978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1"/>
            </a:lvl3pPr>
            <a:lvl4pPr marL="884968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2"/>
            </a:lvl4pPr>
            <a:lvl5pPr marL="1179956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2"/>
            </a:lvl5pPr>
            <a:lvl6pPr marL="1474945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6pPr>
            <a:lvl7pPr marL="1769934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7pPr>
            <a:lvl8pPr marL="2064924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8pPr>
            <a:lvl9pPr marL="2359913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9pPr>
          </a:lstStyle>
          <a:p>
            <a:pPr lvl="0"/>
            <a:r>
              <a:rPr lang="pl-PL" sz="1607" dirty="0"/>
              <a:t>nask.pl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DD007997-D4D9-2C94-8466-495398644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380" y="699367"/>
            <a:ext cx="2641270" cy="64028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AFA5C1-495E-0979-DA99-C08BACEF6DEA}"/>
              </a:ext>
            </a:extLst>
          </p:cNvPr>
          <p:cNvSpPr txBox="1"/>
          <p:nvPr userDrawn="1"/>
        </p:nvSpPr>
        <p:spPr>
          <a:xfrm>
            <a:off x="6096000" y="-1653267"/>
            <a:ext cx="6096000" cy="120913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289286" tIns="289286" rIns="289286" bIns="289286" rtlCol="0" anchor="ctr" anchorCtr="0">
            <a:noAutofit/>
          </a:bodyPr>
          <a:lstStyle/>
          <a:p>
            <a:pPr algn="ctr"/>
            <a:r>
              <a:rPr lang="pl-PL" sz="1446" dirty="0">
                <a:solidFill>
                  <a:schemeClr val="accent3"/>
                </a:solidFill>
              </a:rPr>
              <a:t>Slajd tytułowy ze zdjęciem. Można użyć również jako slajd kończący z podziękowaniami.</a:t>
            </a:r>
            <a:endParaRPr lang="pl-PL" sz="1125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2C0AC-39D7-43CF-A921-BC79070E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32213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79894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576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221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989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573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2277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28540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4682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28540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4682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1611" y="2023212"/>
            <a:ext cx="2032212" cy="202703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11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081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2C0AC-39D7-43CF-A921-BC79070E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28540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4682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28540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4682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1611" y="2023212"/>
            <a:ext cx="2032212" cy="202703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11" y="4382849"/>
            <a:ext cx="2032212" cy="16982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97085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5468" y="2023212"/>
            <a:ext cx="1446479" cy="14464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endParaRPr lang="pl-PL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96704" y="2023212"/>
            <a:ext cx="1446479" cy="14464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endParaRPr lang="pl-PL" dirty="0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40414" y="2023212"/>
            <a:ext cx="1446479" cy="14464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96705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40414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59177" y="2023212"/>
            <a:ext cx="1446479" cy="14464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endParaRPr lang="pl-PL" dirty="0"/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917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77941" y="2023212"/>
            <a:ext cx="1446479" cy="14464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endParaRPr lang="pl-PL" dirty="0"/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7941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83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4384-BE71-4F06-BC51-BCD3FBD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10171426" cy="169061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468" y="2023212"/>
            <a:ext cx="1446479" cy="144642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96704" y="2023212"/>
            <a:ext cx="1446479" cy="144642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0414" y="2023212"/>
            <a:ext cx="1446479" cy="144642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546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96705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40414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59177" y="2023212"/>
            <a:ext cx="1446479" cy="144642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9178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377941" y="2023212"/>
            <a:ext cx="1446479" cy="1446429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7941" y="3802238"/>
            <a:ext cx="1446479" cy="1698269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433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78DE5B-A762-434A-872B-A4780A47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867DB6E-F97F-42DD-BAB2-3E6801FE9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E6E92996-407C-4F15-B98B-1DAF8B1DB7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7157" y="3194277"/>
            <a:ext cx="2272046" cy="27184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Symbol zastępczy zawartości 10">
            <a:extLst>
              <a:ext uri="{FF2B5EF4-FFF2-40B4-BE49-F238E27FC236}">
                <a16:creationId xmlns:a16="http://schemas.microsoft.com/office/drawing/2014/main" id="{B64C200A-5F6C-43AF-9263-1AD4ECAFC48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72121" y="3194277"/>
            <a:ext cx="2272046" cy="2718452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zawartości 10">
            <a:extLst>
              <a:ext uri="{FF2B5EF4-FFF2-40B4-BE49-F238E27FC236}">
                <a16:creationId xmlns:a16="http://schemas.microsoft.com/office/drawing/2014/main" id="{DA93F077-B943-44C9-8703-E3B76BFAC4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7086" y="3194277"/>
            <a:ext cx="2272046" cy="27184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0">
            <a:extLst>
              <a:ext uri="{FF2B5EF4-FFF2-40B4-BE49-F238E27FC236}">
                <a16:creationId xmlns:a16="http://schemas.microsoft.com/office/drawing/2014/main" id="{EE3C5EE9-31A8-4694-A000-2CBF467D7F5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42052" y="3194277"/>
            <a:ext cx="2272046" cy="27184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DC46E9EE-5ED7-486A-AF26-BBA8052B9B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37156" y="2191601"/>
            <a:ext cx="10149581" cy="830461"/>
          </a:xfrm>
          <a:prstGeom prst="rect">
            <a:avLst/>
          </a:prstGeom>
        </p:spPr>
        <p:txBody>
          <a:bodyPr/>
          <a:lstStyle>
            <a:lvl1pPr>
              <a:defRPr sz="884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884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884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884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884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3228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416345-FBD1-462F-B369-4E8C3A4EE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0F6D9737-FD64-45B0-8298-FA4E970270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90099" y="4303136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7" name="Symbol zastępczy obrazu 5">
            <a:extLst>
              <a:ext uri="{FF2B5EF4-FFF2-40B4-BE49-F238E27FC236}">
                <a16:creationId xmlns:a16="http://schemas.microsoft.com/office/drawing/2014/main" id="{CB30ECC0-CDFB-4BA5-A5DF-50B3E0D251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90099" y="5357903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8AC462B3-1E85-4A06-AA9E-9A48284EE8C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033329" y="2190556"/>
            <a:ext cx="3195664" cy="3890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A5209232-9FA0-466D-B9D4-9A19BFDF35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10672" y="4305809"/>
            <a:ext cx="3054059" cy="720753"/>
          </a:xfrm>
          <a:prstGeom prst="rect">
            <a:avLst/>
          </a:prstGeom>
        </p:spPr>
        <p:txBody>
          <a:bodyPr anchor="ctr"/>
          <a:lstStyle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Symbol zastępczy tekstu 11">
            <a:extLst>
              <a:ext uri="{FF2B5EF4-FFF2-40B4-BE49-F238E27FC236}">
                <a16:creationId xmlns:a16="http://schemas.microsoft.com/office/drawing/2014/main" id="{097C20A1-7400-4169-8F4A-15A1F0EDCC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10672" y="5360365"/>
            <a:ext cx="3054059" cy="720753"/>
          </a:xfrm>
          <a:prstGeom prst="rect">
            <a:avLst/>
          </a:prstGeom>
        </p:spPr>
        <p:txBody>
          <a:bodyPr anchor="ctr"/>
          <a:lstStyle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id="{901C5E39-C272-48B5-B0BA-59B5EE77F0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93943" y="0"/>
            <a:ext cx="2198057" cy="6081118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3BDCDD33-CD11-4D11-AB40-2B1BE540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3213525" cy="185900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8" name="Symbol zastępczy obrazu 5">
            <a:extLst>
              <a:ext uri="{FF2B5EF4-FFF2-40B4-BE49-F238E27FC236}">
                <a16:creationId xmlns:a16="http://schemas.microsoft.com/office/drawing/2014/main" id="{474D5F8F-0D61-4328-A38F-446CAD92DB9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90099" y="3245908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11">
            <a:extLst>
              <a:ext uri="{FF2B5EF4-FFF2-40B4-BE49-F238E27FC236}">
                <a16:creationId xmlns:a16="http://schemas.microsoft.com/office/drawing/2014/main" id="{44138CE3-1120-4CDE-BFF9-08340774D7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0672" y="3248581"/>
            <a:ext cx="3054059" cy="720753"/>
          </a:xfrm>
          <a:prstGeom prst="rect">
            <a:avLst/>
          </a:prstGeom>
        </p:spPr>
        <p:txBody>
          <a:bodyPr anchor="ctr"/>
          <a:lstStyle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0" name="Symbol zastępczy obrazu 5">
            <a:extLst>
              <a:ext uri="{FF2B5EF4-FFF2-40B4-BE49-F238E27FC236}">
                <a16:creationId xmlns:a16="http://schemas.microsoft.com/office/drawing/2014/main" id="{57F2176C-7786-46BC-9838-C683CCD764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90099" y="2186007"/>
            <a:ext cx="723239" cy="72321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69D68553-DA5D-4BAB-BEC1-4948718C07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10672" y="2188680"/>
            <a:ext cx="3054059" cy="720753"/>
          </a:xfrm>
          <a:prstGeom prst="rect">
            <a:avLst/>
          </a:prstGeom>
        </p:spPr>
        <p:txBody>
          <a:bodyPr anchor="ctr"/>
          <a:lstStyle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4748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2963AC3-2267-42F7-9EA5-5A6289242E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817CFEA-7CFB-4AF2-9365-5EF02E1D52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413" y="484754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C2BD6D0-5A43-424E-9392-26E6F88ABF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71660" y="484755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AE1F3C30-1016-443E-845A-1F14DF8008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413" y="2505415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11" name="Symbol zastępczy tekstu 6">
            <a:extLst>
              <a:ext uri="{FF2B5EF4-FFF2-40B4-BE49-F238E27FC236}">
                <a16:creationId xmlns:a16="http://schemas.microsoft.com/office/drawing/2014/main" id="{F2FB83CD-2D05-4E07-879F-DB295ABF24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71660" y="2505416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4">
            <a:extLst>
              <a:ext uri="{FF2B5EF4-FFF2-40B4-BE49-F238E27FC236}">
                <a16:creationId xmlns:a16="http://schemas.microsoft.com/office/drawing/2014/main" id="{BF55F777-BB34-4C26-8E89-2FC6E945F3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13" y="4526076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13" name="Symbol zastępczy tekstu 6">
            <a:extLst>
              <a:ext uri="{FF2B5EF4-FFF2-40B4-BE49-F238E27FC236}">
                <a16:creationId xmlns:a16="http://schemas.microsoft.com/office/drawing/2014/main" id="{09A580D4-80A8-42C9-92C7-1970C6DFDA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1660" y="4526076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4">
            <a:extLst>
              <a:ext uri="{FF2B5EF4-FFF2-40B4-BE49-F238E27FC236}">
                <a16:creationId xmlns:a16="http://schemas.microsoft.com/office/drawing/2014/main" id="{B9AD5C0E-22AB-493C-AC02-DB04D1D719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8057" y="2505415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FED49278-359F-462A-A425-2E900FB633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27305" y="484755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tekstu 4">
            <a:extLst>
              <a:ext uri="{FF2B5EF4-FFF2-40B4-BE49-F238E27FC236}">
                <a16:creationId xmlns:a16="http://schemas.microsoft.com/office/drawing/2014/main" id="{1727EF53-CF4A-4D61-B02C-64954D02D2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28057" y="484754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17" name="Symbol zastępczy tekstu 6">
            <a:extLst>
              <a:ext uri="{FF2B5EF4-FFF2-40B4-BE49-F238E27FC236}">
                <a16:creationId xmlns:a16="http://schemas.microsoft.com/office/drawing/2014/main" id="{3839AAED-DC88-48C3-A0CA-99E47168FF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27305" y="2505416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9" name="Symbol zastępczy tekstu 6">
            <a:extLst>
              <a:ext uri="{FF2B5EF4-FFF2-40B4-BE49-F238E27FC236}">
                <a16:creationId xmlns:a16="http://schemas.microsoft.com/office/drawing/2014/main" id="{6ECF1563-0AFF-4564-9AE1-540C434C92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27305" y="4526076"/>
            <a:ext cx="2292284" cy="1706846"/>
          </a:xfrm>
          <a:prstGeom prst="rect">
            <a:avLst/>
          </a:prstGeo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0" name="Symbol zastępczy tekstu 4">
            <a:extLst>
              <a:ext uri="{FF2B5EF4-FFF2-40B4-BE49-F238E27FC236}">
                <a16:creationId xmlns:a16="http://schemas.microsoft.com/office/drawing/2014/main" id="{294FD350-7EB5-4C81-B7AF-FDAB53754A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28057" y="4526076"/>
            <a:ext cx="2025071" cy="5255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</p:spTree>
    <p:extLst>
      <p:ext uri="{BB962C8B-B14F-4D97-AF65-F5344CB8AC3E}">
        <p14:creationId xmlns:p14="http://schemas.microsoft.com/office/powerpoint/2010/main" val="36499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81729-36BB-4CB0-BCEB-67726E1A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4074632" cy="185900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78763E-FFA9-4713-9F9F-CDCD582F8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99F40F-F97E-4728-8894-791DC0AD9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469" y="2191600"/>
            <a:ext cx="4074631" cy="3893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4915DF13-5BE8-4C0D-8F54-CEDAAE804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8244" y="4655120"/>
            <a:ext cx="2367725" cy="142982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22B9B6F0-59E1-4AFE-AE22-B6C53488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89957" y="4655120"/>
            <a:ext cx="2366440" cy="1429824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05C4E134-814C-4034-9687-5036E709C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28244" y="1010331"/>
            <a:ext cx="2366440" cy="36447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>
            <a:extLst>
              <a:ext uri="{FF2B5EF4-FFF2-40B4-BE49-F238E27FC236}">
                <a16:creationId xmlns:a16="http://schemas.microsoft.com/office/drawing/2014/main" id="{0878AB01-8DC6-49B7-BBF6-ABF0ECE1CD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99516" y="1010331"/>
            <a:ext cx="2366440" cy="36447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39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81729-36BB-4CB0-BCEB-67726E1A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0"/>
            <a:ext cx="4074632" cy="185900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78763E-FFA9-4713-9F9F-CDCD582F8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99F40F-F97E-4728-8894-791DC0AD9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469" y="2191600"/>
            <a:ext cx="4074631" cy="3893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4915DF13-5BE8-4C0D-8F54-CEDAAE804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8244" y="4221192"/>
            <a:ext cx="2367725" cy="186375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22B9B6F0-59E1-4AFE-AE22-B6C53488E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89957" y="4221192"/>
            <a:ext cx="2366440" cy="186375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05C4E134-814C-4034-9687-5036E709C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28244" y="1852272"/>
            <a:ext cx="2366440" cy="22005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>
            <a:extLst>
              <a:ext uri="{FF2B5EF4-FFF2-40B4-BE49-F238E27FC236}">
                <a16:creationId xmlns:a16="http://schemas.microsoft.com/office/drawing/2014/main" id="{0878AB01-8DC6-49B7-BBF6-ABF0ECE1CD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99516" y="1852272"/>
            <a:ext cx="2366440" cy="22005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92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rafika 59">
            <a:extLst>
              <a:ext uri="{FF2B5EF4-FFF2-40B4-BE49-F238E27FC236}">
                <a16:creationId xmlns:a16="http://schemas.microsoft.com/office/drawing/2014/main" id="{0A257B7E-F7FB-67BD-07D5-97E0D5379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380" y="699367"/>
            <a:ext cx="2641270" cy="64028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469FEA4-3D45-4611-938D-E7AB3E26E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380" y="2039020"/>
            <a:ext cx="2641269" cy="3323839"/>
          </a:xfrm>
        </p:spPr>
        <p:txBody>
          <a:bodyPr anchor="b"/>
          <a:lstStyle>
            <a:lvl1pPr algn="l">
              <a:defRPr sz="2813" b="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D7B851-9374-470F-8A78-DB40BA03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380" y="5609174"/>
            <a:ext cx="2641269" cy="4650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86">
                <a:solidFill>
                  <a:schemeClr val="bg1"/>
                </a:solidFill>
              </a:defRPr>
            </a:lvl1pPr>
            <a:lvl2pPr marL="367406" indent="0" algn="ctr">
              <a:buNone/>
              <a:defRPr sz="1607"/>
            </a:lvl2pPr>
            <a:lvl3pPr marL="734812" indent="0" algn="ctr">
              <a:buNone/>
              <a:defRPr sz="1446"/>
            </a:lvl3pPr>
            <a:lvl4pPr marL="1102218" indent="0" algn="ctr">
              <a:buNone/>
              <a:defRPr sz="1286"/>
            </a:lvl4pPr>
            <a:lvl5pPr marL="1469624" indent="0" algn="ctr">
              <a:buNone/>
              <a:defRPr sz="1286"/>
            </a:lvl5pPr>
            <a:lvl6pPr marL="1837030" indent="0" algn="ctr">
              <a:buNone/>
              <a:defRPr sz="1286"/>
            </a:lvl6pPr>
            <a:lvl7pPr marL="2204436" indent="0" algn="ctr">
              <a:buNone/>
              <a:defRPr sz="1286"/>
            </a:lvl7pPr>
            <a:lvl8pPr marL="2571841" indent="0" algn="ctr">
              <a:buNone/>
              <a:defRPr sz="1286"/>
            </a:lvl8pPr>
            <a:lvl9pPr marL="2939247" indent="0" algn="ctr">
              <a:buNone/>
              <a:defRPr sz="1286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341A80EF-C203-4535-987A-41F79809CC0E}"/>
              </a:ext>
            </a:extLst>
          </p:cNvPr>
          <p:cNvSpPr txBox="1"/>
          <p:nvPr userDrawn="1"/>
        </p:nvSpPr>
        <p:spPr>
          <a:xfrm>
            <a:off x="665380" y="6092597"/>
            <a:ext cx="2740996" cy="7654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78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9088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4989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1"/>
            </a:lvl2pPr>
            <a:lvl3pPr marL="589978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1"/>
            </a:lvl3pPr>
            <a:lvl4pPr marL="884968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2"/>
            </a:lvl4pPr>
            <a:lvl5pPr marL="1179956" indent="0" algn="ctr" defTabSz="589978">
              <a:lnSpc>
                <a:spcPct val="90000"/>
              </a:lnSpc>
              <a:spcBef>
                <a:spcPts val="323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2"/>
            </a:lvl5pPr>
            <a:lvl6pPr marL="1474945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6pPr>
            <a:lvl7pPr marL="1769934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7pPr>
            <a:lvl8pPr marL="2064924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8pPr>
            <a:lvl9pPr marL="2359913" indent="0" algn="ctr" defTabSz="589978">
              <a:lnSpc>
                <a:spcPct val="90000"/>
              </a:lnSpc>
              <a:spcBef>
                <a:spcPts val="323"/>
              </a:spcBef>
              <a:buFont typeface="Arial" panose="020B0604020202020204" pitchFamily="34" charset="0"/>
              <a:buNone/>
              <a:defRPr sz="1032"/>
            </a:lvl9pPr>
          </a:lstStyle>
          <a:p>
            <a:pPr lvl="0"/>
            <a:r>
              <a:rPr lang="pl-PL" sz="1607" dirty="0"/>
              <a:t>nask.pl</a:t>
            </a:r>
          </a:p>
        </p:txBody>
      </p:sp>
      <p:sp>
        <p:nvSpPr>
          <p:cNvPr id="208" name="pole tekstowe 207">
            <a:extLst>
              <a:ext uri="{FF2B5EF4-FFF2-40B4-BE49-F238E27FC236}">
                <a16:creationId xmlns:a16="http://schemas.microsoft.com/office/drawing/2014/main" id="{6BFD35D4-8685-48FA-A657-69D7A35A7DEF}"/>
              </a:ext>
            </a:extLst>
          </p:cNvPr>
          <p:cNvSpPr txBox="1"/>
          <p:nvPr userDrawn="1"/>
        </p:nvSpPr>
        <p:spPr>
          <a:xfrm>
            <a:off x="6096000" y="-1653267"/>
            <a:ext cx="6096000" cy="120913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289286" tIns="289286" rIns="289286" bIns="289286" rtlCol="0" anchor="ctr" anchorCtr="0">
            <a:noAutofit/>
          </a:bodyPr>
          <a:lstStyle/>
          <a:p>
            <a:pPr algn="ctr"/>
            <a:r>
              <a:rPr lang="pl-PL" sz="1446" dirty="0">
                <a:solidFill>
                  <a:schemeClr val="accent3"/>
                </a:solidFill>
              </a:rPr>
              <a:t>Slajd tytułowy bez zdjęcia. Można użyć również jako slajd kończący z podziękowaniami.</a:t>
            </a:r>
            <a:endParaRPr lang="pl-PL" sz="1125" dirty="0">
              <a:solidFill>
                <a:schemeClr val="accent3"/>
              </a:solidFill>
            </a:endParaRPr>
          </a:p>
        </p:txBody>
      </p:sp>
      <p:pic>
        <p:nvPicPr>
          <p:cNvPr id="63" name="Symbol zastępczy obrazu 19">
            <a:extLst>
              <a:ext uri="{FF2B5EF4-FFF2-40B4-BE49-F238E27FC236}">
                <a16:creationId xmlns:a16="http://schemas.microsoft.com/office/drawing/2014/main" id="{C71DA2D6-441A-0DAE-AEF4-255E6B8A2A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>
          <a:xfrm>
            <a:off x="4064000" y="0"/>
            <a:ext cx="812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45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2CB3B1E7-1D4E-47B5-BFCA-708F6D473C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7032" y="1010330"/>
            <a:ext cx="2717850" cy="189282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49F3A7A-9726-4511-83CB-F8142727E9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04589" y="3169029"/>
            <a:ext cx="2717850" cy="2743701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1303EB7-684B-41A7-9A7D-AAAC661C1E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61204" y="1010331"/>
            <a:ext cx="2717850" cy="492834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13C0F6-623B-4F20-B504-8C579FB1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0"/>
            <a:ext cx="4060754" cy="185900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576701A-A876-4BEC-906D-CADC5A8FCD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D0E52C5-CAD3-41C5-B52B-59377F53EC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15469" y="2191601"/>
            <a:ext cx="4060598" cy="38895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9520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75" y="2191601"/>
            <a:ext cx="2367198" cy="3050127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1047" y="2191601"/>
            <a:ext cx="2367198" cy="3050127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87189" y="2191601"/>
            <a:ext cx="2367198" cy="3050127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4118" y="2191601"/>
            <a:ext cx="2367198" cy="3050127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52553" y="2489924"/>
            <a:ext cx="961888" cy="89187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/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63702" y="2489924"/>
            <a:ext cx="961888" cy="89187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76773" y="2489924"/>
            <a:ext cx="961888" cy="89187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77560" y="2489924"/>
            <a:ext cx="961888" cy="89187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37156" y="5540051"/>
            <a:ext cx="10149581" cy="5321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4">
                <a:solidFill>
                  <a:schemeClr val="bg2">
                    <a:lumMod val="75000"/>
                  </a:schemeClr>
                </a:solidFill>
              </a:defRPr>
            </a:lvl1pPr>
            <a:lvl2pPr marL="210493" indent="0">
              <a:buNone/>
              <a:defRPr sz="884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884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884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884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98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75" y="2191601"/>
            <a:ext cx="3381018" cy="1695365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5468" y="2523295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7975" y="4217364"/>
            <a:ext cx="3381018" cy="1695365"/>
          </a:xfrm>
          <a:prstGeom prst="rect">
            <a:avLst/>
          </a:prstGeom>
          <a:solidFill>
            <a:schemeClr val="accent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468" y="4549058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3247" y="2191601"/>
            <a:ext cx="3381018" cy="1695365"/>
          </a:xfrm>
          <a:prstGeom prst="rect">
            <a:avLst/>
          </a:prstGeom>
          <a:solidFill>
            <a:schemeClr val="accent4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40741" y="2523295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3247" y="4217364"/>
            <a:ext cx="3381018" cy="1695365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740741" y="4549058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03435" y="2191601"/>
            <a:ext cx="3381018" cy="1695365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470929" y="2523295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03435" y="4217364"/>
            <a:ext cx="3381018" cy="1695365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10493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70929" y="4549058"/>
            <a:ext cx="1015469" cy="101539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91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ymbol zastępczy obrazu 25">
            <a:extLst>
              <a:ext uri="{FF2B5EF4-FFF2-40B4-BE49-F238E27FC236}">
                <a16:creationId xmlns:a16="http://schemas.microsoft.com/office/drawing/2014/main" id="{BBA72501-7DC1-429C-BBBD-8703BDB0B0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7187" y="928299"/>
            <a:ext cx="6652260" cy="5156645"/>
          </a:xfrm>
          <a:custGeom>
            <a:avLst/>
            <a:gdLst>
              <a:gd name="connsiteX0" fmla="*/ 4470266 w 8278079"/>
              <a:gd name="connsiteY0" fmla="*/ 4386466 h 6417158"/>
              <a:gd name="connsiteX1" fmla="*/ 5789099 w 8278079"/>
              <a:gd name="connsiteY1" fmla="*/ 4386466 h 6417158"/>
              <a:gd name="connsiteX2" fmla="*/ 6296792 w 8278079"/>
              <a:gd name="connsiteY2" fmla="*/ 5401851 h 6417158"/>
              <a:gd name="connsiteX3" fmla="*/ 5789138 w 8278079"/>
              <a:gd name="connsiteY3" fmla="*/ 6417158 h 6417158"/>
              <a:gd name="connsiteX4" fmla="*/ 4470227 w 8278079"/>
              <a:gd name="connsiteY4" fmla="*/ 6417158 h 6417158"/>
              <a:gd name="connsiteX5" fmla="*/ 3962572 w 8278079"/>
              <a:gd name="connsiteY5" fmla="*/ 5401851 h 6417158"/>
              <a:gd name="connsiteX6" fmla="*/ 6451553 w 8278079"/>
              <a:gd name="connsiteY6" fmla="*/ 3285648 h 6417158"/>
              <a:gd name="connsiteX7" fmla="*/ 7770385 w 8278079"/>
              <a:gd name="connsiteY7" fmla="*/ 3285648 h 6417158"/>
              <a:gd name="connsiteX8" fmla="*/ 8278079 w 8278079"/>
              <a:gd name="connsiteY8" fmla="*/ 4301034 h 6417158"/>
              <a:gd name="connsiteX9" fmla="*/ 7770385 w 8278079"/>
              <a:gd name="connsiteY9" fmla="*/ 5316418 h 6417158"/>
              <a:gd name="connsiteX10" fmla="*/ 6451553 w 8278079"/>
              <a:gd name="connsiteY10" fmla="*/ 5316418 h 6417158"/>
              <a:gd name="connsiteX11" fmla="*/ 5943859 w 8278079"/>
              <a:gd name="connsiteY11" fmla="*/ 4301034 h 6417158"/>
              <a:gd name="connsiteX12" fmla="*/ 2488980 w 8278079"/>
              <a:gd name="connsiteY12" fmla="*/ 3285648 h 6417158"/>
              <a:gd name="connsiteX13" fmla="*/ 3807812 w 8278079"/>
              <a:gd name="connsiteY13" fmla="*/ 3285648 h 6417158"/>
              <a:gd name="connsiteX14" fmla="*/ 4315506 w 8278079"/>
              <a:gd name="connsiteY14" fmla="*/ 4301034 h 6417158"/>
              <a:gd name="connsiteX15" fmla="*/ 3807812 w 8278079"/>
              <a:gd name="connsiteY15" fmla="*/ 5316418 h 6417158"/>
              <a:gd name="connsiteX16" fmla="*/ 2488980 w 8278079"/>
              <a:gd name="connsiteY16" fmla="*/ 5316418 h 6417158"/>
              <a:gd name="connsiteX17" fmla="*/ 1981286 w 8278079"/>
              <a:gd name="connsiteY17" fmla="*/ 4301034 h 6417158"/>
              <a:gd name="connsiteX18" fmla="*/ 4470266 w 8278079"/>
              <a:gd name="connsiteY18" fmla="*/ 2193234 h 6417158"/>
              <a:gd name="connsiteX19" fmla="*/ 5789099 w 8278079"/>
              <a:gd name="connsiteY19" fmla="*/ 2193234 h 6417158"/>
              <a:gd name="connsiteX20" fmla="*/ 6296792 w 8278079"/>
              <a:gd name="connsiteY20" fmla="*/ 3208619 h 6417158"/>
              <a:gd name="connsiteX21" fmla="*/ 5789099 w 8278079"/>
              <a:gd name="connsiteY21" fmla="*/ 4224003 h 6417158"/>
              <a:gd name="connsiteX22" fmla="*/ 4470266 w 8278079"/>
              <a:gd name="connsiteY22" fmla="*/ 4224003 h 6417158"/>
              <a:gd name="connsiteX23" fmla="*/ 3962572 w 8278079"/>
              <a:gd name="connsiteY23" fmla="*/ 3208619 h 6417158"/>
              <a:gd name="connsiteX24" fmla="*/ 507694 w 8278079"/>
              <a:gd name="connsiteY24" fmla="*/ 2193234 h 6417158"/>
              <a:gd name="connsiteX25" fmla="*/ 1826527 w 8278079"/>
              <a:gd name="connsiteY25" fmla="*/ 2193234 h 6417158"/>
              <a:gd name="connsiteX26" fmla="*/ 2334219 w 8278079"/>
              <a:gd name="connsiteY26" fmla="*/ 3208619 h 6417158"/>
              <a:gd name="connsiteX27" fmla="*/ 1826527 w 8278079"/>
              <a:gd name="connsiteY27" fmla="*/ 4224003 h 6417158"/>
              <a:gd name="connsiteX28" fmla="*/ 507694 w 8278079"/>
              <a:gd name="connsiteY28" fmla="*/ 4224004 h 6417158"/>
              <a:gd name="connsiteX29" fmla="*/ 0 w 8278079"/>
              <a:gd name="connsiteY29" fmla="*/ 3208619 h 6417158"/>
              <a:gd name="connsiteX30" fmla="*/ 6451553 w 8278079"/>
              <a:gd name="connsiteY30" fmla="*/ 1092415 h 6417158"/>
              <a:gd name="connsiteX31" fmla="*/ 7770385 w 8278079"/>
              <a:gd name="connsiteY31" fmla="*/ 1092415 h 6417158"/>
              <a:gd name="connsiteX32" fmla="*/ 8278079 w 8278079"/>
              <a:gd name="connsiteY32" fmla="*/ 2107801 h 6417158"/>
              <a:gd name="connsiteX33" fmla="*/ 7770385 w 8278079"/>
              <a:gd name="connsiteY33" fmla="*/ 3123185 h 6417158"/>
              <a:gd name="connsiteX34" fmla="*/ 6451553 w 8278079"/>
              <a:gd name="connsiteY34" fmla="*/ 3123185 h 6417158"/>
              <a:gd name="connsiteX35" fmla="*/ 5943859 w 8278079"/>
              <a:gd name="connsiteY35" fmla="*/ 2107801 h 6417158"/>
              <a:gd name="connsiteX36" fmla="*/ 2488980 w 8278079"/>
              <a:gd name="connsiteY36" fmla="*/ 1092415 h 6417158"/>
              <a:gd name="connsiteX37" fmla="*/ 3807812 w 8278079"/>
              <a:gd name="connsiteY37" fmla="*/ 1092415 h 6417158"/>
              <a:gd name="connsiteX38" fmla="*/ 4315506 w 8278079"/>
              <a:gd name="connsiteY38" fmla="*/ 2107801 h 6417158"/>
              <a:gd name="connsiteX39" fmla="*/ 3807812 w 8278079"/>
              <a:gd name="connsiteY39" fmla="*/ 3123185 h 6417158"/>
              <a:gd name="connsiteX40" fmla="*/ 2488980 w 8278079"/>
              <a:gd name="connsiteY40" fmla="*/ 3123185 h 6417158"/>
              <a:gd name="connsiteX41" fmla="*/ 1981286 w 8278079"/>
              <a:gd name="connsiteY41" fmla="*/ 2107801 h 6417158"/>
              <a:gd name="connsiteX42" fmla="*/ 4470266 w 8278079"/>
              <a:gd name="connsiteY42" fmla="*/ 0 h 6417158"/>
              <a:gd name="connsiteX43" fmla="*/ 5789099 w 8278079"/>
              <a:gd name="connsiteY43" fmla="*/ 0 h 6417158"/>
              <a:gd name="connsiteX44" fmla="*/ 6296792 w 8278079"/>
              <a:gd name="connsiteY44" fmla="*/ 1015385 h 6417158"/>
              <a:gd name="connsiteX45" fmla="*/ 5789099 w 8278079"/>
              <a:gd name="connsiteY45" fmla="*/ 2030770 h 6417158"/>
              <a:gd name="connsiteX46" fmla="*/ 4470266 w 8278079"/>
              <a:gd name="connsiteY46" fmla="*/ 2030770 h 6417158"/>
              <a:gd name="connsiteX47" fmla="*/ 3962572 w 8278079"/>
              <a:gd name="connsiteY47" fmla="*/ 1015385 h 6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278079" h="6417158">
                <a:moveTo>
                  <a:pt x="4470266" y="4386466"/>
                </a:moveTo>
                <a:lnTo>
                  <a:pt x="5789099" y="4386466"/>
                </a:lnTo>
                <a:lnTo>
                  <a:pt x="6296792" y="5401851"/>
                </a:lnTo>
                <a:lnTo>
                  <a:pt x="5789138" y="6417158"/>
                </a:lnTo>
                <a:lnTo>
                  <a:pt x="4470227" y="6417158"/>
                </a:lnTo>
                <a:lnTo>
                  <a:pt x="3962572" y="5401851"/>
                </a:lnTo>
                <a:close/>
                <a:moveTo>
                  <a:pt x="6451553" y="3285648"/>
                </a:moveTo>
                <a:lnTo>
                  <a:pt x="7770385" y="3285648"/>
                </a:lnTo>
                <a:lnTo>
                  <a:pt x="8278079" y="4301034"/>
                </a:lnTo>
                <a:lnTo>
                  <a:pt x="7770385" y="5316418"/>
                </a:lnTo>
                <a:lnTo>
                  <a:pt x="6451553" y="5316418"/>
                </a:lnTo>
                <a:lnTo>
                  <a:pt x="5943859" y="4301034"/>
                </a:lnTo>
                <a:close/>
                <a:moveTo>
                  <a:pt x="2488980" y="3285648"/>
                </a:moveTo>
                <a:lnTo>
                  <a:pt x="3807812" y="3285648"/>
                </a:lnTo>
                <a:lnTo>
                  <a:pt x="4315506" y="4301034"/>
                </a:lnTo>
                <a:lnTo>
                  <a:pt x="3807812" y="5316418"/>
                </a:lnTo>
                <a:lnTo>
                  <a:pt x="2488980" y="5316418"/>
                </a:lnTo>
                <a:lnTo>
                  <a:pt x="1981286" y="4301034"/>
                </a:lnTo>
                <a:close/>
                <a:moveTo>
                  <a:pt x="4470266" y="2193234"/>
                </a:moveTo>
                <a:lnTo>
                  <a:pt x="5789099" y="2193234"/>
                </a:lnTo>
                <a:lnTo>
                  <a:pt x="6296792" y="3208619"/>
                </a:lnTo>
                <a:lnTo>
                  <a:pt x="5789099" y="4224003"/>
                </a:lnTo>
                <a:lnTo>
                  <a:pt x="4470266" y="4224003"/>
                </a:lnTo>
                <a:lnTo>
                  <a:pt x="3962572" y="3208619"/>
                </a:lnTo>
                <a:close/>
                <a:moveTo>
                  <a:pt x="507694" y="2193234"/>
                </a:moveTo>
                <a:lnTo>
                  <a:pt x="1826527" y="2193234"/>
                </a:lnTo>
                <a:lnTo>
                  <a:pt x="2334219" y="3208619"/>
                </a:lnTo>
                <a:lnTo>
                  <a:pt x="1826527" y="4224003"/>
                </a:lnTo>
                <a:lnTo>
                  <a:pt x="507694" y="4224004"/>
                </a:lnTo>
                <a:lnTo>
                  <a:pt x="0" y="3208619"/>
                </a:lnTo>
                <a:close/>
                <a:moveTo>
                  <a:pt x="6451553" y="1092415"/>
                </a:moveTo>
                <a:lnTo>
                  <a:pt x="7770385" y="1092415"/>
                </a:lnTo>
                <a:lnTo>
                  <a:pt x="8278079" y="2107801"/>
                </a:lnTo>
                <a:lnTo>
                  <a:pt x="7770385" y="3123185"/>
                </a:lnTo>
                <a:lnTo>
                  <a:pt x="6451553" y="3123185"/>
                </a:lnTo>
                <a:lnTo>
                  <a:pt x="5943859" y="2107801"/>
                </a:lnTo>
                <a:close/>
                <a:moveTo>
                  <a:pt x="2488980" y="1092415"/>
                </a:moveTo>
                <a:lnTo>
                  <a:pt x="3807812" y="1092415"/>
                </a:lnTo>
                <a:lnTo>
                  <a:pt x="4315506" y="2107801"/>
                </a:lnTo>
                <a:lnTo>
                  <a:pt x="3807812" y="3123185"/>
                </a:lnTo>
                <a:lnTo>
                  <a:pt x="2488980" y="3123185"/>
                </a:lnTo>
                <a:lnTo>
                  <a:pt x="1981286" y="2107801"/>
                </a:lnTo>
                <a:close/>
                <a:moveTo>
                  <a:pt x="4470266" y="0"/>
                </a:moveTo>
                <a:lnTo>
                  <a:pt x="5789099" y="0"/>
                </a:lnTo>
                <a:lnTo>
                  <a:pt x="6296792" y="1015385"/>
                </a:lnTo>
                <a:lnTo>
                  <a:pt x="5789099" y="2030770"/>
                </a:lnTo>
                <a:lnTo>
                  <a:pt x="4470266" y="2030770"/>
                </a:lnTo>
                <a:lnTo>
                  <a:pt x="3962572" y="10153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99A944-642A-4640-A63A-2BB1350E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9" y="0"/>
            <a:ext cx="4912776" cy="185900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7272AFB-92BC-4C67-9313-45131BE3A0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8" name="Symbol zastępczy tekstu 27">
            <a:extLst>
              <a:ext uri="{FF2B5EF4-FFF2-40B4-BE49-F238E27FC236}">
                <a16:creationId xmlns:a16="http://schemas.microsoft.com/office/drawing/2014/main" id="{360BA1FD-EF3F-4394-A564-97562E557E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5469" y="2191600"/>
            <a:ext cx="3213524" cy="3893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217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68" y="2026788"/>
            <a:ext cx="10171426" cy="40517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33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theme" Target="../theme/theme2.xml"/><Relationship Id="rId47" Type="http://schemas.openxmlformats.org/officeDocument/2006/relationships/image" Target="../media/image9.pn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image" Target="../media/image8.svg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image" Target="../media/image7.png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image" Target="../media/image2.sv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image" Target="../media/image1.png"/><Relationship Id="rId48" Type="http://schemas.openxmlformats.org/officeDocument/2006/relationships/image" Target="../media/image10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ównoległobok 238">
            <a:extLst>
              <a:ext uri="{FF2B5EF4-FFF2-40B4-BE49-F238E27FC236}">
                <a16:creationId xmlns:a16="http://schemas.microsoft.com/office/drawing/2014/main" id="{A677CC88-F1BB-F616-DCDD-1DE49F55BF5A}"/>
              </a:ext>
            </a:extLst>
          </p:cNvPr>
          <p:cNvSpPr/>
          <p:nvPr userDrawn="1"/>
        </p:nvSpPr>
        <p:spPr>
          <a:xfrm rot="5400000">
            <a:off x="847" y="5188891"/>
            <a:ext cx="331836" cy="331849"/>
          </a:xfrm>
          <a:prstGeom prst="parallelogram">
            <a:avLst>
              <a:gd name="adj" fmla="val 4789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240" name="Równoległobok 239">
            <a:extLst>
              <a:ext uri="{FF2B5EF4-FFF2-40B4-BE49-F238E27FC236}">
                <a16:creationId xmlns:a16="http://schemas.microsoft.com/office/drawing/2014/main" id="{A54EA46A-36F3-9E8F-0C07-B8440D3201D3}"/>
              </a:ext>
            </a:extLst>
          </p:cNvPr>
          <p:cNvSpPr/>
          <p:nvPr userDrawn="1"/>
        </p:nvSpPr>
        <p:spPr>
          <a:xfrm rot="5400000">
            <a:off x="847" y="5469083"/>
            <a:ext cx="331836" cy="331849"/>
          </a:xfrm>
          <a:prstGeom prst="parallelogram">
            <a:avLst>
              <a:gd name="adj" fmla="val 4789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241" name="Równoległobok 240">
            <a:extLst>
              <a:ext uri="{FF2B5EF4-FFF2-40B4-BE49-F238E27FC236}">
                <a16:creationId xmlns:a16="http://schemas.microsoft.com/office/drawing/2014/main" id="{31FD3016-741E-D63D-F10E-409D1A6D9BBF}"/>
              </a:ext>
            </a:extLst>
          </p:cNvPr>
          <p:cNvSpPr/>
          <p:nvPr userDrawn="1"/>
        </p:nvSpPr>
        <p:spPr>
          <a:xfrm rot="5400000">
            <a:off x="847" y="5749276"/>
            <a:ext cx="331836" cy="331849"/>
          </a:xfrm>
          <a:prstGeom prst="parallelogram">
            <a:avLst>
              <a:gd name="adj" fmla="val 4789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149" name="Dowolny kształt: kształt 148">
            <a:extLst>
              <a:ext uri="{FF2B5EF4-FFF2-40B4-BE49-F238E27FC236}">
                <a16:creationId xmlns:a16="http://schemas.microsoft.com/office/drawing/2014/main" id="{287EBD63-07DA-1824-C6EE-2204F3C735CE}"/>
              </a:ext>
            </a:extLst>
          </p:cNvPr>
          <p:cNvSpPr/>
          <p:nvPr/>
        </p:nvSpPr>
        <p:spPr>
          <a:xfrm>
            <a:off x="11416719" y="6194426"/>
            <a:ext cx="544888" cy="544868"/>
          </a:xfrm>
          <a:custGeom>
            <a:avLst/>
            <a:gdLst>
              <a:gd name="connsiteX0" fmla="*/ 698372 w 698372"/>
              <a:gd name="connsiteY0" fmla="*/ 349186 h 698372"/>
              <a:gd name="connsiteX1" fmla="*/ 349186 w 698372"/>
              <a:gd name="connsiteY1" fmla="*/ 698372 h 698372"/>
              <a:gd name="connsiteX2" fmla="*/ 0 w 698372"/>
              <a:gd name="connsiteY2" fmla="*/ 349186 h 698372"/>
              <a:gd name="connsiteX3" fmla="*/ 349186 w 698372"/>
              <a:gd name="connsiteY3" fmla="*/ 0 h 698372"/>
              <a:gd name="connsiteX4" fmla="*/ 698372 w 698372"/>
              <a:gd name="connsiteY4" fmla="*/ 349186 h 69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372" h="698372">
                <a:moveTo>
                  <a:pt x="698372" y="349186"/>
                </a:moveTo>
                <a:cubicBezTo>
                  <a:pt x="698372" y="542036"/>
                  <a:pt x="542036" y="698372"/>
                  <a:pt x="349186" y="698372"/>
                </a:cubicBezTo>
                <a:cubicBezTo>
                  <a:pt x="156336" y="698372"/>
                  <a:pt x="0" y="542036"/>
                  <a:pt x="0" y="349186"/>
                </a:cubicBezTo>
                <a:cubicBezTo>
                  <a:pt x="0" y="156336"/>
                  <a:pt x="156336" y="0"/>
                  <a:pt x="349186" y="0"/>
                </a:cubicBezTo>
                <a:cubicBezTo>
                  <a:pt x="542036" y="0"/>
                  <a:pt x="698372" y="156336"/>
                  <a:pt x="698372" y="349186"/>
                </a:cubicBezTo>
                <a:close/>
              </a:path>
            </a:pathLst>
          </a:custGeom>
          <a:solidFill>
            <a:schemeClr val="accent1"/>
          </a:solidFill>
          <a:ln w="27842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238" name="Dowolny kształt: kształt 237">
            <a:extLst>
              <a:ext uri="{FF2B5EF4-FFF2-40B4-BE49-F238E27FC236}">
                <a16:creationId xmlns:a16="http://schemas.microsoft.com/office/drawing/2014/main" id="{77F657CE-CB39-110E-E302-8B746E8CD85E}"/>
              </a:ext>
            </a:extLst>
          </p:cNvPr>
          <p:cNvSpPr/>
          <p:nvPr/>
        </p:nvSpPr>
        <p:spPr>
          <a:xfrm>
            <a:off x="11319144" y="6716559"/>
            <a:ext cx="740040" cy="141442"/>
          </a:xfrm>
          <a:custGeom>
            <a:avLst/>
            <a:gdLst>
              <a:gd name="connsiteX0" fmla="*/ 149365 w 920907"/>
              <a:gd name="connsiteY0" fmla="*/ 353 h 176017"/>
              <a:gd name="connsiteX1" fmla="*/ 460454 w 920907"/>
              <a:gd name="connsiteY1" fmla="*/ 129238 h 176017"/>
              <a:gd name="connsiteX2" fmla="*/ 706499 w 920907"/>
              <a:gd name="connsiteY2" fmla="*/ 54009 h 176017"/>
              <a:gd name="connsiteX3" fmla="*/ 771542 w 920907"/>
              <a:gd name="connsiteY3" fmla="*/ 353 h 176017"/>
              <a:gd name="connsiteX4" fmla="*/ 920907 w 920907"/>
              <a:gd name="connsiteY4" fmla="*/ 149719 h 176017"/>
              <a:gd name="connsiteX5" fmla="*/ 889051 w 920907"/>
              <a:gd name="connsiteY5" fmla="*/ 176017 h 176017"/>
              <a:gd name="connsiteX6" fmla="*/ 31855 w 920907"/>
              <a:gd name="connsiteY6" fmla="*/ 176017 h 176017"/>
              <a:gd name="connsiteX7" fmla="*/ 0 w 920907"/>
              <a:gd name="connsiteY7" fmla="*/ 149719 h 176017"/>
              <a:gd name="connsiteX8" fmla="*/ 771189 w 920907"/>
              <a:gd name="connsiteY8" fmla="*/ 0 h 176017"/>
              <a:gd name="connsiteX9" fmla="*/ 771543 w 920907"/>
              <a:gd name="connsiteY9" fmla="*/ 353 h 176017"/>
              <a:gd name="connsiteX10" fmla="*/ 771542 w 920907"/>
              <a:gd name="connsiteY10" fmla="*/ 353 h 17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0907" h="176017">
                <a:moveTo>
                  <a:pt x="149365" y="353"/>
                </a:moveTo>
                <a:cubicBezTo>
                  <a:pt x="229168" y="80156"/>
                  <a:pt x="338984" y="129238"/>
                  <a:pt x="460454" y="129238"/>
                </a:cubicBezTo>
                <a:cubicBezTo>
                  <a:pt x="551556" y="129238"/>
                  <a:pt x="636302" y="101430"/>
                  <a:pt x="706499" y="54009"/>
                </a:cubicBezTo>
                <a:lnTo>
                  <a:pt x="771542" y="353"/>
                </a:lnTo>
                <a:lnTo>
                  <a:pt x="920907" y="149719"/>
                </a:lnTo>
                <a:lnTo>
                  <a:pt x="889051" y="176017"/>
                </a:lnTo>
                <a:lnTo>
                  <a:pt x="31855" y="176017"/>
                </a:lnTo>
                <a:lnTo>
                  <a:pt x="0" y="149719"/>
                </a:lnTo>
                <a:close/>
                <a:moveTo>
                  <a:pt x="771189" y="0"/>
                </a:moveTo>
                <a:lnTo>
                  <a:pt x="771543" y="353"/>
                </a:lnTo>
                <a:lnTo>
                  <a:pt x="771542" y="353"/>
                </a:lnTo>
                <a:close/>
              </a:path>
            </a:pathLst>
          </a:custGeom>
          <a:solidFill>
            <a:schemeClr val="accent2"/>
          </a:solidFill>
          <a:ln w="27842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52" name="Dowolny kształt: kształt 151">
            <a:extLst>
              <a:ext uri="{FF2B5EF4-FFF2-40B4-BE49-F238E27FC236}">
                <a16:creationId xmlns:a16="http://schemas.microsoft.com/office/drawing/2014/main" id="{B94F3F7F-28EE-8285-548C-3D063D9CF383}"/>
              </a:ext>
            </a:extLst>
          </p:cNvPr>
          <p:cNvSpPr/>
          <p:nvPr/>
        </p:nvSpPr>
        <p:spPr>
          <a:xfrm>
            <a:off x="11319143" y="5943345"/>
            <a:ext cx="740607" cy="273817"/>
          </a:xfrm>
          <a:custGeom>
            <a:avLst/>
            <a:gdLst>
              <a:gd name="connsiteX0" fmla="*/ 118920 w 732028"/>
              <a:gd name="connsiteY0" fmla="*/ 270654 h 270654"/>
              <a:gd name="connsiteX1" fmla="*/ 366014 w 732028"/>
              <a:gd name="connsiteY1" fmla="*/ 168282 h 270654"/>
              <a:gd name="connsiteX2" fmla="*/ 613109 w 732028"/>
              <a:gd name="connsiteY2" fmla="*/ 270654 h 270654"/>
              <a:gd name="connsiteX3" fmla="*/ 732029 w 732028"/>
              <a:gd name="connsiteY3" fmla="*/ 151735 h 270654"/>
              <a:gd name="connsiteX4" fmla="*/ 365734 w 732028"/>
              <a:gd name="connsiteY4" fmla="*/ 0 h 270654"/>
              <a:gd name="connsiteX5" fmla="*/ 0 w 732028"/>
              <a:gd name="connsiteY5" fmla="*/ 151735 h 270654"/>
              <a:gd name="connsiteX6" fmla="*/ 118920 w 732028"/>
              <a:gd name="connsiteY6" fmla="*/ 270654 h 27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2028" h="270654">
                <a:moveTo>
                  <a:pt x="118920" y="270654"/>
                </a:moveTo>
                <a:cubicBezTo>
                  <a:pt x="182026" y="207548"/>
                  <a:pt x="269532" y="168282"/>
                  <a:pt x="366014" y="168282"/>
                </a:cubicBezTo>
                <a:cubicBezTo>
                  <a:pt x="462496" y="168282"/>
                  <a:pt x="549723" y="207268"/>
                  <a:pt x="613109" y="270654"/>
                </a:cubicBezTo>
                <a:lnTo>
                  <a:pt x="732029" y="151735"/>
                </a:lnTo>
                <a:cubicBezTo>
                  <a:pt x="637791" y="58057"/>
                  <a:pt x="508493" y="0"/>
                  <a:pt x="365734" y="0"/>
                </a:cubicBezTo>
                <a:cubicBezTo>
                  <a:pt x="222974" y="0"/>
                  <a:pt x="93677" y="58057"/>
                  <a:pt x="0" y="151735"/>
                </a:cubicBezTo>
                <a:lnTo>
                  <a:pt x="118920" y="270654"/>
                </a:lnTo>
                <a:close/>
              </a:path>
            </a:pathLst>
          </a:custGeom>
          <a:solidFill>
            <a:schemeClr val="accent2"/>
          </a:solidFill>
          <a:ln w="27842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AA818BA8-B3C0-6341-E727-86743CC4E79A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644804" y="6284660"/>
            <a:ext cx="1541521" cy="373689"/>
          </a:xfrm>
          <a:prstGeom prst="rect">
            <a:avLst/>
          </a:pr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015468" y="0"/>
            <a:ext cx="10171426" cy="18590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86893" y="6080364"/>
            <a:ext cx="1005107" cy="772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4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2192000" cy="8107906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015468" y="2200408"/>
            <a:ext cx="10171425" cy="38807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6" name="Trójkąt prostokątny 155">
            <a:extLst>
              <a:ext uri="{FF2B5EF4-FFF2-40B4-BE49-F238E27FC236}">
                <a16:creationId xmlns:a16="http://schemas.microsoft.com/office/drawing/2014/main" id="{5BFF3350-8B63-EC30-3BB0-5FBF099E51DE}"/>
              </a:ext>
            </a:extLst>
          </p:cNvPr>
          <p:cNvSpPr/>
          <p:nvPr userDrawn="1"/>
        </p:nvSpPr>
        <p:spPr>
          <a:xfrm rot="10800000">
            <a:off x="11186894" y="1"/>
            <a:ext cx="1005106" cy="1016454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236" name="Dowolny kształt: kształt 235">
            <a:extLst>
              <a:ext uri="{FF2B5EF4-FFF2-40B4-BE49-F238E27FC236}">
                <a16:creationId xmlns:a16="http://schemas.microsoft.com/office/drawing/2014/main" id="{B7488982-1F8E-E1B1-61DA-B88D349BDDF4}"/>
              </a:ext>
            </a:extLst>
          </p:cNvPr>
          <p:cNvSpPr/>
          <p:nvPr userDrawn="1"/>
        </p:nvSpPr>
        <p:spPr>
          <a:xfrm>
            <a:off x="1" y="-2599"/>
            <a:ext cx="626603" cy="615267"/>
          </a:xfrm>
          <a:custGeom>
            <a:avLst/>
            <a:gdLst>
              <a:gd name="connsiteX0" fmla="*/ 544612 w 779745"/>
              <a:gd name="connsiteY0" fmla="*/ 0 h 765666"/>
              <a:gd name="connsiteX1" fmla="*/ 779745 w 779745"/>
              <a:gd name="connsiteY1" fmla="*/ 0 h 765666"/>
              <a:gd name="connsiteX2" fmla="*/ 765449 w 779745"/>
              <a:gd name="connsiteY2" fmla="*/ 141807 h 765666"/>
              <a:gd name="connsiteX3" fmla="*/ 0 w 779745"/>
              <a:gd name="connsiteY3" fmla="*/ 765666 h 765666"/>
              <a:gd name="connsiteX4" fmla="*/ 0 w 779745"/>
              <a:gd name="connsiteY4" fmla="*/ 530534 h 765666"/>
              <a:gd name="connsiteX5" fmla="*/ 96684 w 779745"/>
              <a:gd name="connsiteY5" fmla="*/ 522003 h 765666"/>
              <a:gd name="connsiteX6" fmla="*/ 535093 w 779745"/>
              <a:gd name="connsiteY6" fmla="*/ 94420 h 7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45" h="765666">
                <a:moveTo>
                  <a:pt x="544612" y="0"/>
                </a:moveTo>
                <a:lnTo>
                  <a:pt x="779745" y="0"/>
                </a:lnTo>
                <a:lnTo>
                  <a:pt x="765449" y="141807"/>
                </a:lnTo>
                <a:cubicBezTo>
                  <a:pt x="692594" y="497843"/>
                  <a:pt x="377574" y="765666"/>
                  <a:pt x="0" y="765666"/>
                </a:cubicBezTo>
                <a:lnTo>
                  <a:pt x="0" y="530534"/>
                </a:lnTo>
                <a:lnTo>
                  <a:pt x="96684" y="522003"/>
                </a:lnTo>
                <a:cubicBezTo>
                  <a:pt x="316354" y="482765"/>
                  <a:pt x="490529" y="312199"/>
                  <a:pt x="535093" y="944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sz="144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6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734812" rtl="0" eaLnBrk="1" latinLnBrk="0" hangingPunct="1">
        <a:lnSpc>
          <a:spcPct val="90000"/>
        </a:lnSpc>
        <a:spcBef>
          <a:spcPct val="0"/>
        </a:spcBef>
        <a:buNone/>
        <a:defRPr sz="3214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9629" indent="-229629" algn="l" defTabSz="734812" rtl="0" eaLnBrk="1" latinLnBrk="0" hangingPunct="1">
        <a:lnSpc>
          <a:spcPct val="100000"/>
        </a:lnSpc>
        <a:spcBef>
          <a:spcPts val="804"/>
        </a:spcBef>
        <a:spcAft>
          <a:spcPts val="482"/>
        </a:spcAft>
        <a:buFont typeface="Century Gothic" panose="020B0502020202020204" pitchFamily="34" charset="0"/>
        <a:buChar char="−"/>
        <a:defRPr sz="1446" kern="1200">
          <a:solidFill>
            <a:schemeClr val="accent1"/>
          </a:solidFill>
          <a:latin typeface="+mn-lt"/>
          <a:ea typeface="+mn-ea"/>
          <a:cs typeface="+mn-cs"/>
        </a:defRPr>
      </a:lvl1pPr>
      <a:lvl2pPr marL="577899" indent="-367406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accent1"/>
        </a:buClr>
        <a:buFont typeface="+mj-lt"/>
        <a:buAutoNum type="arabicPeriod"/>
        <a:defRPr sz="1446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66211" indent="-288312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+mj-lt"/>
        <a:buAutoNum type="alphaLcPeriod"/>
        <a:defRPr sz="1446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53246" indent="-28576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accent3"/>
        </a:buClr>
        <a:buFont typeface="Wingdings" panose="05000000000000000000" pitchFamily="2" charset="2"/>
        <a:buChar char="§"/>
        <a:defRPr sz="1446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Wingdings" panose="05000000000000000000" pitchFamily="2" charset="2"/>
        <a:buNone/>
        <a:defRPr lang="pl-PL" sz="1446" kern="1200" dirty="0" smtClean="0">
          <a:solidFill>
            <a:schemeClr val="accent1"/>
          </a:solidFill>
          <a:latin typeface="+mn-lt"/>
          <a:ea typeface="+mn-ea"/>
          <a:cs typeface="+mn-cs"/>
        </a:defRPr>
      </a:lvl5pPr>
      <a:lvl6pPr marL="2020733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388138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755544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3122950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1pPr>
      <a:lvl2pPr marL="36740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2pPr>
      <a:lvl3pPr marL="734812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3pPr>
      <a:lvl4pPr marL="1102218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4pPr>
      <a:lvl5pPr marL="1469624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5pPr>
      <a:lvl6pPr marL="183703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20443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571841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2939247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5">
          <p15:clr>
            <a:srgbClr val="5ACBF0"/>
          </p15:clr>
        </p15:guide>
        <p15:guide id="2" orient="horz" pos="1452">
          <p15:clr>
            <a:srgbClr val="5ACBF0"/>
          </p15:clr>
        </p15:guide>
        <p15:guide id="3" orient="horz" pos="1589">
          <p15:clr>
            <a:srgbClr val="000000"/>
          </p15:clr>
        </p15:guide>
        <p15:guide id="4" orient="horz" pos="1718">
          <p15:clr>
            <a:srgbClr val="5ACBF0"/>
          </p15:clr>
        </p15:guide>
        <p15:guide id="5" orient="horz" pos="3047">
          <p15:clr>
            <a:srgbClr val="5ACBF0"/>
          </p15:clr>
        </p15:guide>
        <p15:guide id="6" orient="horz" pos="3177">
          <p15:clr>
            <a:srgbClr val="000000"/>
          </p15:clr>
        </p15:guide>
        <p15:guide id="7" orient="horz" pos="3309">
          <p15:clr>
            <a:srgbClr val="5ACBF0"/>
          </p15:clr>
        </p15:guide>
        <p15:guide id="8" orient="horz" pos="4635">
          <p15:clr>
            <a:srgbClr val="5ACBF0"/>
          </p15:clr>
        </p15:guide>
        <p15:guide id="9" orient="horz" pos="4767">
          <p15:clr>
            <a:srgbClr val="000000"/>
          </p15:clr>
        </p15:guide>
        <p15:guide id="11" orient="horz" pos="4888">
          <p15:clr>
            <a:srgbClr val="5ACBF0"/>
          </p15:clr>
        </p15:guide>
        <p15:guide id="12" pos="1717">
          <p15:clr>
            <a:srgbClr val="5ACBF0"/>
          </p15:clr>
        </p15:guide>
        <p15:guide id="13" pos="1463">
          <p15:clr>
            <a:srgbClr val="5ACBF0"/>
          </p15:clr>
        </p15:guide>
        <p15:guide id="14" pos="129">
          <p15:clr>
            <a:srgbClr val="5ACBF0"/>
          </p15:clr>
        </p15:guide>
        <p15:guide id="15" pos="4665">
          <p15:clr>
            <a:srgbClr val="5ACBF0"/>
          </p15:clr>
        </p15:guide>
        <p15:guide id="16" pos="3056">
          <p15:clr>
            <a:srgbClr val="5ACBF0"/>
          </p15:clr>
        </p15:guide>
        <p15:guide id="17" pos="3315">
          <p15:clr>
            <a:srgbClr val="5ACBF0"/>
          </p15:clr>
        </p15:guide>
        <p15:guide id="18" pos="1581">
          <p15:clr>
            <a:srgbClr val="000000"/>
          </p15:clr>
        </p15:guide>
        <p15:guide id="19" pos="3186">
          <p15:clr>
            <a:srgbClr val="000000"/>
          </p15:clr>
        </p15:guide>
        <p15:guide id="20" pos="4779">
          <p15:clr>
            <a:srgbClr val="000000"/>
          </p15:clr>
        </p15:guide>
        <p15:guide id="21" pos="4910">
          <p15:clr>
            <a:srgbClr val="5ACBF0"/>
          </p15:clr>
        </p15:guide>
        <p15:guide id="22" pos="6240">
          <p15:clr>
            <a:srgbClr val="5ACBF0"/>
          </p15:clr>
        </p15:guide>
        <p15:guide id="23" pos="6371">
          <p15:clr>
            <a:srgbClr val="000000"/>
          </p15:clr>
        </p15:guide>
        <p15:guide id="24" pos="6503">
          <p15:clr>
            <a:srgbClr val="5ACBF0"/>
          </p15:clr>
        </p15:guide>
        <p15:guide id="25" pos="7834">
          <p15:clr>
            <a:srgbClr val="5ACBF0"/>
          </p15:clr>
        </p15:guide>
        <p15:guide id="26" pos="7976">
          <p15:clr>
            <a:srgbClr val="000000"/>
          </p15:clr>
        </p15:guide>
        <p15:guide id="27" pos="8098">
          <p15:clr>
            <a:srgbClr val="5ACBF0"/>
          </p15:clr>
        </p15:guide>
        <p15:guide id="28" pos="9426">
          <p15:clr>
            <a:srgbClr val="5ACBF0"/>
          </p15:clr>
        </p15:guide>
        <p15:guide id="29" pos="810">
          <p15:clr>
            <a:srgbClr val="5ACBF0"/>
          </p15:clr>
        </p15:guide>
        <p15:guide id="30" pos="2397">
          <p15:clr>
            <a:srgbClr val="5ACBF0"/>
          </p15:clr>
        </p15:guide>
        <p15:guide id="31" pos="3990">
          <p15:clr>
            <a:srgbClr val="5ACBF0"/>
          </p15:clr>
        </p15:guide>
        <p15:guide id="32" pos="5572">
          <p15:clr>
            <a:srgbClr val="5ACBF0"/>
          </p15:clr>
        </p15:guide>
        <p15:guide id="33" pos="7170">
          <p15:clr>
            <a:srgbClr val="5ACBF0"/>
          </p15:clr>
        </p15:guide>
        <p15:guide id="34" pos="8769">
          <p15:clr>
            <a:srgbClr val="5ACBF0"/>
          </p15:clr>
        </p15:guide>
        <p15:guide id="35" orient="horz" pos="792">
          <p15:clr>
            <a:srgbClr val="5ACBF0"/>
          </p15:clr>
        </p15:guide>
        <p15:guide id="36" orient="horz" pos="2376">
          <p15:clr>
            <a:srgbClr val="5ACBF0"/>
          </p15:clr>
        </p15:guide>
        <p15:guide id="37" orient="horz" pos="3960">
          <p15:clr>
            <a:srgbClr val="5ACBF0"/>
          </p15:clr>
        </p15:guide>
        <p15:guide id="38" pos="9557">
          <p15:clr>
            <a:srgbClr val="5ACBF0"/>
          </p15:clr>
        </p15:guide>
        <p15:guide id="39" orient="horz">
          <p15:clr>
            <a:srgbClr val="5ACBF0"/>
          </p15:clr>
        </p15:guide>
        <p15:guide id="40" orient="horz" pos="5376">
          <p15:clr>
            <a:srgbClr val="5ACBF0"/>
          </p15:clr>
        </p15:guide>
        <p15:guide id="4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ównoległobok 238">
            <a:extLst>
              <a:ext uri="{FF2B5EF4-FFF2-40B4-BE49-F238E27FC236}">
                <a16:creationId xmlns:a16="http://schemas.microsoft.com/office/drawing/2014/main" id="{A677CC88-F1BB-F616-DCDD-1DE49F55BF5A}"/>
              </a:ext>
            </a:extLst>
          </p:cNvPr>
          <p:cNvSpPr/>
          <p:nvPr userDrawn="1"/>
        </p:nvSpPr>
        <p:spPr>
          <a:xfrm rot="5400000">
            <a:off x="847" y="5188891"/>
            <a:ext cx="331836" cy="331849"/>
          </a:xfrm>
          <a:prstGeom prst="parallelogram">
            <a:avLst>
              <a:gd name="adj" fmla="val 4789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240" name="Równoległobok 239">
            <a:extLst>
              <a:ext uri="{FF2B5EF4-FFF2-40B4-BE49-F238E27FC236}">
                <a16:creationId xmlns:a16="http://schemas.microsoft.com/office/drawing/2014/main" id="{A54EA46A-36F3-9E8F-0C07-B8440D3201D3}"/>
              </a:ext>
            </a:extLst>
          </p:cNvPr>
          <p:cNvSpPr/>
          <p:nvPr userDrawn="1"/>
        </p:nvSpPr>
        <p:spPr>
          <a:xfrm rot="5400000">
            <a:off x="847" y="5469083"/>
            <a:ext cx="331836" cy="331849"/>
          </a:xfrm>
          <a:prstGeom prst="parallelogram">
            <a:avLst>
              <a:gd name="adj" fmla="val 4789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241" name="Równoległobok 240">
            <a:extLst>
              <a:ext uri="{FF2B5EF4-FFF2-40B4-BE49-F238E27FC236}">
                <a16:creationId xmlns:a16="http://schemas.microsoft.com/office/drawing/2014/main" id="{31FD3016-741E-D63D-F10E-409D1A6D9BBF}"/>
              </a:ext>
            </a:extLst>
          </p:cNvPr>
          <p:cNvSpPr/>
          <p:nvPr userDrawn="1"/>
        </p:nvSpPr>
        <p:spPr>
          <a:xfrm rot="5400000">
            <a:off x="847" y="5749276"/>
            <a:ext cx="331836" cy="331849"/>
          </a:xfrm>
          <a:prstGeom prst="parallelogram">
            <a:avLst>
              <a:gd name="adj" fmla="val 4789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149" name="Dowolny kształt: kształt 148">
            <a:extLst>
              <a:ext uri="{FF2B5EF4-FFF2-40B4-BE49-F238E27FC236}">
                <a16:creationId xmlns:a16="http://schemas.microsoft.com/office/drawing/2014/main" id="{287EBD63-07DA-1824-C6EE-2204F3C735CE}"/>
              </a:ext>
            </a:extLst>
          </p:cNvPr>
          <p:cNvSpPr/>
          <p:nvPr/>
        </p:nvSpPr>
        <p:spPr>
          <a:xfrm>
            <a:off x="11416719" y="6194426"/>
            <a:ext cx="544888" cy="544868"/>
          </a:xfrm>
          <a:custGeom>
            <a:avLst/>
            <a:gdLst>
              <a:gd name="connsiteX0" fmla="*/ 698372 w 698372"/>
              <a:gd name="connsiteY0" fmla="*/ 349186 h 698372"/>
              <a:gd name="connsiteX1" fmla="*/ 349186 w 698372"/>
              <a:gd name="connsiteY1" fmla="*/ 698372 h 698372"/>
              <a:gd name="connsiteX2" fmla="*/ 0 w 698372"/>
              <a:gd name="connsiteY2" fmla="*/ 349186 h 698372"/>
              <a:gd name="connsiteX3" fmla="*/ 349186 w 698372"/>
              <a:gd name="connsiteY3" fmla="*/ 0 h 698372"/>
              <a:gd name="connsiteX4" fmla="*/ 698372 w 698372"/>
              <a:gd name="connsiteY4" fmla="*/ 349186 h 69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372" h="698372">
                <a:moveTo>
                  <a:pt x="698372" y="349186"/>
                </a:moveTo>
                <a:cubicBezTo>
                  <a:pt x="698372" y="542036"/>
                  <a:pt x="542036" y="698372"/>
                  <a:pt x="349186" y="698372"/>
                </a:cubicBezTo>
                <a:cubicBezTo>
                  <a:pt x="156336" y="698372"/>
                  <a:pt x="0" y="542036"/>
                  <a:pt x="0" y="349186"/>
                </a:cubicBezTo>
                <a:cubicBezTo>
                  <a:pt x="0" y="156336"/>
                  <a:pt x="156336" y="0"/>
                  <a:pt x="349186" y="0"/>
                </a:cubicBezTo>
                <a:cubicBezTo>
                  <a:pt x="542036" y="0"/>
                  <a:pt x="698372" y="156336"/>
                  <a:pt x="698372" y="349186"/>
                </a:cubicBezTo>
                <a:close/>
              </a:path>
            </a:pathLst>
          </a:custGeom>
          <a:solidFill>
            <a:schemeClr val="accent1"/>
          </a:solidFill>
          <a:ln w="27842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238" name="Dowolny kształt: kształt 237">
            <a:extLst>
              <a:ext uri="{FF2B5EF4-FFF2-40B4-BE49-F238E27FC236}">
                <a16:creationId xmlns:a16="http://schemas.microsoft.com/office/drawing/2014/main" id="{77F657CE-CB39-110E-E302-8B746E8CD85E}"/>
              </a:ext>
            </a:extLst>
          </p:cNvPr>
          <p:cNvSpPr/>
          <p:nvPr/>
        </p:nvSpPr>
        <p:spPr>
          <a:xfrm>
            <a:off x="11319144" y="6716559"/>
            <a:ext cx="740040" cy="141442"/>
          </a:xfrm>
          <a:custGeom>
            <a:avLst/>
            <a:gdLst>
              <a:gd name="connsiteX0" fmla="*/ 149365 w 920907"/>
              <a:gd name="connsiteY0" fmla="*/ 353 h 176017"/>
              <a:gd name="connsiteX1" fmla="*/ 460454 w 920907"/>
              <a:gd name="connsiteY1" fmla="*/ 129238 h 176017"/>
              <a:gd name="connsiteX2" fmla="*/ 706499 w 920907"/>
              <a:gd name="connsiteY2" fmla="*/ 54009 h 176017"/>
              <a:gd name="connsiteX3" fmla="*/ 771542 w 920907"/>
              <a:gd name="connsiteY3" fmla="*/ 353 h 176017"/>
              <a:gd name="connsiteX4" fmla="*/ 920907 w 920907"/>
              <a:gd name="connsiteY4" fmla="*/ 149719 h 176017"/>
              <a:gd name="connsiteX5" fmla="*/ 889051 w 920907"/>
              <a:gd name="connsiteY5" fmla="*/ 176017 h 176017"/>
              <a:gd name="connsiteX6" fmla="*/ 31855 w 920907"/>
              <a:gd name="connsiteY6" fmla="*/ 176017 h 176017"/>
              <a:gd name="connsiteX7" fmla="*/ 0 w 920907"/>
              <a:gd name="connsiteY7" fmla="*/ 149719 h 176017"/>
              <a:gd name="connsiteX8" fmla="*/ 771189 w 920907"/>
              <a:gd name="connsiteY8" fmla="*/ 0 h 176017"/>
              <a:gd name="connsiteX9" fmla="*/ 771543 w 920907"/>
              <a:gd name="connsiteY9" fmla="*/ 353 h 176017"/>
              <a:gd name="connsiteX10" fmla="*/ 771542 w 920907"/>
              <a:gd name="connsiteY10" fmla="*/ 353 h 17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0907" h="176017">
                <a:moveTo>
                  <a:pt x="149365" y="353"/>
                </a:moveTo>
                <a:cubicBezTo>
                  <a:pt x="229168" y="80156"/>
                  <a:pt x="338984" y="129238"/>
                  <a:pt x="460454" y="129238"/>
                </a:cubicBezTo>
                <a:cubicBezTo>
                  <a:pt x="551556" y="129238"/>
                  <a:pt x="636302" y="101430"/>
                  <a:pt x="706499" y="54009"/>
                </a:cubicBezTo>
                <a:lnTo>
                  <a:pt x="771542" y="353"/>
                </a:lnTo>
                <a:lnTo>
                  <a:pt x="920907" y="149719"/>
                </a:lnTo>
                <a:lnTo>
                  <a:pt x="889051" y="176017"/>
                </a:lnTo>
                <a:lnTo>
                  <a:pt x="31855" y="176017"/>
                </a:lnTo>
                <a:lnTo>
                  <a:pt x="0" y="149719"/>
                </a:lnTo>
                <a:close/>
                <a:moveTo>
                  <a:pt x="771189" y="0"/>
                </a:moveTo>
                <a:lnTo>
                  <a:pt x="771543" y="353"/>
                </a:lnTo>
                <a:lnTo>
                  <a:pt x="771542" y="353"/>
                </a:lnTo>
                <a:close/>
              </a:path>
            </a:pathLst>
          </a:custGeom>
          <a:solidFill>
            <a:schemeClr val="accent2"/>
          </a:solidFill>
          <a:ln w="27842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sp>
        <p:nvSpPr>
          <p:cNvPr id="152" name="Dowolny kształt: kształt 151">
            <a:extLst>
              <a:ext uri="{FF2B5EF4-FFF2-40B4-BE49-F238E27FC236}">
                <a16:creationId xmlns:a16="http://schemas.microsoft.com/office/drawing/2014/main" id="{B94F3F7F-28EE-8285-548C-3D063D9CF383}"/>
              </a:ext>
            </a:extLst>
          </p:cNvPr>
          <p:cNvSpPr/>
          <p:nvPr/>
        </p:nvSpPr>
        <p:spPr>
          <a:xfrm>
            <a:off x="11319143" y="5943345"/>
            <a:ext cx="740607" cy="273817"/>
          </a:xfrm>
          <a:custGeom>
            <a:avLst/>
            <a:gdLst>
              <a:gd name="connsiteX0" fmla="*/ 118920 w 732028"/>
              <a:gd name="connsiteY0" fmla="*/ 270654 h 270654"/>
              <a:gd name="connsiteX1" fmla="*/ 366014 w 732028"/>
              <a:gd name="connsiteY1" fmla="*/ 168282 h 270654"/>
              <a:gd name="connsiteX2" fmla="*/ 613109 w 732028"/>
              <a:gd name="connsiteY2" fmla="*/ 270654 h 270654"/>
              <a:gd name="connsiteX3" fmla="*/ 732029 w 732028"/>
              <a:gd name="connsiteY3" fmla="*/ 151735 h 270654"/>
              <a:gd name="connsiteX4" fmla="*/ 365734 w 732028"/>
              <a:gd name="connsiteY4" fmla="*/ 0 h 270654"/>
              <a:gd name="connsiteX5" fmla="*/ 0 w 732028"/>
              <a:gd name="connsiteY5" fmla="*/ 151735 h 270654"/>
              <a:gd name="connsiteX6" fmla="*/ 118920 w 732028"/>
              <a:gd name="connsiteY6" fmla="*/ 270654 h 27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2028" h="270654">
                <a:moveTo>
                  <a:pt x="118920" y="270654"/>
                </a:moveTo>
                <a:cubicBezTo>
                  <a:pt x="182026" y="207548"/>
                  <a:pt x="269532" y="168282"/>
                  <a:pt x="366014" y="168282"/>
                </a:cubicBezTo>
                <a:cubicBezTo>
                  <a:pt x="462496" y="168282"/>
                  <a:pt x="549723" y="207268"/>
                  <a:pt x="613109" y="270654"/>
                </a:cubicBezTo>
                <a:lnTo>
                  <a:pt x="732029" y="151735"/>
                </a:lnTo>
                <a:cubicBezTo>
                  <a:pt x="637791" y="58057"/>
                  <a:pt x="508493" y="0"/>
                  <a:pt x="365734" y="0"/>
                </a:cubicBezTo>
                <a:cubicBezTo>
                  <a:pt x="222974" y="0"/>
                  <a:pt x="93677" y="58057"/>
                  <a:pt x="0" y="151735"/>
                </a:cubicBezTo>
                <a:lnTo>
                  <a:pt x="118920" y="270654"/>
                </a:lnTo>
                <a:close/>
              </a:path>
            </a:pathLst>
          </a:custGeom>
          <a:solidFill>
            <a:schemeClr val="accent2"/>
          </a:solidFill>
          <a:ln w="27842" cap="flat">
            <a:noFill/>
            <a:prstDash val="solid"/>
            <a:miter/>
          </a:ln>
        </p:spPr>
        <p:txBody>
          <a:bodyPr rtlCol="0" anchor="ctr"/>
          <a:lstStyle/>
          <a:p>
            <a:endParaRPr lang="pl-PL" sz="1446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AA818BA8-B3C0-6341-E727-86743CC4E79A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644804" y="6284660"/>
            <a:ext cx="1541521" cy="373689"/>
          </a:xfrm>
          <a:prstGeom prst="rect">
            <a:avLst/>
          </a:pr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015468" y="0"/>
            <a:ext cx="10171426" cy="18590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86893" y="6080364"/>
            <a:ext cx="1005107" cy="772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4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2192000" cy="8107906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46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015468" y="2200408"/>
            <a:ext cx="10171425" cy="38807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6" name="Trójkąt prostokątny 155">
            <a:extLst>
              <a:ext uri="{FF2B5EF4-FFF2-40B4-BE49-F238E27FC236}">
                <a16:creationId xmlns:a16="http://schemas.microsoft.com/office/drawing/2014/main" id="{5BFF3350-8B63-EC30-3BB0-5FBF099E51DE}"/>
              </a:ext>
            </a:extLst>
          </p:cNvPr>
          <p:cNvSpPr/>
          <p:nvPr userDrawn="1"/>
        </p:nvSpPr>
        <p:spPr>
          <a:xfrm rot="10800000">
            <a:off x="11186894" y="1"/>
            <a:ext cx="1005106" cy="1016454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46"/>
          </a:p>
        </p:txBody>
      </p:sp>
      <p:sp>
        <p:nvSpPr>
          <p:cNvPr id="236" name="Dowolny kształt: kształt 235">
            <a:extLst>
              <a:ext uri="{FF2B5EF4-FFF2-40B4-BE49-F238E27FC236}">
                <a16:creationId xmlns:a16="http://schemas.microsoft.com/office/drawing/2014/main" id="{B7488982-1F8E-E1B1-61DA-B88D349BDDF4}"/>
              </a:ext>
            </a:extLst>
          </p:cNvPr>
          <p:cNvSpPr/>
          <p:nvPr userDrawn="1"/>
        </p:nvSpPr>
        <p:spPr>
          <a:xfrm>
            <a:off x="1" y="-2599"/>
            <a:ext cx="626603" cy="615267"/>
          </a:xfrm>
          <a:custGeom>
            <a:avLst/>
            <a:gdLst>
              <a:gd name="connsiteX0" fmla="*/ 544612 w 779745"/>
              <a:gd name="connsiteY0" fmla="*/ 0 h 765666"/>
              <a:gd name="connsiteX1" fmla="*/ 779745 w 779745"/>
              <a:gd name="connsiteY1" fmla="*/ 0 h 765666"/>
              <a:gd name="connsiteX2" fmla="*/ 765449 w 779745"/>
              <a:gd name="connsiteY2" fmla="*/ 141807 h 765666"/>
              <a:gd name="connsiteX3" fmla="*/ 0 w 779745"/>
              <a:gd name="connsiteY3" fmla="*/ 765666 h 765666"/>
              <a:gd name="connsiteX4" fmla="*/ 0 w 779745"/>
              <a:gd name="connsiteY4" fmla="*/ 530534 h 765666"/>
              <a:gd name="connsiteX5" fmla="*/ 96684 w 779745"/>
              <a:gd name="connsiteY5" fmla="*/ 522003 h 765666"/>
              <a:gd name="connsiteX6" fmla="*/ 535093 w 779745"/>
              <a:gd name="connsiteY6" fmla="*/ 94420 h 7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45" h="765666">
                <a:moveTo>
                  <a:pt x="544612" y="0"/>
                </a:moveTo>
                <a:lnTo>
                  <a:pt x="779745" y="0"/>
                </a:lnTo>
                <a:lnTo>
                  <a:pt x="765449" y="141807"/>
                </a:lnTo>
                <a:cubicBezTo>
                  <a:pt x="692594" y="497843"/>
                  <a:pt x="377574" y="765666"/>
                  <a:pt x="0" y="765666"/>
                </a:cubicBezTo>
                <a:lnTo>
                  <a:pt x="0" y="530534"/>
                </a:lnTo>
                <a:lnTo>
                  <a:pt x="96684" y="522003"/>
                </a:lnTo>
                <a:cubicBezTo>
                  <a:pt x="316354" y="482765"/>
                  <a:pt x="490529" y="312199"/>
                  <a:pt x="535093" y="944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sz="1446">
              <a:solidFill>
                <a:schemeClr val="tx1"/>
              </a:solidFill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04CEDA97-71D5-C0D1-E230-2FBADAE38093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931751" y="6179825"/>
            <a:ext cx="1201169" cy="574068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154A5A23-774E-B7F6-251E-0ED9D3883F95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2523111" y="6402032"/>
            <a:ext cx="1071564" cy="2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2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734812" rtl="0" eaLnBrk="1" latinLnBrk="0" hangingPunct="1">
        <a:lnSpc>
          <a:spcPct val="90000"/>
        </a:lnSpc>
        <a:spcBef>
          <a:spcPct val="0"/>
        </a:spcBef>
        <a:buNone/>
        <a:defRPr sz="3214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9629" indent="-229629" algn="l" defTabSz="734812" rtl="0" eaLnBrk="1" latinLnBrk="0" hangingPunct="1">
        <a:lnSpc>
          <a:spcPct val="100000"/>
        </a:lnSpc>
        <a:spcBef>
          <a:spcPts val="804"/>
        </a:spcBef>
        <a:spcAft>
          <a:spcPts val="482"/>
        </a:spcAft>
        <a:buFont typeface="Century Gothic" panose="020B0502020202020204" pitchFamily="34" charset="0"/>
        <a:buChar char="−"/>
        <a:defRPr sz="1446" kern="1200">
          <a:solidFill>
            <a:schemeClr val="accent1"/>
          </a:solidFill>
          <a:latin typeface="+mn-lt"/>
          <a:ea typeface="+mn-ea"/>
          <a:cs typeface="+mn-cs"/>
        </a:defRPr>
      </a:lvl1pPr>
      <a:lvl2pPr marL="577899" indent="-367406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accent1"/>
        </a:buClr>
        <a:buFont typeface="+mj-lt"/>
        <a:buAutoNum type="arabicPeriod"/>
        <a:defRPr sz="1446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66211" indent="-288312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+mj-lt"/>
        <a:buAutoNum type="alphaLcPeriod"/>
        <a:defRPr sz="1446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53246" indent="-28576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Clr>
          <a:schemeClr val="accent3"/>
        </a:buClr>
        <a:buFont typeface="Wingdings" panose="05000000000000000000" pitchFamily="2" charset="2"/>
        <a:buChar char="§"/>
        <a:defRPr sz="1446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734812" rtl="0" eaLnBrk="1" latinLnBrk="0" hangingPunct="1">
        <a:lnSpc>
          <a:spcPct val="100000"/>
        </a:lnSpc>
        <a:spcBef>
          <a:spcPts val="402"/>
        </a:spcBef>
        <a:spcAft>
          <a:spcPts val="482"/>
        </a:spcAft>
        <a:buFont typeface="Wingdings" panose="05000000000000000000" pitchFamily="2" charset="2"/>
        <a:buNone/>
        <a:defRPr lang="pl-PL" sz="1446" kern="1200" dirty="0" smtClean="0">
          <a:solidFill>
            <a:schemeClr val="accent1"/>
          </a:solidFill>
          <a:latin typeface="+mn-lt"/>
          <a:ea typeface="+mn-ea"/>
          <a:cs typeface="+mn-cs"/>
        </a:defRPr>
      </a:lvl5pPr>
      <a:lvl6pPr marL="2020733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388138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755544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3122950" indent="-183703" algn="l" defTabSz="734812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1pPr>
      <a:lvl2pPr marL="36740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2pPr>
      <a:lvl3pPr marL="734812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3pPr>
      <a:lvl4pPr marL="1102218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4pPr>
      <a:lvl5pPr marL="1469624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5pPr>
      <a:lvl6pPr marL="1837030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204436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571841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2939247" algn="l" defTabSz="734812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5">
          <p15:clr>
            <a:srgbClr val="5ACBF0"/>
          </p15:clr>
        </p15:guide>
        <p15:guide id="2" orient="horz" pos="1452">
          <p15:clr>
            <a:srgbClr val="5ACBF0"/>
          </p15:clr>
        </p15:guide>
        <p15:guide id="3" orient="horz" pos="1589">
          <p15:clr>
            <a:srgbClr val="000000"/>
          </p15:clr>
        </p15:guide>
        <p15:guide id="4" orient="horz" pos="1718">
          <p15:clr>
            <a:srgbClr val="5ACBF0"/>
          </p15:clr>
        </p15:guide>
        <p15:guide id="5" orient="horz" pos="3047">
          <p15:clr>
            <a:srgbClr val="5ACBF0"/>
          </p15:clr>
        </p15:guide>
        <p15:guide id="6" orient="horz" pos="3177">
          <p15:clr>
            <a:srgbClr val="000000"/>
          </p15:clr>
        </p15:guide>
        <p15:guide id="7" orient="horz" pos="3309">
          <p15:clr>
            <a:srgbClr val="5ACBF0"/>
          </p15:clr>
        </p15:guide>
        <p15:guide id="8" orient="horz" pos="4635">
          <p15:clr>
            <a:srgbClr val="5ACBF0"/>
          </p15:clr>
        </p15:guide>
        <p15:guide id="9" orient="horz" pos="4767">
          <p15:clr>
            <a:srgbClr val="000000"/>
          </p15:clr>
        </p15:guide>
        <p15:guide id="11" orient="horz" pos="4888">
          <p15:clr>
            <a:srgbClr val="5ACBF0"/>
          </p15:clr>
        </p15:guide>
        <p15:guide id="12" pos="1717">
          <p15:clr>
            <a:srgbClr val="5ACBF0"/>
          </p15:clr>
        </p15:guide>
        <p15:guide id="13" pos="1463">
          <p15:clr>
            <a:srgbClr val="5ACBF0"/>
          </p15:clr>
        </p15:guide>
        <p15:guide id="14" pos="129">
          <p15:clr>
            <a:srgbClr val="5ACBF0"/>
          </p15:clr>
        </p15:guide>
        <p15:guide id="15" pos="4665">
          <p15:clr>
            <a:srgbClr val="5ACBF0"/>
          </p15:clr>
        </p15:guide>
        <p15:guide id="16" pos="3056">
          <p15:clr>
            <a:srgbClr val="5ACBF0"/>
          </p15:clr>
        </p15:guide>
        <p15:guide id="17" pos="3315">
          <p15:clr>
            <a:srgbClr val="5ACBF0"/>
          </p15:clr>
        </p15:guide>
        <p15:guide id="18" pos="1581">
          <p15:clr>
            <a:srgbClr val="000000"/>
          </p15:clr>
        </p15:guide>
        <p15:guide id="19" pos="3191">
          <p15:clr>
            <a:srgbClr val="000000"/>
          </p15:clr>
        </p15:guide>
        <p15:guide id="20" pos="4779">
          <p15:clr>
            <a:srgbClr val="000000"/>
          </p15:clr>
        </p15:guide>
        <p15:guide id="21" pos="4910">
          <p15:clr>
            <a:srgbClr val="5ACBF0"/>
          </p15:clr>
        </p15:guide>
        <p15:guide id="22" pos="6240">
          <p15:clr>
            <a:srgbClr val="5ACBF0"/>
          </p15:clr>
        </p15:guide>
        <p15:guide id="23" pos="6371">
          <p15:clr>
            <a:srgbClr val="000000"/>
          </p15:clr>
        </p15:guide>
        <p15:guide id="24" pos="6503">
          <p15:clr>
            <a:srgbClr val="5ACBF0"/>
          </p15:clr>
        </p15:guide>
        <p15:guide id="25" pos="7834">
          <p15:clr>
            <a:srgbClr val="5ACBF0"/>
          </p15:clr>
        </p15:guide>
        <p15:guide id="26" pos="7976">
          <p15:clr>
            <a:srgbClr val="000000"/>
          </p15:clr>
        </p15:guide>
        <p15:guide id="27" pos="8098">
          <p15:clr>
            <a:srgbClr val="5ACBF0"/>
          </p15:clr>
        </p15:guide>
        <p15:guide id="28" pos="9426">
          <p15:clr>
            <a:srgbClr val="5ACBF0"/>
          </p15:clr>
        </p15:guide>
        <p15:guide id="29" pos="810">
          <p15:clr>
            <a:srgbClr val="5ACBF0"/>
          </p15:clr>
        </p15:guide>
        <p15:guide id="30" pos="2397">
          <p15:clr>
            <a:srgbClr val="5ACBF0"/>
          </p15:clr>
        </p15:guide>
        <p15:guide id="31" pos="3990">
          <p15:clr>
            <a:srgbClr val="5ACBF0"/>
          </p15:clr>
        </p15:guide>
        <p15:guide id="32" pos="5572">
          <p15:clr>
            <a:srgbClr val="5ACBF0"/>
          </p15:clr>
        </p15:guide>
        <p15:guide id="33" pos="7170">
          <p15:clr>
            <a:srgbClr val="5ACBF0"/>
          </p15:clr>
        </p15:guide>
        <p15:guide id="34" pos="8769">
          <p15:clr>
            <a:srgbClr val="5ACBF0"/>
          </p15:clr>
        </p15:guide>
        <p15:guide id="35" orient="horz" pos="792">
          <p15:clr>
            <a:srgbClr val="5ACBF0"/>
          </p15:clr>
        </p15:guide>
        <p15:guide id="36" orient="horz" pos="2376">
          <p15:clr>
            <a:srgbClr val="5ACBF0"/>
          </p15:clr>
        </p15:guide>
        <p15:guide id="37" orient="horz" pos="3960">
          <p15:clr>
            <a:srgbClr val="5ACBF0"/>
          </p15:clr>
        </p15:guide>
        <p15:guide id="38" pos="9557">
          <p15:clr>
            <a:srgbClr val="5ACBF0"/>
          </p15:clr>
        </p15:guide>
        <p15:guide id="39" orient="horz">
          <p15:clr>
            <a:srgbClr val="5ACBF0"/>
          </p15:clr>
        </p15:guide>
        <p15:guide id="40" orient="horz" pos="5376">
          <p15:clr>
            <a:srgbClr val="5ACBF0"/>
          </p15:clr>
        </p15:guide>
        <p15:guide id="4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fbc-dev.cfolks.pl/poradnik" TargetMode="Externa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ABBEA57-64B3-DB70-2383-AE3AD67D1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41" y="2039020"/>
            <a:ext cx="3391270" cy="3323839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FIRMA BEZPIECZNA CYFROWO</a:t>
            </a:r>
            <a:br>
              <a:rPr lang="pl-PL" dirty="0"/>
            </a:br>
            <a:endParaRPr lang="pl-PL" sz="20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95912BE-37CD-4592-B089-B6B672170386}"/>
              </a:ext>
            </a:extLst>
          </p:cNvPr>
          <p:cNvSpPr/>
          <p:nvPr/>
        </p:nvSpPr>
        <p:spPr>
          <a:xfrm>
            <a:off x="113353" y="3429000"/>
            <a:ext cx="3579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Certyfikacja cyberbezpieczeństwa  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6CF3E1DD-93C2-46AF-8016-76C0B20E4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841" y="5202774"/>
            <a:ext cx="3391269" cy="465075"/>
          </a:xfrm>
        </p:spPr>
        <p:txBody>
          <a:bodyPr/>
          <a:lstStyle/>
          <a:p>
            <a:r>
              <a:rPr lang="pl-PL" b="1" dirty="0"/>
              <a:t>Certyfikacja w zamówieniach publicznych</a:t>
            </a:r>
          </a:p>
        </p:txBody>
      </p:sp>
    </p:spTree>
    <p:extLst>
      <p:ext uri="{BB962C8B-B14F-4D97-AF65-F5344CB8AC3E}">
        <p14:creationId xmlns:p14="http://schemas.microsoft.com/office/powerpoint/2010/main" val="52258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7996C50B-A1D3-A7AE-D4D9-55EB1FB0A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Wymogi dotyczące cyberbezpieczeństwa </a:t>
            </a:r>
            <a:br>
              <a:rPr lang="pl-PL" dirty="0"/>
            </a:br>
            <a:r>
              <a:rPr lang="pl-PL" dirty="0"/>
              <a:t>w projektach IT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F32E1C9E-92C3-0DF4-632E-9378E436D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68" y="2310874"/>
            <a:ext cx="10171426" cy="405177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latin typeface="Nunito Sans"/>
              </a:rPr>
              <a:t>Ze względu na rosnący poziom cyberataków w realizowanych projektach IT,  szczególnie w tych implementacyjnych czy związanych z migracją zasobów lub/i procesów do chmury  - oraz w samych kontraktach im towarzyszących - coraz większą wagę przykłada się do wymogów cyberbezpieczeństwa – niemniej </a:t>
            </a:r>
            <a:r>
              <a:rPr lang="pl-PL" sz="2000" b="1" dirty="0">
                <a:latin typeface="Nunito Sans"/>
              </a:rPr>
              <a:t>brakuje spójności i skuteczności oraz mechanizmów kontrolnych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latin typeface="Nunito Sans"/>
              </a:rPr>
              <a:t>Dotyczy to istotnie podmiotów z sektora publicznego, w szczególności tych, których funkcjonowanie określają coraz powszechniejsze </a:t>
            </a:r>
            <a:r>
              <a:rPr lang="pl-PL" sz="2000" dirty="0" err="1">
                <a:latin typeface="Nunito Sans"/>
              </a:rPr>
              <a:t>cyber</a:t>
            </a:r>
            <a:r>
              <a:rPr lang="pl-PL" sz="2000" dirty="0">
                <a:latin typeface="Nunito Sans"/>
              </a:rPr>
              <a:t>-regulacje.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latin typeface="Nunito Sans"/>
              </a:rPr>
              <a:t>Regulacje takie mogą mieć zarówno charakter ustawowy – takie jak UKSC/RODO, NIS/GDPR, jak i aktów niższego rzędu – np. rekomendacje Komisji Nadzoru Finansowego czy Narodowe Standardy Cyberbezpieczeństwa. </a:t>
            </a:r>
          </a:p>
          <a:p>
            <a:endParaRPr lang="pl-PL" dirty="0">
              <a:latin typeface="Nunito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8B02FE-914A-7A3A-7B5C-92736978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42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73A5BA-3E1E-ACA2-9F93-BC52B682F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 jakim etapie inwestycji w IT należy włączyć </a:t>
            </a:r>
            <a:r>
              <a:rPr lang="pl-PL" dirty="0" err="1"/>
              <a:t>cyberbezpieczeństwo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CB121B-BD42-57CC-FC22-1C7C54B61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68" y="2230974"/>
            <a:ext cx="10171426" cy="4051778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rgbClr val="2E2E38"/>
                </a:solidFill>
                <a:latin typeface="Nunito Sans"/>
              </a:rPr>
              <a:t>Zdaniem profesjonalistów i praktyków tej sfery – b</a:t>
            </a:r>
            <a:r>
              <a:rPr lang="pl-PL" sz="2000" b="0" i="0" dirty="0">
                <a:solidFill>
                  <a:srgbClr val="2E2E38"/>
                </a:solidFill>
                <a:effectLst/>
                <a:latin typeface="Nunito Sans"/>
              </a:rPr>
              <a:t>iorąc pod uwagę stale rosnącą liczbę ataków i ogólny poziom zagrożenia – działaniom dążącym do ustanowienia w projekcie jak najwyższego poziomu zabezpieczeń powinna towarzyszyć zasada "przesuwania w lewo” (</a:t>
            </a:r>
            <a:r>
              <a:rPr lang="pl-PL" sz="2000" b="1" i="0" dirty="0" err="1">
                <a:solidFill>
                  <a:srgbClr val="2E2E38"/>
                </a:solidFill>
                <a:effectLst/>
                <a:latin typeface="Nunito Sans"/>
              </a:rPr>
              <a:t>security</a:t>
            </a:r>
            <a:r>
              <a:rPr lang="pl-PL" sz="2000" b="1" i="0" dirty="0">
                <a:solidFill>
                  <a:srgbClr val="2E2E38"/>
                </a:solidFill>
                <a:effectLst/>
                <a:latin typeface="Nunito Sans"/>
              </a:rPr>
              <a:t> </a:t>
            </a:r>
            <a:r>
              <a:rPr lang="pl-PL" sz="2000" b="1" i="0" dirty="0" err="1">
                <a:solidFill>
                  <a:srgbClr val="2E2E38"/>
                </a:solidFill>
                <a:effectLst/>
                <a:latin typeface="Nunito Sans"/>
              </a:rPr>
              <a:t>shift</a:t>
            </a:r>
            <a:r>
              <a:rPr lang="pl-PL" sz="2000" b="1" i="0" dirty="0">
                <a:solidFill>
                  <a:srgbClr val="2E2E38"/>
                </a:solidFill>
                <a:effectLst/>
                <a:latin typeface="Nunito Sans"/>
              </a:rPr>
              <a:t> </a:t>
            </a:r>
            <a:r>
              <a:rPr lang="pl-PL" sz="2000" b="1" i="0" dirty="0" err="1">
                <a:solidFill>
                  <a:srgbClr val="2E2E38"/>
                </a:solidFill>
                <a:effectLst/>
                <a:latin typeface="Nunito Sans"/>
              </a:rPr>
              <a:t>left</a:t>
            </a:r>
            <a:r>
              <a:rPr lang="pl-PL" sz="2000" b="0" i="0" dirty="0">
                <a:solidFill>
                  <a:srgbClr val="2E2E38"/>
                </a:solidFill>
                <a:effectLst/>
                <a:latin typeface="Nunito Sans"/>
              </a:rPr>
              <a:t>). Mówi ona o zaangażowaniu cyberbezpieczeństwa na jak najwcześniejszym etapie (wytwarzania, ale również </a:t>
            </a:r>
            <a:r>
              <a:rPr lang="pl-PL" sz="2000" b="1" i="0" dirty="0">
                <a:solidFill>
                  <a:srgbClr val="2E2E38"/>
                </a:solidFill>
                <a:effectLst/>
                <a:latin typeface="Nunito Sans"/>
              </a:rPr>
              <a:t>kontraktowania</a:t>
            </a:r>
            <a:r>
              <a:rPr lang="pl-PL" sz="2000" b="0" i="0" dirty="0">
                <a:solidFill>
                  <a:srgbClr val="2E2E38"/>
                </a:solidFill>
                <a:effectLst/>
                <a:latin typeface="Nunito Sans"/>
              </a:rPr>
              <a:t>).</a:t>
            </a:r>
          </a:p>
          <a:p>
            <a:r>
              <a:rPr lang="pl-PL" sz="2000" dirty="0">
                <a:solidFill>
                  <a:srgbClr val="2E2E38"/>
                </a:solidFill>
                <a:latin typeface="Nunito Sans"/>
              </a:rPr>
              <a:t>Jednak i takie podejście nie zapewni długoterminowej skuteczności, jeżeli ograniczy się do planowania i wdrożenia, pożądany </a:t>
            </a:r>
            <a:r>
              <a:rPr lang="pl-PL" sz="2000" i="1" dirty="0">
                <a:solidFill>
                  <a:srgbClr val="2E2E38"/>
                </a:solidFill>
                <a:latin typeface="Nunito Sans"/>
              </a:rPr>
              <a:t>modus </a:t>
            </a:r>
            <a:r>
              <a:rPr lang="pl-PL" sz="2000" i="1" dirty="0" err="1">
                <a:solidFill>
                  <a:srgbClr val="2E2E38"/>
                </a:solidFill>
                <a:latin typeface="Nunito Sans"/>
              </a:rPr>
              <a:t>operandi</a:t>
            </a:r>
            <a:r>
              <a:rPr lang="pl-PL" sz="2000" i="1" dirty="0">
                <a:solidFill>
                  <a:srgbClr val="2E2E38"/>
                </a:solidFill>
                <a:latin typeface="Nunito Sans"/>
              </a:rPr>
              <a:t> </a:t>
            </a:r>
            <a:r>
              <a:rPr lang="pl-PL" sz="2000" dirty="0">
                <a:solidFill>
                  <a:srgbClr val="2E2E38"/>
                </a:solidFill>
                <a:latin typeface="Nunito Sans"/>
              </a:rPr>
              <a:t>zapewnia </a:t>
            </a:r>
            <a:r>
              <a:rPr lang="pl-PL" sz="2000" b="1" dirty="0">
                <a:solidFill>
                  <a:srgbClr val="2E2E38"/>
                </a:solidFill>
                <a:latin typeface="Nunito Sans"/>
              </a:rPr>
              <a:t>ciągłość monitorowania oraz procedury doskonalenia. </a:t>
            </a:r>
          </a:p>
          <a:p>
            <a:r>
              <a:rPr lang="pl-PL" sz="2000" dirty="0">
                <a:solidFill>
                  <a:srgbClr val="2E2E38"/>
                </a:solidFill>
                <a:latin typeface="Nunito Sans"/>
              </a:rPr>
              <a:t>W tym kontekście certyfikacja i szerzej - ocena zgodności - przewidujące systematyczną weryfikację stanu (np. audyty, inspekcje) stają się elementem pożądanym (niezbędnym?) dla </a:t>
            </a:r>
            <a:r>
              <a:rPr lang="pl-PL" sz="2000" b="1" dirty="0">
                <a:solidFill>
                  <a:srgbClr val="2E2E38"/>
                </a:solidFill>
                <a:latin typeface="Nunito Sans"/>
              </a:rPr>
              <a:t>zapewnienia stanu cyberbezpieczeństwa </a:t>
            </a:r>
            <a:endParaRPr lang="pl-PL" sz="2000" b="1" dirty="0">
              <a:latin typeface="Nunito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188881-56E6-46E3-6660-24AD4F4B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3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DA171A5-8275-C310-AA75-42231486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C3EDF97-F32F-24AF-E1D3-6BC0DD8B0411}"/>
              </a:ext>
            </a:extLst>
          </p:cNvPr>
          <p:cNvSpPr txBox="1"/>
          <p:nvPr/>
        </p:nvSpPr>
        <p:spPr>
          <a:xfrm>
            <a:off x="1260504" y="574144"/>
            <a:ext cx="8913264" cy="1427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34812">
              <a:lnSpc>
                <a:spcPct val="90000"/>
              </a:lnSpc>
              <a:spcBef>
                <a:spcPct val="0"/>
              </a:spcBef>
            </a:pPr>
            <a:r>
              <a:rPr lang="pl-PL" sz="3214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Przykład projektu: </a:t>
            </a:r>
          </a:p>
          <a:p>
            <a:pPr defTabSz="734812">
              <a:lnSpc>
                <a:spcPct val="90000"/>
              </a:lnSpc>
              <a:spcBef>
                <a:spcPct val="0"/>
              </a:spcBef>
            </a:pPr>
            <a:r>
              <a:rPr lang="pl-PL" sz="3214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Platforma internetowa Polityki Zakupowej Państwa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D577173-FDB5-2E03-67F3-50D85DC39D87}"/>
              </a:ext>
            </a:extLst>
          </p:cNvPr>
          <p:cNvSpPr/>
          <p:nvPr/>
        </p:nvSpPr>
        <p:spPr>
          <a:xfrm>
            <a:off x="367462" y="2490993"/>
            <a:ext cx="11457076" cy="3276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6D0BD10A-9264-91B9-54AF-701746AA9695}"/>
              </a:ext>
            </a:extLst>
          </p:cNvPr>
          <p:cNvSpPr/>
          <p:nvPr/>
        </p:nvSpPr>
        <p:spPr>
          <a:xfrm>
            <a:off x="1005639" y="2570746"/>
            <a:ext cx="2409941" cy="504056"/>
          </a:xfrm>
          <a:prstGeom prst="rightArrow">
            <a:avLst>
              <a:gd name="adj1" fmla="val 100000"/>
              <a:gd name="adj2" fmla="val 33875"/>
            </a:avLst>
          </a:prstGeom>
          <a:solidFill>
            <a:srgbClr val="0C6D6E"/>
          </a:solidFill>
          <a:ln w="19050">
            <a:solidFill>
              <a:srgbClr val="0C6D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Faza Przygotowania</a:t>
            </a:r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0742A0E2-FAF4-AF5A-EF51-20112FA2D307}"/>
              </a:ext>
            </a:extLst>
          </p:cNvPr>
          <p:cNvSpPr/>
          <p:nvPr/>
        </p:nvSpPr>
        <p:spPr>
          <a:xfrm>
            <a:off x="3448637" y="2571922"/>
            <a:ext cx="2792335" cy="504056"/>
          </a:xfrm>
          <a:prstGeom prst="rightArrow">
            <a:avLst>
              <a:gd name="adj1" fmla="val 100000"/>
              <a:gd name="adj2" fmla="val 33875"/>
            </a:avLst>
          </a:prstGeom>
          <a:solidFill>
            <a:srgbClr val="0C6D6E"/>
          </a:solidFill>
          <a:ln w="19050">
            <a:solidFill>
              <a:srgbClr val="0C6D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Faza Planowania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CB0328E5-6218-12E8-1236-0CC48B4A7FDC}"/>
              </a:ext>
            </a:extLst>
          </p:cNvPr>
          <p:cNvSpPr/>
          <p:nvPr/>
        </p:nvSpPr>
        <p:spPr>
          <a:xfrm>
            <a:off x="6256950" y="2570746"/>
            <a:ext cx="2647362" cy="504056"/>
          </a:xfrm>
          <a:prstGeom prst="rightArrow">
            <a:avLst>
              <a:gd name="adj1" fmla="val 100000"/>
              <a:gd name="adj2" fmla="val 33875"/>
            </a:avLst>
          </a:prstGeom>
          <a:solidFill>
            <a:srgbClr val="0C6D6E"/>
          </a:solidFill>
          <a:ln w="19050">
            <a:solidFill>
              <a:srgbClr val="0C6D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Faza Realizacji</a:t>
            </a: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33FF0DB8-2871-1FB2-2E75-A81DD1FD6BC2}"/>
              </a:ext>
            </a:extLst>
          </p:cNvPr>
          <p:cNvSpPr/>
          <p:nvPr/>
        </p:nvSpPr>
        <p:spPr>
          <a:xfrm>
            <a:off x="8904312" y="2571922"/>
            <a:ext cx="1232278" cy="504056"/>
          </a:xfrm>
          <a:prstGeom prst="rightArrow">
            <a:avLst>
              <a:gd name="adj1" fmla="val 100000"/>
              <a:gd name="adj2" fmla="val 33875"/>
            </a:avLst>
          </a:prstGeom>
          <a:solidFill>
            <a:srgbClr val="0C6D6E"/>
          </a:solidFill>
          <a:ln w="19050">
            <a:solidFill>
              <a:srgbClr val="0C6D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Faza Zamykania</a:t>
            </a:r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C51F26E6-F77A-3E96-20E5-2E4442039687}"/>
              </a:ext>
            </a:extLst>
          </p:cNvPr>
          <p:cNvSpPr/>
          <p:nvPr/>
        </p:nvSpPr>
        <p:spPr>
          <a:xfrm>
            <a:off x="10560496" y="2570746"/>
            <a:ext cx="1232278" cy="504056"/>
          </a:xfrm>
          <a:prstGeom prst="rightArrow">
            <a:avLst>
              <a:gd name="adj1" fmla="val 100000"/>
              <a:gd name="adj2" fmla="val 33875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C6D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Utrzymanie i rozwój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1C1DAE1-0521-A9E5-6F7D-DDB80100D18E}"/>
              </a:ext>
            </a:extLst>
          </p:cNvPr>
          <p:cNvSpPr/>
          <p:nvPr/>
        </p:nvSpPr>
        <p:spPr>
          <a:xfrm rot="2700000" flipV="1">
            <a:off x="609539" y="2682373"/>
            <a:ext cx="280800" cy="28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b="1">
              <a:solidFill>
                <a:schemeClr val="bg1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53CFC7E-1B24-136C-F988-A33B62757957}"/>
              </a:ext>
            </a:extLst>
          </p:cNvPr>
          <p:cNvSpPr/>
          <p:nvPr/>
        </p:nvSpPr>
        <p:spPr>
          <a:xfrm rot="2700000" flipV="1">
            <a:off x="10210723" y="2682373"/>
            <a:ext cx="280800" cy="28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b="1">
              <a:solidFill>
                <a:schemeClr val="bg1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CFCCA43-72D8-8169-9331-593214776C3B}"/>
              </a:ext>
            </a:extLst>
          </p:cNvPr>
          <p:cNvSpPr txBox="1"/>
          <p:nvPr/>
        </p:nvSpPr>
        <p:spPr>
          <a:xfrm>
            <a:off x="470018" y="2109081"/>
            <a:ext cx="731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>
                <a:solidFill>
                  <a:srgbClr val="2E2E38"/>
                </a:solidFill>
                <a:latin typeface="Nunito Sans"/>
              </a:rPr>
              <a:t>Start</a:t>
            </a:r>
          </a:p>
          <a:p>
            <a:pPr algn="ctr"/>
            <a:r>
              <a:rPr lang="pl-PL" sz="1000" b="1" dirty="0">
                <a:solidFill>
                  <a:srgbClr val="2E2E38"/>
                </a:solidFill>
                <a:latin typeface="Nunito Sans"/>
              </a:rPr>
              <a:t>projektu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A17E680-E50E-3288-D2EC-456AEFBA91BC}"/>
              </a:ext>
            </a:extLst>
          </p:cNvPr>
          <p:cNvSpPr txBox="1"/>
          <p:nvPr/>
        </p:nvSpPr>
        <p:spPr>
          <a:xfrm>
            <a:off x="9985476" y="2171797"/>
            <a:ext cx="7312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>
                <a:solidFill>
                  <a:srgbClr val="2E2E38"/>
                </a:solidFill>
                <a:latin typeface="Nunito Sans"/>
              </a:rPr>
              <a:t>Koniec</a:t>
            </a:r>
          </a:p>
          <a:p>
            <a:pPr algn="ctr"/>
            <a:r>
              <a:rPr lang="pl-PL" sz="1050" b="1" dirty="0">
                <a:solidFill>
                  <a:srgbClr val="2E2E38"/>
                </a:solidFill>
                <a:latin typeface="Nunito Sans"/>
              </a:rPr>
              <a:t>projektu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917417E-1EFC-A434-89EC-23E91BE01B9F}"/>
              </a:ext>
            </a:extLst>
          </p:cNvPr>
          <p:cNvSpPr txBox="1"/>
          <p:nvPr/>
        </p:nvSpPr>
        <p:spPr>
          <a:xfrm>
            <a:off x="3443363" y="3237976"/>
            <a:ext cx="2792335" cy="21159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Szczegółowe wymagania </a:t>
            </a:r>
            <a:r>
              <a:rPr lang="pl-PL" sz="1100" dirty="0" err="1">
                <a:solidFill>
                  <a:srgbClr val="2E2E38"/>
                </a:solidFill>
                <a:latin typeface="Nunito Sans"/>
              </a:rPr>
              <a:t>cyberbezpieczeństwa</a:t>
            </a:r>
            <a:endParaRPr lang="pl-PL" sz="1100" dirty="0">
              <a:solidFill>
                <a:srgbClr val="2E2E38"/>
              </a:solidFill>
              <a:latin typeface="Nunito Sans"/>
            </a:endParaRP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Integracja z systemami zewnętrznymi (systemy i rejestry publiczne)</a:t>
            </a: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Metody uwierzytelniania (np. </a:t>
            </a:r>
            <a:r>
              <a:rPr lang="pl-PL" sz="1100" dirty="0" err="1">
                <a:solidFill>
                  <a:srgbClr val="2E2E38"/>
                </a:solidFill>
                <a:latin typeface="Nunito Sans"/>
              </a:rPr>
              <a:t>mObywatel</a:t>
            </a:r>
            <a:r>
              <a:rPr lang="pl-PL" sz="1100" dirty="0">
                <a:solidFill>
                  <a:srgbClr val="2E2E38"/>
                </a:solidFill>
                <a:latin typeface="Nunito Sans"/>
              </a:rPr>
              <a:t>, Węzeł Krajowy)</a:t>
            </a: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Logowanie z uwierzytelnianiem dwuskładnikowym (2FA - </a:t>
            </a:r>
            <a:r>
              <a:rPr lang="pl-PL" sz="1100" dirty="0" err="1">
                <a:solidFill>
                  <a:srgbClr val="2E2E38"/>
                </a:solidFill>
                <a:latin typeface="Nunito Sans"/>
              </a:rPr>
              <a:t>Two</a:t>
            </a:r>
            <a:r>
              <a:rPr lang="pl-PL" sz="1100" dirty="0">
                <a:solidFill>
                  <a:srgbClr val="2E2E38"/>
                </a:solidFill>
                <a:latin typeface="Nunito Sans"/>
              </a:rPr>
              <a:t> </a:t>
            </a:r>
            <a:r>
              <a:rPr lang="pl-PL" sz="1100" dirty="0" err="1">
                <a:solidFill>
                  <a:srgbClr val="2E2E38"/>
                </a:solidFill>
                <a:latin typeface="Nunito Sans"/>
              </a:rPr>
              <a:t>Factor</a:t>
            </a:r>
            <a:r>
              <a:rPr lang="pl-PL" sz="1100" dirty="0">
                <a:solidFill>
                  <a:srgbClr val="2E2E38"/>
                </a:solidFill>
                <a:latin typeface="Nunito Sans"/>
              </a:rPr>
              <a:t> </a:t>
            </a:r>
            <a:r>
              <a:rPr lang="pl-PL" sz="1100" dirty="0" err="1">
                <a:solidFill>
                  <a:srgbClr val="2E2E38"/>
                </a:solidFill>
                <a:latin typeface="Nunito Sans"/>
              </a:rPr>
              <a:t>Authenticaton</a:t>
            </a:r>
            <a:r>
              <a:rPr lang="pl-PL" sz="1100" dirty="0">
                <a:solidFill>
                  <a:srgbClr val="2E2E38"/>
                </a:solidFill>
                <a:latin typeface="Nunito Sans"/>
              </a:rPr>
              <a:t>)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1F225E0-8301-E1F2-D207-11BEC3F2C916}"/>
              </a:ext>
            </a:extLst>
          </p:cNvPr>
          <p:cNvSpPr txBox="1"/>
          <p:nvPr/>
        </p:nvSpPr>
        <p:spPr>
          <a:xfrm>
            <a:off x="6256950" y="3229766"/>
            <a:ext cx="2647362" cy="17774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Weryfikacja wymagań funkcjonalnych pod kątem </a:t>
            </a:r>
            <a:r>
              <a:rPr lang="pl-PL" sz="1100" dirty="0" err="1">
                <a:solidFill>
                  <a:srgbClr val="2E2E38"/>
                </a:solidFill>
                <a:latin typeface="Nunito Sans"/>
              </a:rPr>
              <a:t>cyberbezpieczeństwa</a:t>
            </a:r>
            <a:endParaRPr lang="pl-PL" sz="1100" dirty="0">
              <a:solidFill>
                <a:srgbClr val="2E2E38"/>
              </a:solidFill>
              <a:latin typeface="Nunito Sans"/>
            </a:endParaRP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Testy wydajności cyberbezpieczeństwa IT &amp; Network</a:t>
            </a: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Umowy z wykonawcami</a:t>
            </a: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Audyt bezpieczeństwa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94C8ED1-1F1D-9145-6F44-BFFF32A4AA63}"/>
              </a:ext>
            </a:extLst>
          </p:cNvPr>
          <p:cNvSpPr txBox="1"/>
          <p:nvPr/>
        </p:nvSpPr>
        <p:spPr>
          <a:xfrm>
            <a:off x="8904312" y="3237976"/>
            <a:ext cx="2059942" cy="27776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Dokumentacja techniczna</a:t>
            </a: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Procedury ciągłości działania i odtwarzania</a:t>
            </a: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Przekazanie do utrzymania i rozwoju</a:t>
            </a: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Backup konfiguracji i danych</a:t>
            </a: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100" dirty="0">
                <a:solidFill>
                  <a:srgbClr val="2E2E38"/>
                </a:solidFill>
                <a:latin typeface="Nunito Sans"/>
              </a:rPr>
              <a:t>Monitorowanie usługi teleinformatycznej</a:t>
            </a:r>
          </a:p>
          <a:p>
            <a:pPr marL="171450" indent="-1714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pl-PL" sz="14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pl-PL" sz="14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C6E86F2-2342-3F89-6E05-F211793738C1}"/>
              </a:ext>
            </a:extLst>
          </p:cNvPr>
          <p:cNvSpPr txBox="1"/>
          <p:nvPr/>
        </p:nvSpPr>
        <p:spPr>
          <a:xfrm>
            <a:off x="551383" y="3242298"/>
            <a:ext cx="2792188" cy="1885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200" dirty="0">
                <a:solidFill>
                  <a:srgbClr val="2E2E38"/>
                </a:solidFill>
                <a:latin typeface="Nunito Sans"/>
              </a:rPr>
              <a:t>Interoperacyjność</a:t>
            </a: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200" dirty="0">
                <a:solidFill>
                  <a:srgbClr val="2E2E38"/>
                </a:solidFill>
                <a:latin typeface="Nunito Sans"/>
              </a:rPr>
              <a:t>Standardy </a:t>
            </a:r>
            <a:r>
              <a:rPr lang="pl-PL" sz="1200" dirty="0" err="1">
                <a:solidFill>
                  <a:srgbClr val="2E2E38"/>
                </a:solidFill>
                <a:latin typeface="Nunito Sans"/>
              </a:rPr>
              <a:t>cyberbezpieczeństwa</a:t>
            </a:r>
            <a:endParaRPr lang="pl-PL" sz="1200" dirty="0">
              <a:solidFill>
                <a:srgbClr val="2E2E38"/>
              </a:solidFill>
              <a:latin typeface="Nunito Sans"/>
            </a:endParaRP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200" dirty="0">
                <a:solidFill>
                  <a:srgbClr val="2E2E38"/>
                </a:solidFill>
                <a:latin typeface="Nunito Sans"/>
              </a:rPr>
              <a:t>Koncepcja realizacji technologicznej wymagań biznesowych</a:t>
            </a:r>
          </a:p>
          <a:p>
            <a:pPr marL="229629" indent="-229629" defTabSz="734812">
              <a:spcBef>
                <a:spcPts val="804"/>
              </a:spcBef>
              <a:spcAft>
                <a:spcPts val="482"/>
              </a:spcAft>
              <a:buClr>
                <a:srgbClr val="C00000"/>
              </a:buClr>
              <a:buSzPct val="120000"/>
              <a:buFont typeface="Century Gothic" panose="020B0502020202020204" pitchFamily="34" charset="0"/>
              <a:buChar char="−"/>
            </a:pPr>
            <a:r>
              <a:rPr lang="pl-PL" sz="1200" dirty="0">
                <a:solidFill>
                  <a:srgbClr val="2E2E38"/>
                </a:solidFill>
                <a:latin typeface="Nunito Sans"/>
              </a:rPr>
              <a:t>Wysokopoziomowa architektura rozwiązania IT (High Level Design)</a:t>
            </a:r>
          </a:p>
        </p:txBody>
      </p:sp>
    </p:spTree>
    <p:extLst>
      <p:ext uri="{BB962C8B-B14F-4D97-AF65-F5344CB8AC3E}">
        <p14:creationId xmlns:p14="http://schemas.microsoft.com/office/powerpoint/2010/main" val="18627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87E4512-5B70-21E5-F153-2839D2B1C4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13</a:t>
            </a:fld>
            <a:endParaRPr lang="pl-PL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C2C544AE-CE22-0FE1-C0B9-A9C7986F6C4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6624" y="1003177"/>
            <a:ext cx="7101899" cy="4030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b="1" dirty="0">
                <a:solidFill>
                  <a:srgbClr val="0C6D6E"/>
                </a:solidFill>
              </a:rPr>
              <a:t>Tak naprawdę mamy dziś do czynienia z większą ilością zagrożeń niż kiedykolwiek wcześniej. </a:t>
            </a:r>
          </a:p>
          <a:p>
            <a:pPr marL="0" indent="0">
              <a:buNone/>
            </a:pPr>
            <a:r>
              <a:rPr lang="pl-PL" sz="2600" b="1" dirty="0">
                <a:solidFill>
                  <a:srgbClr val="0C6D6E"/>
                </a:solidFill>
              </a:rPr>
              <a:t>Jest to napędzane przez model biznesowy </a:t>
            </a:r>
            <a:r>
              <a:rPr lang="pl-PL" sz="2600" b="1" dirty="0" err="1">
                <a:solidFill>
                  <a:srgbClr val="0C6D6E"/>
                </a:solidFill>
              </a:rPr>
              <a:t>ransomware</a:t>
            </a:r>
            <a:r>
              <a:rPr lang="pl-PL" sz="2600" b="1" dirty="0">
                <a:solidFill>
                  <a:srgbClr val="0C6D6E"/>
                </a:solidFill>
              </a:rPr>
              <a:t>, który wykazuje się bardzo wysoką skutecznością</a:t>
            </a:r>
            <a:r>
              <a:rPr lang="pl-PL" sz="2600" b="1" dirty="0"/>
              <a:t>. </a:t>
            </a:r>
          </a:p>
          <a:p>
            <a:pPr marL="0" indent="0">
              <a:buNone/>
            </a:pPr>
            <a:r>
              <a:rPr lang="pl-PL" sz="1600" b="1" dirty="0" err="1"/>
              <a:t>Dave</a:t>
            </a:r>
            <a:r>
              <a:rPr lang="pl-PL" sz="1600" b="1" dirty="0"/>
              <a:t> </a:t>
            </a:r>
            <a:r>
              <a:rPr lang="pl-PL" sz="1600" b="1" dirty="0" err="1"/>
              <a:t>Burg</a:t>
            </a:r>
            <a:br>
              <a:rPr lang="pl-PL" sz="1600" b="1" dirty="0"/>
            </a:br>
            <a:r>
              <a:rPr lang="pl-PL" sz="1600" b="1" dirty="0"/>
              <a:t>EY </a:t>
            </a:r>
            <a:r>
              <a:rPr lang="pl-PL" sz="1600" b="1" dirty="0" err="1"/>
              <a:t>Americas</a:t>
            </a:r>
            <a:r>
              <a:rPr lang="pl-PL" sz="1600" b="1" dirty="0"/>
              <a:t> </a:t>
            </a:r>
            <a:r>
              <a:rPr lang="pl-PL" sz="1600" b="1" dirty="0" err="1"/>
              <a:t>Cybersecurity</a:t>
            </a:r>
            <a:r>
              <a:rPr lang="pl-PL" sz="1600" b="1" dirty="0"/>
              <a:t> Leader</a:t>
            </a:r>
          </a:p>
          <a:p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365EC60-0AE8-436F-9E93-C21265030B7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obrazu 11">
            <a:extLst>
              <a:ext uri="{FF2B5EF4-FFF2-40B4-BE49-F238E27FC236}">
                <a16:creationId xmlns:a16="http://schemas.microsoft.com/office/drawing/2014/main" id="{7E9844DB-E55D-4C97-9A74-3858EBAC3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5" r="12745"/>
          <a:stretch/>
        </p:blipFill>
        <p:spPr>
          <a:xfrm>
            <a:off x="0" y="-4644"/>
            <a:ext cx="4064424" cy="685800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16413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FA91A25-4F54-87E7-DC00-2DE55541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744" y="-50392"/>
            <a:ext cx="5340943" cy="1859003"/>
          </a:xfrm>
        </p:spPr>
        <p:txBody>
          <a:bodyPr/>
          <a:lstStyle/>
          <a:p>
            <a:r>
              <a:rPr lang="pl-PL" sz="6000" dirty="0"/>
              <a:t>REMEDIUM</a:t>
            </a:r>
            <a:r>
              <a:rPr lang="pl-PL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B0BB97D-B2B9-BD49-9F7F-BF899899B1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14</a:t>
            </a:fld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02CB3BC-2FAB-9632-34E4-5ED4473D9B7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6995" y="3363883"/>
            <a:ext cx="6095362" cy="2716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/>
              <a:t>PROGRAM EDUKACJI I CERTYFIKACJI CYBERBEZPIECZEŃSTWA</a:t>
            </a:r>
          </a:p>
          <a:p>
            <a:pPr marL="0" indent="0" algn="ctr">
              <a:buNone/>
            </a:pPr>
            <a: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  <a:t>„FIRMA BEZPIECZNA CYFROWO” </a:t>
            </a:r>
          </a:p>
        </p:txBody>
      </p:sp>
      <p:sp>
        <p:nvSpPr>
          <p:cNvPr id="8" name="Strzałka: w dół 7">
            <a:extLst>
              <a:ext uri="{FF2B5EF4-FFF2-40B4-BE49-F238E27FC236}">
                <a16:creationId xmlns:a16="http://schemas.microsoft.com/office/drawing/2014/main" id="{A141873A-E0A1-6B7E-E60B-1B71906171E5}"/>
              </a:ext>
            </a:extLst>
          </p:cNvPr>
          <p:cNvSpPr/>
          <p:nvPr/>
        </p:nvSpPr>
        <p:spPr>
          <a:xfrm>
            <a:off x="3177203" y="2097043"/>
            <a:ext cx="111494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3E220752-0AEE-F018-148B-5FCD2E519F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r="30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75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61441E4-0E71-EE73-3B08-5A7DCECC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861" y="0"/>
            <a:ext cx="6236851" cy="1313895"/>
          </a:xfrm>
        </p:spPr>
        <p:txBody>
          <a:bodyPr/>
          <a:lstStyle/>
          <a:p>
            <a:r>
              <a:rPr lang="pl-PL" sz="3600" dirty="0"/>
              <a:t>FIRMA BEZPIECZNA CYFROWO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07ED689-6557-BA33-A741-B1973E07A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254" y="1788889"/>
            <a:ext cx="6465586" cy="4051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rgbClr val="353535"/>
                </a:solidFill>
                <a:latin typeface="Nunito Sans" pitchFamily="2" charset="-18"/>
              </a:rPr>
              <a:t>To p</a:t>
            </a:r>
            <a:r>
              <a:rPr lang="pl-PL" sz="2400" b="0" i="0" dirty="0">
                <a:solidFill>
                  <a:srgbClr val="353535"/>
                </a:solidFill>
                <a:effectLst/>
                <a:latin typeface="Nunito Sans" pitchFamily="2" charset="-18"/>
              </a:rPr>
              <a:t>rogram edukacji i certyfikacji </a:t>
            </a:r>
            <a:r>
              <a:rPr lang="pl-PL" sz="2400" b="0" i="0" dirty="0" err="1">
                <a:solidFill>
                  <a:srgbClr val="353535"/>
                </a:solidFill>
                <a:effectLst/>
                <a:latin typeface="Nunito Sans" pitchFamily="2" charset="-18"/>
              </a:rPr>
              <a:t>cyberbezpieczeństwa</a:t>
            </a:r>
            <a:r>
              <a:rPr lang="pl-PL" sz="2400" b="0" i="0" dirty="0">
                <a:solidFill>
                  <a:srgbClr val="353535"/>
                </a:solidFill>
                <a:effectLst/>
                <a:latin typeface="Nunito Sans" pitchFamily="2" charset="-18"/>
              </a:rPr>
              <a:t> dla polskiego Biznesu zainicjowany przez Ministerstwo Rozwoju i Technologii oraz Ministerstwo Cyfryzacji</a:t>
            </a:r>
            <a:r>
              <a:rPr lang="pl-PL" sz="2400" dirty="0">
                <a:solidFill>
                  <a:srgbClr val="353535"/>
                </a:solidFill>
                <a:latin typeface="Nunito Sans" pitchFamily="2" charset="-18"/>
              </a:rPr>
              <a:t> mający istotnie podwyższyć poziom </a:t>
            </a:r>
            <a:r>
              <a:rPr lang="pl-PL" sz="2400" dirty="0" err="1">
                <a:solidFill>
                  <a:srgbClr val="353535"/>
                </a:solidFill>
                <a:latin typeface="Nunito Sans" pitchFamily="2" charset="-18"/>
              </a:rPr>
              <a:t>cyberbezpieczeństwa</a:t>
            </a:r>
            <a:r>
              <a:rPr lang="pl-PL" sz="2400" dirty="0">
                <a:solidFill>
                  <a:srgbClr val="353535"/>
                </a:solidFill>
                <a:latin typeface="Nunito Sans" pitchFamily="2" charset="-18"/>
              </a:rPr>
              <a:t> i sprawności korzystania z narzędzi cyfrowych. </a:t>
            </a:r>
            <a:r>
              <a:rPr lang="pl-PL" sz="2400" b="0" i="0" dirty="0">
                <a:solidFill>
                  <a:srgbClr val="353535"/>
                </a:solidFill>
                <a:effectLst/>
                <a:latin typeface="Nunito Sans" pitchFamily="2" charset="-18"/>
              </a:rPr>
              <a:t> </a:t>
            </a:r>
          </a:p>
          <a:p>
            <a:pPr marL="0" indent="0">
              <a:buNone/>
            </a:pPr>
            <a:r>
              <a:rPr lang="pl-PL" sz="2400" b="0" i="0" dirty="0">
                <a:solidFill>
                  <a:srgbClr val="353535"/>
                </a:solidFill>
                <a:effectLst/>
                <a:latin typeface="Nunito Sans" pitchFamily="2" charset="-18"/>
              </a:rPr>
              <a:t>Program został </a:t>
            </a:r>
            <a:r>
              <a:rPr lang="pl-PL" sz="2400" dirty="0">
                <a:solidFill>
                  <a:srgbClr val="353535"/>
                </a:solidFill>
                <a:latin typeface="Nunito Sans" pitchFamily="2" charset="-18"/>
              </a:rPr>
              <a:t>o</a:t>
            </a:r>
            <a:r>
              <a:rPr lang="pl-PL" sz="2400" b="0" i="0" dirty="0">
                <a:solidFill>
                  <a:srgbClr val="353535"/>
                </a:solidFill>
                <a:effectLst/>
                <a:latin typeface="Nunito Sans" pitchFamily="2" charset="-18"/>
              </a:rPr>
              <a:t>pracowany i jes</a:t>
            </a:r>
            <a:r>
              <a:rPr lang="pl-PL" sz="2400" dirty="0">
                <a:solidFill>
                  <a:srgbClr val="353535"/>
                </a:solidFill>
                <a:latin typeface="Nunito Sans" pitchFamily="2" charset="-18"/>
              </a:rPr>
              <a:t>t wdrażany </a:t>
            </a:r>
            <a:r>
              <a:rPr lang="pl-PL" sz="2400" b="0" i="0" dirty="0">
                <a:solidFill>
                  <a:srgbClr val="353535"/>
                </a:solidFill>
                <a:effectLst/>
                <a:latin typeface="Nunito Sans" pitchFamily="2" charset="-18"/>
              </a:rPr>
              <a:t>przez </a:t>
            </a:r>
            <a:r>
              <a:rPr lang="pl-PL" sz="2400" b="1" i="0" dirty="0">
                <a:solidFill>
                  <a:srgbClr val="353535"/>
                </a:solidFill>
                <a:effectLst/>
                <a:latin typeface="Nunito Sans" pitchFamily="2" charset="-18"/>
              </a:rPr>
              <a:t>NASK Państwowy Instytut Badawczy </a:t>
            </a:r>
            <a:r>
              <a:rPr lang="pl-PL" sz="2400" b="0" i="0" dirty="0">
                <a:solidFill>
                  <a:srgbClr val="353535"/>
                </a:solidFill>
                <a:effectLst/>
                <a:latin typeface="Nunito Sans" pitchFamily="2" charset="-18"/>
              </a:rPr>
              <a:t>w porozumieniu z polskimi przedsiębiorstwami.</a:t>
            </a:r>
            <a:endParaRPr lang="pl-PL" sz="24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5758CA5-1017-7DE8-6F4C-383A6CD3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>
                <a:solidFill>
                  <a:srgbClr val="FFFFFF"/>
                </a:solidFill>
                <a:latin typeface="Century Gothic" panose="020F0302020204030204"/>
              </a:rPr>
              <a:pPr/>
              <a:t>15</a:t>
            </a:fld>
            <a:endParaRPr lang="pl-PL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066BBD-E50B-7458-CF80-8289E72018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0" t="-373" r="10362" b="373"/>
          <a:stretch/>
        </p:blipFill>
        <p:spPr>
          <a:xfrm>
            <a:off x="0" y="0"/>
            <a:ext cx="4421080" cy="6853356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20346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769D33-2144-F3DA-BA86-2AC149017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>
                <a:solidFill>
                  <a:srgbClr val="FFFFFF"/>
                </a:solidFill>
                <a:latin typeface="Century Gothic" panose="020F0302020204030204"/>
              </a:rPr>
              <a:pPr/>
              <a:t>16</a:t>
            </a:fld>
            <a:endParaRPr lang="pl-PL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8070F8E-948B-34FC-216B-C875CF3F22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05264" y="1859280"/>
            <a:ext cx="5839335" cy="3789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dirty="0">
                <a:latin typeface="Nunito Sans"/>
              </a:rPr>
              <a:t>Koncepcja przedsięwzięcia wzorowana jest na sprawdzonej w praktyce brytyjskiej koncepcji certyfikacji przedsiębiorców – </a:t>
            </a:r>
            <a:r>
              <a:rPr lang="pl-PL" sz="2000" dirty="0" err="1">
                <a:latin typeface="Nunito Sans"/>
              </a:rPr>
              <a:t>CyberEssentials</a:t>
            </a:r>
            <a:r>
              <a:rPr lang="pl-PL" sz="2000" dirty="0">
                <a:latin typeface="Nunito Sans"/>
              </a:rPr>
              <a:t>. </a:t>
            </a:r>
          </a:p>
          <a:p>
            <a:pPr marL="0" indent="0">
              <a:buNone/>
            </a:pPr>
            <a:r>
              <a:rPr lang="pl-PL" sz="2000" dirty="0">
                <a:latin typeface="Nunito Sans"/>
              </a:rPr>
              <a:t>Głównym celem jest podniesienie kompetencji cyfrowych wśród przedsiębiorców, ze szczególnym uwzględnieniem cyberbezpieczeństwa.</a:t>
            </a:r>
          </a:p>
          <a:p>
            <a:pPr marL="0" indent="0">
              <a:buNone/>
            </a:pPr>
            <a:endParaRPr lang="pl-PL" sz="2000" dirty="0">
              <a:latin typeface="Nunito Sans"/>
            </a:endParaRPr>
          </a:p>
          <a:p>
            <a:pPr marL="0" indent="0">
              <a:buNone/>
            </a:pPr>
            <a:r>
              <a:rPr lang="pl-PL" sz="2000" dirty="0">
                <a:latin typeface="Nunito Sans"/>
              </a:rPr>
              <a:t>Wersja polska </a:t>
            </a:r>
            <a:r>
              <a:rPr lang="pl-PL" sz="2000" b="1" dirty="0">
                <a:latin typeface="Nunito Sans"/>
              </a:rPr>
              <a:t>została znacznie rozbudowana w zakresie podnoszenia bazowych kompetencji cyfrowych np. podpis elektroniczny, usługi e-Administracji.</a:t>
            </a:r>
            <a:endParaRPr lang="pl-PL" sz="2000" dirty="0">
              <a:latin typeface="Nunito Sans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67253B7E-6040-1829-5E71-D932D522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1"/>
            <a:ext cx="10171426" cy="1402672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pl-PL" sz="3600" dirty="0"/>
              <a:t>Adaptowany brytyjski program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DD20866-AFEB-4EDC-AA72-4B9D3547E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884" y="2296069"/>
            <a:ext cx="445656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61441E4-0E71-EE73-3B08-5A7DCECC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1"/>
            <a:ext cx="10171426" cy="1065319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pl-PL" sz="3600" dirty="0"/>
              <a:t>Organizatorzy programu FBC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5758CA5-1017-7DE8-6F4C-383A6CD3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>
                <a:solidFill>
                  <a:srgbClr val="FFFFFF"/>
                </a:solidFill>
                <a:latin typeface="Century Gothic" panose="020F0302020204030204"/>
              </a:rPr>
              <a:pPr/>
              <a:t>17</a:t>
            </a:fld>
            <a:endParaRPr lang="pl-PL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A94DD2A-F087-B6F6-F54C-9C5D1C773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419" y="2835622"/>
            <a:ext cx="2633700" cy="117663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5AAC887-91CE-D70C-FD53-6338E5D89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419" y="4121571"/>
            <a:ext cx="3627434" cy="11766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131C841-21D5-34E1-7339-67F25C488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27" y="1806730"/>
            <a:ext cx="2482684" cy="91957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0CFC394-905C-412C-AE0B-468FA7D36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77" y="1735267"/>
            <a:ext cx="3836101" cy="434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DC571D71-66C8-1F26-A08A-631D25A80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-1"/>
            <a:ext cx="9952967" cy="812621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pl-PL" sz="3600" dirty="0"/>
              <a:t> METODYKA PROGRAMU 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95CE825E-9233-C36D-FB63-B516EF6CA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168400"/>
            <a:ext cx="10553700" cy="4724400"/>
          </a:xfrm>
        </p:spPr>
        <p:txBody>
          <a:bodyPr>
            <a:noAutofit/>
          </a:bodyPr>
          <a:lstStyle/>
          <a:p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Wygodne, proste narzędzie do </a:t>
            </a:r>
            <a:r>
              <a:rPr lang="pl-PL" sz="2800" b="1" i="0" dirty="0">
                <a:solidFill>
                  <a:srgbClr val="232323"/>
                </a:solidFill>
                <a:effectLst/>
                <a:latin typeface="Nunito Sans" pitchFamily="2" charset="-18"/>
              </a:rPr>
              <a:t>diagnozy poziomu wykorzystania usług cyfrowych i cyberbezpieczeństwa</a:t>
            </a:r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. </a:t>
            </a:r>
          </a:p>
          <a:p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Po wykonaniu samooceny i uzyskaniu wyników diagnozy przedsiębiorca otrzyma propozycję profilowanego wsparcia – </a:t>
            </a:r>
            <a:r>
              <a:rPr lang="pl-PL" sz="2800" b="1" i="0" dirty="0">
                <a:solidFill>
                  <a:srgbClr val="232323"/>
                </a:solidFill>
                <a:effectLst/>
                <a:latin typeface="Nunito Sans" pitchFamily="2" charset="-18"/>
              </a:rPr>
              <a:t>dedykowany plan działań oraz dostęp do wiedzy eksperckiej</a:t>
            </a:r>
            <a:r>
              <a:rPr lang="pl-PL" sz="2800" b="1" dirty="0">
                <a:solidFill>
                  <a:srgbClr val="232323"/>
                </a:solidFill>
                <a:latin typeface="Nunito Sans" pitchFamily="2" charset="-18"/>
              </a:rPr>
              <a:t> </a:t>
            </a:r>
            <a:r>
              <a:rPr lang="pl-PL" sz="2800" dirty="0">
                <a:solidFill>
                  <a:srgbClr val="232323"/>
                </a:solidFill>
                <a:latin typeface="Nunito Sans" pitchFamily="2" charset="-18"/>
              </a:rPr>
              <a:t>w postaci </a:t>
            </a:r>
            <a:r>
              <a:rPr lang="pl-PL" sz="2800" b="0" i="0" strike="noStrike" dirty="0">
                <a:effectLst/>
                <a:latin typeface="Nunito Sans" pitchFamily="2" charset="-18"/>
                <a:hlinkClick r:id="rId2"/>
              </a:rPr>
              <a:t>kompleksowego poradnik</a:t>
            </a:r>
            <a:r>
              <a:rPr lang="pl-PL" sz="2800" b="0" i="0" strike="noStrike" dirty="0">
                <a:effectLst/>
                <a:latin typeface="Nunito Sans" pitchFamily="2" charset="-18"/>
              </a:rPr>
              <a:t>a</a:t>
            </a:r>
            <a:r>
              <a:rPr lang="pl-PL" sz="2800" b="0" i="0" dirty="0">
                <a:solidFill>
                  <a:srgbClr val="2D3748"/>
                </a:solidFill>
                <a:effectLst/>
                <a:latin typeface="Nunito Sans" pitchFamily="2" charset="-18"/>
              </a:rPr>
              <a:t>. </a:t>
            </a:r>
          </a:p>
          <a:p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Jeśli firma będzie gotowa do zmiany i wdroży rekomendacje, nastąpi audyt weryfikujący. Po nim, </a:t>
            </a:r>
            <a:r>
              <a:rPr lang="pl-PL" sz="2800" b="1" i="0" dirty="0">
                <a:solidFill>
                  <a:srgbClr val="232323"/>
                </a:solidFill>
                <a:effectLst/>
                <a:latin typeface="Nunito Sans" pitchFamily="2" charset="-18"/>
              </a:rPr>
              <a:t>firma będzie mogła uzyskać certyfikat </a:t>
            </a:r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zaświadczający osiągnięty poziom firmy bezpiecznej cyfrowo – certyfikat 	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BD9F4E-D4D2-8B2E-9AE5-B4B378F0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73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61441E4-0E71-EE73-3B08-5A7DCECC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1"/>
            <a:ext cx="11442700" cy="1296140"/>
          </a:xfrm>
        </p:spPr>
        <p:txBody>
          <a:bodyPr/>
          <a:lstStyle/>
          <a:p>
            <a:r>
              <a:rPr lang="pl-PL" dirty="0"/>
              <a:t>Podstawowe korzyści dla uczestników </a:t>
            </a:r>
            <a:r>
              <a:rPr lang="pl-PL" sz="3600" dirty="0"/>
              <a:t>programu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07ED689-6557-BA33-A741-B1973E07A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164" y="1653973"/>
            <a:ext cx="8055835" cy="4729559"/>
          </a:xfrm>
        </p:spPr>
        <p:txBody>
          <a:bodyPr>
            <a:normAutofit fontScale="85000" lnSpcReduction="20000"/>
          </a:bodyPr>
          <a:lstStyle/>
          <a:p>
            <a:pPr marL="447675" indent="-4476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800" b="1" i="0" dirty="0">
                <a:solidFill>
                  <a:srgbClr val="232323"/>
                </a:solidFill>
                <a:effectLst/>
                <a:latin typeface="Nunito Sans" pitchFamily="2" charset="-18"/>
              </a:rPr>
              <a:t>Wdrożenie zabezpieczeń </a:t>
            </a:r>
            <a:r>
              <a:rPr lang="pl-PL" sz="2800" b="1" dirty="0">
                <a:solidFill>
                  <a:srgbClr val="232323"/>
                </a:solidFill>
                <a:latin typeface="Nunito Sans" pitchFamily="2" charset="-18"/>
              </a:rPr>
              <a:t>technicznych </a:t>
            </a:r>
            <a:r>
              <a:rPr lang="pl-PL" sz="2800" dirty="0">
                <a:solidFill>
                  <a:srgbClr val="232323"/>
                </a:solidFill>
                <a:latin typeface="Nunito Sans" pitchFamily="2" charset="-18"/>
              </a:rPr>
              <a:t>chroniących </a:t>
            </a:r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przed </a:t>
            </a:r>
            <a:r>
              <a:rPr lang="pl-PL" sz="2800" b="0" i="0" dirty="0" err="1">
                <a:solidFill>
                  <a:srgbClr val="232323"/>
                </a:solidFill>
                <a:effectLst/>
                <a:latin typeface="Nunito Sans" pitchFamily="2" charset="-18"/>
              </a:rPr>
              <a:t>cyberzagrożeniami</a:t>
            </a:r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 i atakami z Internetu</a:t>
            </a:r>
            <a:endParaRPr lang="pl-PL" sz="2800" b="1" dirty="0">
              <a:solidFill>
                <a:srgbClr val="232323"/>
              </a:solidFill>
              <a:latin typeface="Nunito Sans" pitchFamily="2" charset="-18"/>
            </a:endParaRPr>
          </a:p>
          <a:p>
            <a:pPr marL="447675" indent="-4476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Zabezpieczenie firmowej pocztę e-mail przed spamem i próbami wyłudzenia</a:t>
            </a:r>
          </a:p>
          <a:p>
            <a:pPr marL="447675" indent="-4476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Wdrożenie środków identyfikacji elektronicznej (profil Zaufany, warstwa elektroniczna w dowodzie lub podpis kwalifikowany),</a:t>
            </a:r>
          </a:p>
          <a:p>
            <a:pPr marL="447675" indent="-447675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Kompleksowa cyfryzacja relacji B2A (</a:t>
            </a:r>
            <a:r>
              <a:rPr lang="pl-PL" sz="2800" b="0" i="0" dirty="0" err="1">
                <a:solidFill>
                  <a:srgbClr val="232323"/>
                </a:solidFill>
                <a:effectLst/>
                <a:latin typeface="Nunito Sans" pitchFamily="2" charset="-18"/>
              </a:rPr>
              <a:t>mObywatel</a:t>
            </a:r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, e-usługi GOV.PL, </a:t>
            </a:r>
            <a:r>
              <a:rPr lang="pl-PL" sz="2800" b="0" i="0" dirty="0" err="1">
                <a:solidFill>
                  <a:srgbClr val="232323"/>
                </a:solidFill>
                <a:effectLst/>
                <a:latin typeface="Nunito Sans" pitchFamily="2" charset="-18"/>
              </a:rPr>
              <a:t>eDoręczenia</a:t>
            </a:r>
            <a:r>
              <a:rPr lang="pl-PL" sz="2800" b="0" i="0" dirty="0">
                <a:solidFill>
                  <a:srgbClr val="232323"/>
                </a:solidFill>
                <a:effectLst/>
                <a:latin typeface="Nunito Sans" pitchFamily="2" charset="-18"/>
              </a:rPr>
              <a:t>, usługi e-Urzędu Skarbowego, serwis Biznes.gov.pl oraz Konta Przedsiębiorcy w CEIDG, PUE ZUS)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pl-PL" sz="2800" b="0" i="0" dirty="0">
              <a:solidFill>
                <a:srgbClr val="232323"/>
              </a:solidFill>
              <a:effectLst/>
              <a:latin typeface="Nunito Sans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4300" b="1" dirty="0">
                <a:solidFill>
                  <a:srgbClr val="232323"/>
                </a:solidFill>
                <a:latin typeface="Nunito Sans" pitchFamily="2" charset="-18"/>
              </a:rPr>
              <a:t>+ CERTYFIKAT</a:t>
            </a:r>
            <a:endParaRPr lang="pl-PL" sz="4300" b="1" i="0" dirty="0">
              <a:solidFill>
                <a:srgbClr val="232323"/>
              </a:solidFill>
              <a:effectLst/>
              <a:latin typeface="Nunito Sans" pitchFamily="2" charset="-18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5758CA5-1017-7DE8-6F4C-383A6CD3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>
                <a:solidFill>
                  <a:srgbClr val="FFFFFF"/>
                </a:solidFill>
                <a:latin typeface="Century Gothic" panose="020F0302020204030204"/>
              </a:rPr>
              <a:pPr/>
              <a:t>19</a:t>
            </a:fld>
            <a:endParaRPr lang="pl-PL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328E389-DE09-45EF-8BCE-75AE693A3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7" t="13143" r="12265" b="22321"/>
          <a:stretch/>
        </p:blipFill>
        <p:spPr>
          <a:xfrm>
            <a:off x="0" y="2977569"/>
            <a:ext cx="3389095" cy="331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0D3CFF2-507C-4178-AEC8-9567EEE87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936" y="-8878"/>
            <a:ext cx="5236464" cy="6858000"/>
          </a:xfrm>
          <a:prstGeom prst="parallelogram">
            <a:avLst>
              <a:gd name="adj" fmla="val 26940"/>
            </a:avLst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90576B60-8EAB-5056-0F2B-8C2EE0B5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19" y="8878"/>
            <a:ext cx="10171426" cy="1859003"/>
          </a:xfrm>
        </p:spPr>
        <p:txBody>
          <a:bodyPr/>
          <a:lstStyle/>
          <a:p>
            <a:r>
              <a:rPr lang="pl-PL" dirty="0"/>
              <a:t>Wykorzystanie Internetu</a:t>
            </a:r>
            <a:br>
              <a:rPr lang="pl-PL" dirty="0"/>
            </a:br>
            <a:r>
              <a:rPr lang="pl-PL" dirty="0"/>
              <a:t>i narzędzi cyfrowych </a:t>
            </a:r>
            <a:br>
              <a:rPr lang="pl-PL" dirty="0"/>
            </a:br>
            <a:r>
              <a:rPr lang="pl-PL" dirty="0"/>
              <a:t>w polskich firmach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762DB41-1369-F3F2-EBB1-B5400D910E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6893" y="6080364"/>
            <a:ext cx="1005107" cy="772992"/>
          </a:xfrm>
        </p:spPr>
        <p:txBody>
          <a:bodyPr/>
          <a:lstStyle/>
          <a:p>
            <a:fld id="{52829928-69CF-4CD4-AA50-C7139EE0EE92}" type="slidenum">
              <a:rPr lang="pl-PL">
                <a:solidFill>
                  <a:srgbClr val="FFFFFF"/>
                </a:solidFill>
                <a:latin typeface="Century Gothic" panose="020F0302020204030204"/>
              </a:rPr>
              <a:pPr/>
              <a:t>2</a:t>
            </a:fld>
            <a:endParaRPr lang="pl-PL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678CC124-EFCC-765B-F27A-5A98771D3EE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1619" y="2191601"/>
            <a:ext cx="5922245" cy="3570007"/>
          </a:xfrm>
        </p:spPr>
        <p:txBody>
          <a:bodyPr>
            <a:norm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Odsetek przedsiębiorstw mających szerokopasmowy dostęp do Internetu przekraczał 98% (2022)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Odsetek przedsiębiorstw wyposażających pracowników w urządzenia przenośne umożliwiające mobilny dostęp do Internetu wyniósł 91,9% (2022)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Ponad dwie trzecie przedsiębiorstw zapewniało pracownikom zdalny dostęp do swoich zasobów, a ponad jedna trzecia organizowała spotkania za pośrednictwem Internetu (2022) </a:t>
            </a:r>
          </a:p>
          <a:p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dsetek przedsiębiorstw prowadzących sprzedaż poprzez sieci komputerowe wyniósł 17,0% (2021)</a:t>
            </a:r>
          </a:p>
        </p:txBody>
      </p:sp>
    </p:spTree>
    <p:extLst>
      <p:ext uri="{BB962C8B-B14F-4D97-AF65-F5344CB8AC3E}">
        <p14:creationId xmlns:p14="http://schemas.microsoft.com/office/powerpoint/2010/main" val="12661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9936668-BA76-7EE1-CC47-8D2BA1DF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1"/>
            <a:ext cx="10171426" cy="1020932"/>
          </a:xfrm>
        </p:spPr>
        <p:txBody>
          <a:bodyPr/>
          <a:lstStyle/>
          <a:p>
            <a:r>
              <a:rPr lang="pl-PL" dirty="0"/>
              <a:t>ETAPY REALIZACJI PROGRAMU FBC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E7B633-9552-B8E6-D8FA-90A0F8B6BC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20</a:t>
            </a:fld>
            <a:endParaRPr lang="pl-PL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2EF77D7F-359A-E01E-FBE5-BC885C2688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168" y="3872172"/>
            <a:ext cx="2310832" cy="2484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>
                <a:latin typeface="Nunito Sans"/>
              </a:rPr>
              <a:t>ETAP I</a:t>
            </a:r>
          </a:p>
          <a:p>
            <a:pPr marL="0" indent="0">
              <a:buNone/>
            </a:pPr>
            <a:r>
              <a:rPr lang="pl-PL" sz="1600" b="0" i="0" dirty="0">
                <a:solidFill>
                  <a:srgbClr val="232323"/>
                </a:solidFill>
                <a:effectLst/>
                <a:latin typeface="Nunito Sans"/>
              </a:rPr>
              <a:t>Pierwszym etapem programu było </a:t>
            </a:r>
            <a:r>
              <a:rPr lang="pl-PL" sz="1600" dirty="0">
                <a:solidFill>
                  <a:srgbClr val="232323"/>
                </a:solidFill>
                <a:latin typeface="Nunito Sans"/>
              </a:rPr>
              <a:t>jego przygotowanie – adaptacja do polskiego rynku, przygotowanie narzędzi i konsultacje z wybranymi podmiotami biznesu i administracji (2022/2023)</a:t>
            </a:r>
          </a:p>
          <a:p>
            <a:r>
              <a:rPr lang="pl-PL" sz="1600" dirty="0">
                <a:latin typeface="Nunito Sans"/>
              </a:rPr>
              <a:t> 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2F818F13-C9D3-BDCB-548D-374AFCEB59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8004" y="3810028"/>
            <a:ext cx="2422747" cy="2270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>
                <a:latin typeface="Nunito Sans"/>
              </a:rPr>
              <a:t>ETAP II</a:t>
            </a:r>
          </a:p>
          <a:p>
            <a:pPr marL="0" indent="0">
              <a:buNone/>
            </a:pPr>
            <a:r>
              <a:rPr lang="pl-PL" sz="1600" b="0" i="0" dirty="0">
                <a:solidFill>
                  <a:srgbClr val="232323"/>
                </a:solidFill>
                <a:effectLst/>
                <a:latin typeface="Nunito Sans"/>
              </a:rPr>
              <a:t>Obecnie realizowany jest drugi - pilotażowy - etap Programu. Podczas tego etapu w okresie od maja do grudnia 2023 zostanie przeprowadzona próbna seria działań dla zainteresowanej grupy przedsiębiorców. 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A5170422-A809-5430-3E0F-5DC5E5FF09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4681" y="3810028"/>
            <a:ext cx="2032212" cy="16982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>
                <a:latin typeface="Nunito Sans"/>
              </a:rPr>
              <a:t>ETAP IV</a:t>
            </a:r>
          </a:p>
          <a:p>
            <a:pPr marL="0" indent="0">
              <a:buNone/>
            </a:pPr>
            <a:r>
              <a:rPr lang="pl-PL" sz="1600" b="0" i="0" dirty="0">
                <a:solidFill>
                  <a:srgbClr val="232323"/>
                </a:solidFill>
                <a:effectLst/>
                <a:latin typeface="Nunito Sans"/>
              </a:rPr>
              <a:t>Czwarty </a:t>
            </a:r>
            <a:r>
              <a:rPr lang="pl-PL" sz="1600" dirty="0">
                <a:solidFill>
                  <a:srgbClr val="232323"/>
                </a:solidFill>
                <a:latin typeface="Nunito Sans"/>
              </a:rPr>
              <a:t>etap – po </a:t>
            </a:r>
            <a:r>
              <a:rPr lang="pl-PL" sz="1600" b="0" i="0" dirty="0">
                <a:solidFill>
                  <a:srgbClr val="232323"/>
                </a:solidFill>
                <a:effectLst/>
                <a:latin typeface="Nunito Sans"/>
              </a:rPr>
              <a:t>dokonaniu optymalizacji działań nastąpi </a:t>
            </a:r>
            <a:r>
              <a:rPr lang="pl-PL" sz="1600" b="0" i="0" dirty="0" err="1">
                <a:solidFill>
                  <a:srgbClr val="232323"/>
                </a:solidFill>
                <a:effectLst/>
                <a:latin typeface="Nunito Sans"/>
              </a:rPr>
              <a:t>pełnoskalowe</a:t>
            </a:r>
            <a:r>
              <a:rPr lang="pl-PL" sz="1600" b="0" i="0" dirty="0">
                <a:solidFill>
                  <a:srgbClr val="232323"/>
                </a:solidFill>
                <a:effectLst/>
                <a:latin typeface="Nunito Sans"/>
              </a:rPr>
              <a:t> wdrożenie Programu (2024) </a:t>
            </a:r>
            <a:endParaRPr lang="pl-PL" sz="1600" dirty="0">
              <a:latin typeface="Nunito Sans"/>
            </a:endParaRP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EDC2A9A8-DAFF-5EFC-BF77-9BD15D1376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10" y="3810028"/>
            <a:ext cx="2032212" cy="16982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>
                <a:latin typeface="Nunito Sans"/>
              </a:rPr>
              <a:t>ETAP III </a:t>
            </a:r>
          </a:p>
          <a:p>
            <a:pPr marL="0" indent="0">
              <a:buNone/>
            </a:pPr>
            <a:r>
              <a:rPr lang="pl-PL" sz="1600" b="0" i="0" dirty="0">
                <a:solidFill>
                  <a:srgbClr val="232323"/>
                </a:solidFill>
                <a:effectLst/>
                <a:latin typeface="Nunito Sans"/>
              </a:rPr>
              <a:t>Trzeci etap </a:t>
            </a:r>
            <a:r>
              <a:rPr lang="pl-PL" sz="1600" dirty="0">
                <a:solidFill>
                  <a:srgbClr val="232323"/>
                </a:solidFill>
                <a:latin typeface="Nunito Sans"/>
              </a:rPr>
              <a:t>stanowić będzie analiza doświadczeń z pilotażu i wdrożenie stosownych korekt (koniec 2023)</a:t>
            </a:r>
          </a:p>
        </p:txBody>
      </p:sp>
      <p:pic>
        <p:nvPicPr>
          <p:cNvPr id="17" name="Picture 2" descr="Preparing That Campaign Launch - BBGI.COM">
            <a:extLst>
              <a:ext uri="{FF2B5EF4-FFF2-40B4-BE49-F238E27FC236}">
                <a16:creationId xmlns:a16="http://schemas.microsoft.com/office/drawing/2014/main" id="{23ADCDFB-8FB0-A95C-415E-2080EC51FDC0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4" r="18874"/>
          <a:stretch>
            <a:fillRect/>
          </a:stretch>
        </p:blipFill>
        <p:spPr bwMode="auto">
          <a:xfrm>
            <a:off x="737168" y="1413586"/>
            <a:ext cx="2032000" cy="20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 Trying Too Hard With Depression – The Second Pilgrimage">
            <a:extLst>
              <a:ext uri="{FF2B5EF4-FFF2-40B4-BE49-F238E27FC236}">
                <a16:creationId xmlns:a16="http://schemas.microsoft.com/office/drawing/2014/main" id="{7F2EE2F7-80E7-6DFE-DCEA-923E5FAF803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21809"/>
          <a:stretch>
            <a:fillRect/>
          </a:stretch>
        </p:blipFill>
        <p:spPr bwMode="auto">
          <a:xfrm>
            <a:off x="8916239" y="1401551"/>
            <a:ext cx="2032212" cy="20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C5C527-3D4E-14ED-F969-664B040CA9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30" r="9619"/>
          <a:stretch/>
        </p:blipFill>
        <p:spPr>
          <a:xfrm>
            <a:off x="3338004" y="1374401"/>
            <a:ext cx="2084182" cy="2091423"/>
          </a:xfrm>
          <a:prstGeom prst="rect">
            <a:avLst/>
          </a:prstGeom>
        </p:spPr>
      </p:pic>
      <p:pic>
        <p:nvPicPr>
          <p:cNvPr id="1034" name="Picture 10" descr="Why your data analysis may be doomed from the start | TechRepublic">
            <a:extLst>
              <a:ext uri="{FF2B5EF4-FFF2-40B4-BE49-F238E27FC236}">
                <a16:creationId xmlns:a16="http://schemas.microsoft.com/office/drawing/2014/main" id="{9ED6A064-7373-C787-B973-6C7B7BEC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022" y="1399581"/>
            <a:ext cx="2356381" cy="20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>
            <a:extLst>
              <a:ext uri="{FF2B5EF4-FFF2-40B4-BE49-F238E27FC236}">
                <a16:creationId xmlns:a16="http://schemas.microsoft.com/office/drawing/2014/main" id="{4755025D-355E-471F-89BB-1577B0329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Certyfikacja cyberbezpieczeństwa a zamówienia publiczne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565DC7EE-98C9-4BBC-A36A-9589E4E19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2800" dirty="0">
                <a:latin typeface="Nunito Sans"/>
              </a:rPr>
              <a:t>W Polsce brak jednolitej podstawy prawnej do obligatoryjnego wykorzystania certyfikatów cyberbezpieczeństwa</a:t>
            </a:r>
          </a:p>
          <a:p>
            <a:r>
              <a:rPr lang="pl-PL" sz="2800" dirty="0">
                <a:latin typeface="Nunito Sans"/>
              </a:rPr>
              <a:t>Istnieje możliwość </a:t>
            </a:r>
            <a:r>
              <a:rPr lang="pl-PL" sz="2800" b="1" dirty="0">
                <a:latin typeface="Nunito Sans"/>
              </a:rPr>
              <a:t>dobrowolnego przywołania norm</a:t>
            </a:r>
            <a:r>
              <a:rPr lang="pl-PL" sz="2800" dirty="0">
                <a:latin typeface="Nunito Sans"/>
              </a:rPr>
              <a:t> i – konsekwentnie – </a:t>
            </a:r>
            <a:r>
              <a:rPr lang="pl-PL" sz="2800" b="1" dirty="0">
                <a:latin typeface="Nunito Sans"/>
              </a:rPr>
              <a:t>uznawania certyfikatów</a:t>
            </a:r>
          </a:p>
          <a:p>
            <a:r>
              <a:rPr lang="pl-PL" sz="2800" dirty="0">
                <a:latin typeface="Nunito Sans"/>
              </a:rPr>
              <a:t>Certyfikacja (ocena zgodności) dotyczy głównie systemów zarządzania (</a:t>
            </a:r>
            <a:r>
              <a:rPr lang="pl-PL" sz="2800" b="1" dirty="0">
                <a:latin typeface="Nunito Sans"/>
              </a:rPr>
              <a:t>ISO 27001</a:t>
            </a:r>
            <a:r>
              <a:rPr lang="pl-PL" sz="2800" dirty="0">
                <a:latin typeface="Nunito Sans"/>
              </a:rPr>
              <a:t>), produktów (</a:t>
            </a:r>
            <a:r>
              <a:rPr lang="pl-PL" sz="2800" b="1" dirty="0">
                <a:latin typeface="Nunito Sans"/>
              </a:rPr>
              <a:t>Common Criteria</a:t>
            </a:r>
            <a:r>
              <a:rPr lang="pl-PL" sz="2800" dirty="0">
                <a:latin typeface="Nunito Sans"/>
              </a:rPr>
              <a:t>) – w pewnym zakresie możliwa jest certyfikacja procesów i usług (np. </a:t>
            </a:r>
            <a:r>
              <a:rPr lang="pl-PL" sz="2800" b="1" dirty="0">
                <a:latin typeface="Nunito Sans"/>
              </a:rPr>
              <a:t>ISO20000//ITIL</a:t>
            </a:r>
            <a:r>
              <a:rPr lang="pl-PL" sz="2800" dirty="0">
                <a:latin typeface="Nunito Sans"/>
              </a:rPr>
              <a:t> czy zgodność centrów przetwarzania danych z normami serii </a:t>
            </a:r>
            <a:r>
              <a:rPr lang="pl-PL" sz="2800" b="1" dirty="0">
                <a:latin typeface="Nunito Sans"/>
              </a:rPr>
              <a:t>EN 50600</a:t>
            </a:r>
            <a:r>
              <a:rPr lang="pl-PL" sz="2800" dirty="0">
                <a:latin typeface="Nunito Sans"/>
              </a:rPr>
              <a:t>) </a:t>
            </a:r>
          </a:p>
          <a:p>
            <a:r>
              <a:rPr lang="pl-PL" sz="2800" dirty="0">
                <a:latin typeface="Nunito Sans"/>
              </a:rPr>
              <a:t>Zbliża się rewolucja w ramach Aktu o </a:t>
            </a:r>
            <a:r>
              <a:rPr lang="pl-PL" sz="2800" dirty="0" err="1">
                <a:latin typeface="Nunito Sans"/>
              </a:rPr>
              <a:t>Cyberodporności</a:t>
            </a:r>
            <a:r>
              <a:rPr lang="pl-PL" sz="2800" dirty="0">
                <a:latin typeface="Nunito Sans"/>
              </a:rPr>
              <a:t> (</a:t>
            </a:r>
            <a:r>
              <a:rPr lang="pl-PL" sz="2800" dirty="0" err="1">
                <a:latin typeface="Nunito Sans"/>
              </a:rPr>
              <a:t>Cyberesilience</a:t>
            </a:r>
            <a:r>
              <a:rPr lang="pl-PL" sz="2800" dirty="0">
                <a:latin typeface="Nunito Sans"/>
              </a:rPr>
              <a:t> </a:t>
            </a:r>
            <a:r>
              <a:rPr lang="pl-PL" sz="2800" dirty="0" err="1">
                <a:latin typeface="Nunito Sans"/>
              </a:rPr>
              <a:t>Act</a:t>
            </a:r>
            <a:r>
              <a:rPr lang="pl-PL" sz="2800" dirty="0">
                <a:latin typeface="Nunito Sans"/>
              </a:rPr>
              <a:t>), na którą nie są gotowi producenci, ani konsumenci (zamawiający)</a:t>
            </a:r>
          </a:p>
          <a:p>
            <a:r>
              <a:rPr lang="pl-PL" sz="2800" b="1" dirty="0">
                <a:latin typeface="Nunito Sans"/>
              </a:rPr>
              <a:t>Firma Bezpieczna Cyfrowo </a:t>
            </a:r>
            <a:r>
              <a:rPr lang="pl-PL" sz="2800" dirty="0">
                <a:latin typeface="Nunito Sans"/>
              </a:rPr>
              <a:t>– to forpoczta zmiany, </a:t>
            </a:r>
            <a:r>
              <a:rPr lang="pl-PL" sz="2800" b="1" dirty="0">
                <a:latin typeface="Nunito Sans"/>
              </a:rPr>
              <a:t>certyfikacja podmiotu w łańcuchu dostaw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6AE96D3-D226-4470-9524-B781E229C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15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24A573-1797-4F86-BFFD-5E414938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Dyrektywa NIS-2 obejmuje dwa typy podmiotów: podmioty niezbędne (</a:t>
            </a:r>
            <a:r>
              <a:rPr lang="pl-PL" dirty="0" err="1"/>
              <a:t>essential</a:t>
            </a:r>
            <a:r>
              <a:rPr lang="pl-PL" dirty="0"/>
              <a:t> </a:t>
            </a:r>
            <a:r>
              <a:rPr lang="pl-PL" dirty="0" err="1"/>
              <a:t>entities</a:t>
            </a:r>
            <a:r>
              <a:rPr lang="pl-PL" dirty="0"/>
              <a:t>) i podmioty istotne (</a:t>
            </a:r>
            <a:r>
              <a:rPr lang="pl-PL" dirty="0" err="1"/>
              <a:t>important</a:t>
            </a:r>
            <a:r>
              <a:rPr lang="pl-PL" dirty="0"/>
              <a:t> </a:t>
            </a:r>
            <a:r>
              <a:rPr lang="pl-PL" dirty="0" err="1"/>
              <a:t>entities</a:t>
            </a:r>
            <a:r>
              <a:rPr lang="pl-PL" dirty="0"/>
              <a:t>).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F93A7-A22D-4071-AFF0-7AC676C1A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1600" dirty="0"/>
              <a:t>Podmioty niezbędne (</a:t>
            </a:r>
            <a:r>
              <a:rPr lang="pl-PL" sz="1600" b="1" dirty="0" err="1"/>
              <a:t>essential</a:t>
            </a:r>
            <a:r>
              <a:rPr lang="pl-PL" sz="1600" b="1" dirty="0"/>
              <a:t> </a:t>
            </a:r>
            <a:r>
              <a:rPr lang="pl-PL" sz="1600" b="1" dirty="0" err="1"/>
              <a:t>entities</a:t>
            </a:r>
            <a:r>
              <a:rPr lang="pl-PL" sz="1600" dirty="0"/>
              <a:t>) to podmioty z następujących sektorów: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b="1" dirty="0"/>
              <a:t>Energetyka  </a:t>
            </a:r>
            <a:r>
              <a:rPr lang="pl-PL" sz="1600" dirty="0"/>
              <a:t>(Energia elektryczna, Centralne ogrzewanie i chłodzenie, Ropa, Gaz, Wodór) – rozszerzenie zakresu w stosunku do Dyrektywy NIS;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b="1" dirty="0"/>
              <a:t>Transport </a:t>
            </a:r>
            <a:r>
              <a:rPr lang="pl-PL" sz="1600" dirty="0"/>
              <a:t>(powietrzny, kolejowy, wodny, lądowy) – brak zmian w stosunku do Dyrektywy NIS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dirty="0"/>
              <a:t>Bankowość – brak zmian w stosunku do Dyrektywy NIS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b="1" dirty="0"/>
              <a:t>Infrastruktura rynków finansowych </a:t>
            </a:r>
            <a:r>
              <a:rPr lang="pl-PL" sz="1600" dirty="0"/>
              <a:t>– brak zmian w stosunku do Dyrektywy NIS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b="1" dirty="0"/>
              <a:t>Zdrowie </a:t>
            </a:r>
            <a:r>
              <a:rPr lang="pl-PL" sz="1600" dirty="0"/>
              <a:t>– rozszerzenie zakresu w stosunku do Dyrektywy NIS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b="1" dirty="0"/>
              <a:t>Woda pitna </a:t>
            </a:r>
            <a:r>
              <a:rPr lang="pl-PL" sz="1600" dirty="0"/>
              <a:t>– brak zmian w stosunku do Dyrektywy NIS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b="1" dirty="0"/>
              <a:t>Ścieki </a:t>
            </a:r>
            <a:r>
              <a:rPr lang="pl-PL" sz="1600" dirty="0"/>
              <a:t>– rozszerzenie zakresu w stosunku do Dyrektywy NIS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dirty="0"/>
              <a:t>Infrastruktura cyfrowa – rozszerzenie zakresu w stosunku do Dyrektywy NIS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b="1" dirty="0"/>
              <a:t>Administracja publiczna </a:t>
            </a:r>
            <a:r>
              <a:rPr lang="pl-PL" sz="1600" dirty="0"/>
              <a:t>– rozszerzenie zakresu w stosunku do Dyrektywy NIS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dirty="0"/>
              <a:t>Przestrzeń kosmiczna – rozszerzenie zakresu w stosunku do Dyrektywy NIS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852F380-E5B2-49C2-ACB9-CF8D0EBF2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8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AC25E-0A02-4F0A-8DD5-070B3DE7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Dyrektywa NIS-2 obejmuje dwa typy podmiotów: podmioty niezbędne (</a:t>
            </a:r>
            <a:r>
              <a:rPr lang="pl-PL" dirty="0" err="1"/>
              <a:t>essential</a:t>
            </a:r>
            <a:r>
              <a:rPr lang="pl-PL" dirty="0"/>
              <a:t> </a:t>
            </a:r>
            <a:r>
              <a:rPr lang="pl-PL" dirty="0" err="1"/>
              <a:t>entities</a:t>
            </a:r>
            <a:r>
              <a:rPr lang="pl-PL" dirty="0"/>
              <a:t>) i podmioty istotne (</a:t>
            </a:r>
            <a:r>
              <a:rPr lang="pl-PL" dirty="0" err="1"/>
              <a:t>important</a:t>
            </a:r>
            <a:r>
              <a:rPr lang="pl-PL" dirty="0"/>
              <a:t> </a:t>
            </a:r>
            <a:r>
              <a:rPr lang="pl-PL" dirty="0" err="1"/>
              <a:t>entities</a:t>
            </a:r>
            <a:r>
              <a:rPr lang="pl-PL" dirty="0"/>
              <a:t>) – cd.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38F36F-87E3-47FC-98A2-26D7C564B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Podmioty istotne (</a:t>
            </a:r>
            <a:r>
              <a:rPr lang="pl-PL" sz="1800" b="1" dirty="0" err="1"/>
              <a:t>important</a:t>
            </a:r>
            <a:r>
              <a:rPr lang="pl-PL" sz="1800" b="1" dirty="0"/>
              <a:t> </a:t>
            </a:r>
            <a:r>
              <a:rPr lang="pl-PL" sz="1800" b="1" dirty="0" err="1"/>
              <a:t>entities</a:t>
            </a:r>
            <a:r>
              <a:rPr lang="pl-PL" sz="1800" dirty="0"/>
              <a:t>) to podmioty z następujących sektorów: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dirty="0"/>
              <a:t>Usługi pocztowe i kurierskie,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dirty="0"/>
              <a:t>Gospodarowanie odpadami,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dirty="0"/>
              <a:t>Produkcja (wyroby medyczne i wyroby medyczne do diagnostyki in vitro, produkty komputerowe, elektroniczne i optyczne; sprzęt elektryczny; maszyny i wyposażenie; pojazdy samochodowe, przyczepy i naczepy; inny sprzęt transportowy)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dirty="0"/>
              <a:t>Produkcja i dystrybucja chemikaliów,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dirty="0"/>
              <a:t>Produkcja, przetwarzanie i dystrybucja żywności,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dirty="0"/>
              <a:t>Dostawcy cyfrowi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096AA4B-40A9-4771-92ED-B9D32DDA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26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CEF288-B16A-4C34-8595-77C1A346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68" y="-511728"/>
            <a:ext cx="10171426" cy="1859003"/>
          </a:xfrm>
        </p:spPr>
        <p:txBody>
          <a:bodyPr/>
          <a:lstStyle/>
          <a:p>
            <a:r>
              <a:rPr lang="pl-PL" dirty="0"/>
              <a:t>Nowe obowiązki wynikające z Dyrektywy NIS-2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42EAA8-8C4C-4FEB-A03D-343D27016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287" y="1548616"/>
            <a:ext cx="10171426" cy="4051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Podmioty niezbędne, jak i podmioty istotne, mają obowiązki związane z zapewnieniem: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dirty="0"/>
              <a:t>analizy ryzyka i polityki bezpieczeństwa systemów informatycznych,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dirty="0"/>
              <a:t>obsługi incydentów (zapobieganie, wykrywanie i reagowanie na incydenty);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b="1" dirty="0"/>
              <a:t>ciągłości działania</a:t>
            </a:r>
            <a:r>
              <a:rPr lang="pl-PL" sz="1800" dirty="0"/>
              <a:t> i zarządzania kryzysowego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b="1" dirty="0"/>
              <a:t>bezpieczeństwa łańcucha dostaw</a:t>
            </a:r>
            <a:r>
              <a:rPr lang="pl-PL" sz="1800" dirty="0"/>
              <a:t>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b="1" dirty="0"/>
              <a:t>bezpieczeństwa w pozyskiwaniu, rozwijaniu i utrzymywaniu sieci i systemów informatycznych(w </a:t>
            </a:r>
            <a:r>
              <a:rPr lang="pl-PL" sz="1800" dirty="0"/>
              <a:t>tym obsługa i ujawniania podatności),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dirty="0"/>
              <a:t>procedur (testowanie i audyt) służące ocenie skuteczności środków zarządzania ryzykiem cyberbezpieczeństwa,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800" dirty="0"/>
              <a:t>wykorzystywania kryptografii i szyfrowania,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73EF259-0EDD-441B-BA39-A78BD23E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6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A0D0C7F-3B72-477C-93AC-749BE9B03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380" y="2039020"/>
            <a:ext cx="2641269" cy="2256143"/>
          </a:xfrm>
        </p:spPr>
        <p:txBody>
          <a:bodyPr/>
          <a:lstStyle/>
          <a:p>
            <a:r>
              <a:rPr lang="pl-PL" dirty="0"/>
              <a:t>Dziękuję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6E361A1-0204-05E5-2F3B-6B8011B079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87113" y="6080125"/>
            <a:ext cx="1004887" cy="773113"/>
          </a:xfrm>
        </p:spPr>
        <p:txBody>
          <a:bodyPr/>
          <a:lstStyle/>
          <a:p>
            <a:fld id="{52829928-69CF-4CD4-AA50-C7139EE0EE92}" type="slidenum">
              <a:rPr lang="pl-PL">
                <a:solidFill>
                  <a:srgbClr val="FFFFFF"/>
                </a:solidFill>
                <a:latin typeface="Century Gothic" panose="020F0302020204030204"/>
              </a:rPr>
              <a:pPr/>
              <a:t>25</a:t>
            </a:fld>
            <a:endParaRPr lang="pl-PL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8" name="Podtytuł 7">
            <a:extLst>
              <a:ext uri="{FF2B5EF4-FFF2-40B4-BE49-F238E27FC236}">
                <a16:creationId xmlns:a16="http://schemas.microsoft.com/office/drawing/2014/main" id="{214AF043-9B08-40EA-8CF3-9B9565335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380" y="4795443"/>
            <a:ext cx="2641269" cy="1496300"/>
          </a:xfrm>
        </p:spPr>
        <p:txBody>
          <a:bodyPr>
            <a:normAutofit/>
          </a:bodyPr>
          <a:lstStyle/>
          <a:p>
            <a:r>
              <a:rPr lang="pl-PL" b="1" dirty="0"/>
              <a:t>Paweł Kostkiewicz</a:t>
            </a:r>
          </a:p>
          <a:p>
            <a:r>
              <a:rPr lang="pl-PL" dirty="0"/>
              <a:t>Pawel.kostkiewicz@nask.pl</a:t>
            </a:r>
          </a:p>
          <a:p>
            <a:r>
              <a:rPr lang="pl-PL" b="1" dirty="0"/>
              <a:t>Marianna Sidoroff</a:t>
            </a:r>
          </a:p>
          <a:p>
            <a:r>
              <a:rPr lang="pl-PL" dirty="0"/>
              <a:t>Marianna.Sidoroff@mrit.gov.pl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02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115AACA-DFBB-EF3A-98C0-83CF7F00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</a:t>
            </a:fld>
            <a:endParaRPr lang="pl-P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54281-72C0-16A6-BFD7-A513F7FF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1" y="325918"/>
            <a:ext cx="5908746" cy="281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DDAC885D-86DB-512A-9DA0-9738423E3507}"/>
              </a:ext>
            </a:extLst>
          </p:cNvPr>
          <p:cNvSpPr/>
          <p:nvPr/>
        </p:nvSpPr>
        <p:spPr>
          <a:xfrm>
            <a:off x="5362701" y="1581960"/>
            <a:ext cx="315135" cy="14281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5595CAE-7775-6B21-A48B-B811E61FC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52" y="3423305"/>
            <a:ext cx="5125766" cy="3405025"/>
          </a:xfrm>
          <a:prstGeom prst="rect">
            <a:avLst/>
          </a:prstGeom>
        </p:spPr>
      </p:pic>
      <p:sp>
        <p:nvSpPr>
          <p:cNvPr id="6" name="Owal 5">
            <a:extLst>
              <a:ext uri="{FF2B5EF4-FFF2-40B4-BE49-F238E27FC236}">
                <a16:creationId xmlns:a16="http://schemas.microsoft.com/office/drawing/2014/main" id="{EC468B80-6104-16F5-E490-9393E1E56847}"/>
              </a:ext>
            </a:extLst>
          </p:cNvPr>
          <p:cNvSpPr/>
          <p:nvPr/>
        </p:nvSpPr>
        <p:spPr>
          <a:xfrm>
            <a:off x="2442266" y="5013916"/>
            <a:ext cx="413374" cy="430762"/>
          </a:xfrm>
          <a:prstGeom prst="ellipse">
            <a:avLst/>
          </a:prstGeom>
          <a:noFill/>
          <a:ln w="412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670E186-E508-326B-6C57-2D968E2BB474}"/>
              </a:ext>
            </a:extLst>
          </p:cNvPr>
          <p:cNvSpPr txBox="1"/>
          <p:nvPr/>
        </p:nvSpPr>
        <p:spPr>
          <a:xfrm>
            <a:off x="6455677" y="325918"/>
            <a:ext cx="1073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DESI 2022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EDA3ACC-E87B-0323-28D9-B70F8F163614}"/>
              </a:ext>
            </a:extLst>
          </p:cNvPr>
          <p:cNvSpPr txBox="1"/>
          <p:nvPr/>
        </p:nvSpPr>
        <p:spPr>
          <a:xfrm>
            <a:off x="4592124" y="5817974"/>
            <a:ext cx="255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Digital </a:t>
            </a:r>
            <a:r>
              <a:rPr lang="pl-PL" sz="1600" b="1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Futures</a:t>
            </a:r>
            <a:r>
              <a:rPr lang="pl-PL" sz="1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Index 2022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239ABDD-7987-A784-D063-AB4CF0BF9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984" y="1367830"/>
            <a:ext cx="3908124" cy="538096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5FB846C-4B97-07F5-2687-E572442DF205}"/>
              </a:ext>
            </a:extLst>
          </p:cNvPr>
          <p:cNvSpPr txBox="1"/>
          <p:nvPr/>
        </p:nvSpPr>
        <p:spPr>
          <a:xfrm>
            <a:off x="8039099" y="518184"/>
            <a:ext cx="4249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Indeks Zielonych, Cyfrowych</a:t>
            </a:r>
            <a:br>
              <a:rPr lang="pl-PL" sz="1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pl-PL" sz="1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 Konkurencyjnych MŚP 2022</a:t>
            </a: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B5609C58-4802-44D8-30EC-105C344CF65D}"/>
              </a:ext>
            </a:extLst>
          </p:cNvPr>
          <p:cNvSpPr/>
          <p:nvPr/>
        </p:nvSpPr>
        <p:spPr>
          <a:xfrm>
            <a:off x="7891855" y="5702862"/>
            <a:ext cx="3908124" cy="2464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8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FADDD60F-94C8-7D19-D573-50D59484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0" y="0"/>
            <a:ext cx="10304755" cy="1833116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pl-PL" sz="2800" dirty="0"/>
              <a:t>Polskie przedsiębiorstwa najczęściej posiadają stronę internetową (51%), konto w mediach społecznościowych (50%) i domenę wraz z firmową pocztą e-mail.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18877A6-3804-3E07-7E70-B2C6AC95E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>
                <a:solidFill>
                  <a:srgbClr val="FFFFFF"/>
                </a:solidFill>
                <a:latin typeface="Century Gothic" panose="020F0302020204030204"/>
              </a:rPr>
              <a:pPr/>
              <a:t>4</a:t>
            </a:fld>
            <a:endParaRPr lang="pl-PL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2" name="Symbol zastępczy zawartości 1" descr="Obraz zawierający wykres&#10;&#10;Opis wygenerowany automatycznie">
            <a:extLst>
              <a:ext uri="{FF2B5EF4-FFF2-40B4-BE49-F238E27FC236}">
                <a16:creationId xmlns:a16="http://schemas.microsoft.com/office/drawing/2014/main" id="{9DF347DB-F85A-A25A-886B-9BD75A09FB0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577048" y="1924734"/>
            <a:ext cx="9729927" cy="42179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DFF8971-EC13-5D7C-8446-9DCBF6A41B86}"/>
              </a:ext>
            </a:extLst>
          </p:cNvPr>
          <p:cNvSpPr txBox="1"/>
          <p:nvPr/>
        </p:nvSpPr>
        <p:spPr>
          <a:xfrm>
            <a:off x="943622" y="5926475"/>
            <a:ext cx="103047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(Źródło: E-transformacja i bezpieczeństwo cyfrowe w polskich przedsiębiorstwach, NASK, 2021)</a:t>
            </a:r>
            <a:endParaRPr lang="pl-PL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A549FA07-AC2D-07BA-E179-8FA31B3F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245" y="976545"/>
            <a:ext cx="7102136" cy="3133816"/>
          </a:xfrm>
        </p:spPr>
        <p:txBody>
          <a:bodyPr/>
          <a:lstStyle/>
          <a:p>
            <a:r>
              <a:rPr lang="pl-PL" dirty="0"/>
              <a:t>…czyli szeroko otwarte </a:t>
            </a:r>
            <a:br>
              <a:rPr lang="pl-PL" dirty="0"/>
            </a:br>
            <a:r>
              <a:rPr lang="pl-PL" dirty="0"/>
              <a:t>			drzwi dla cyberataku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09DC22B-ACBE-2569-61A2-5DB727B2C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90AB238-C5D5-4D91-A33D-715E9BD3A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94" y="0"/>
            <a:ext cx="4066032" cy="6858000"/>
          </a:xfrm>
          <a:prstGeom prst="trapezoid">
            <a:avLst>
              <a:gd name="adj" fmla="val 10632"/>
            </a:avLst>
          </a:prstGeom>
        </p:spPr>
      </p:pic>
    </p:spTree>
    <p:extLst>
      <p:ext uri="{BB962C8B-B14F-4D97-AF65-F5344CB8AC3E}">
        <p14:creationId xmlns:p14="http://schemas.microsoft.com/office/powerpoint/2010/main" val="30822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884D9AA9-FB18-466F-A873-EBC86F09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"/>
            <a:ext cx="11582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90576B60-8EAB-5056-0F2B-8C2EE0B5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35" y="388397"/>
            <a:ext cx="9704323" cy="1025371"/>
          </a:xfrm>
        </p:spPr>
        <p:txBody>
          <a:bodyPr/>
          <a:lstStyle/>
          <a:p>
            <a:r>
              <a:rPr lang="pl-PL" dirty="0"/>
              <a:t>POLSKI BIZNES A CYBERBEZPIECZEŃSTWO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762DB41-1369-F3F2-EBB1-B5400D910E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>
                <a:solidFill>
                  <a:srgbClr val="FFFFFF"/>
                </a:solidFill>
                <a:latin typeface="Century Gothic" panose="020F0302020204030204"/>
              </a:rPr>
              <a:pPr/>
              <a:t>7</a:t>
            </a:fld>
            <a:endParaRPr lang="pl-PL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678CC124-EFCC-765B-F27A-5A98771D3EE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1234" y="1883079"/>
            <a:ext cx="7268593" cy="4197285"/>
          </a:xfrm>
        </p:spPr>
        <p:txBody>
          <a:bodyPr vert="horz" lIns="0" tIns="0" rIns="0" bIns="0" rtlCol="0">
            <a:normAutofit fontScale="85000" lnSpcReduction="20000"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64% firm w Polsce zanotowało co najmniej jeden incydent dotyczący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cyberbezpieczeństwa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Ataki na firmy to wyłączenie serwerów, kradzież pieniędzy z kont, kradzież danych,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ransomware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(zablokowanie dostępu do komputera lub oprogramowania). (2021)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złośliwe oprogramowanie dostaje się też do komputerów przez zaniedbanie użytkowników (90% włamań to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phishing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Znacząca większość (95%) firm w Polsce posiada antywirusy i systemy bezpieczeństwa do komputerów i serwerów, ale tylko 83% je na bieżąco aktualizuje, 78% stosuje bezpieczne hasła.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55% robi kopie danych, choć to wcale nie jest ani trudne, ani kosztowne.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 dotyczące audytu bezpieczeństwa są różne – jedne badania mówią, że tylko 8% inne, że 28% przedsiębiorstw robi audyt bezpieczeństwa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61AED99-16F8-445D-B0DA-193E88DC2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526" y="1883079"/>
            <a:ext cx="3669783" cy="4974921"/>
          </a:xfrm>
          <a:prstGeom prst="parallelogram">
            <a:avLst>
              <a:gd name="adj" fmla="val 30452"/>
            </a:avLst>
          </a:prstGeom>
        </p:spPr>
      </p:pic>
    </p:spTree>
    <p:extLst>
      <p:ext uri="{BB962C8B-B14F-4D97-AF65-F5344CB8AC3E}">
        <p14:creationId xmlns:p14="http://schemas.microsoft.com/office/powerpoint/2010/main" val="138847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C094D6-85D7-46FC-CF8E-183805CB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jak to wygląda w administracji publicznej?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8027A43-0C90-E72E-B50C-8973CB51C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106" y="2560127"/>
            <a:ext cx="5142050" cy="722170"/>
          </a:xfrm>
        </p:spPr>
        <p:txBody>
          <a:bodyPr>
            <a:normAutofit fontScale="32500" lnSpcReduction="20000"/>
          </a:bodyPr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Ebrima" panose="02000000000000000000" pitchFamily="2" charset="0"/>
            </a:endParaRPr>
          </a:p>
          <a:p>
            <a:r>
              <a:rPr lang="pl-PL" sz="4800" i="0" u="none" strike="noStrike" baseline="0" dirty="0">
                <a:solidFill>
                  <a:srgbClr val="000000"/>
                </a:solidFill>
                <a:latin typeface="Ebrima" panose="02000000000000000000" pitchFamily="2" charset="0"/>
              </a:rPr>
              <a:t>Liczba ataków na podmioty administracji publicznej stale rośnie</a:t>
            </a:r>
          </a:p>
          <a:p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FD9CDA6C-8CD9-4B07-CB1C-7FA2EDEDA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3756" y="2560127"/>
            <a:ext cx="4923138" cy="640216"/>
          </a:xfrm>
        </p:spPr>
        <p:txBody>
          <a:bodyPr>
            <a:normAutofit fontScale="85000" lnSpcReduction="10000"/>
          </a:bodyPr>
          <a:lstStyle/>
          <a:p>
            <a:r>
              <a:rPr lang="pl-PL" sz="1800" b="1" i="0" u="none" strike="noStrike" baseline="0" dirty="0">
                <a:solidFill>
                  <a:srgbClr val="000000"/>
                </a:solidFill>
                <a:latin typeface="Ebrima" panose="02000000000000000000" pitchFamily="2" charset="0"/>
              </a:rPr>
              <a:t>Wynik przeprowadzonej przez NASK-PIB analizy stanu </a:t>
            </a:r>
            <a:r>
              <a:rPr lang="pl-PL" sz="1800" b="1" i="0" u="none" strike="noStrike" baseline="0" dirty="0" err="1">
                <a:solidFill>
                  <a:srgbClr val="000000"/>
                </a:solidFill>
                <a:latin typeface="Ebrima" panose="02000000000000000000" pitchFamily="2" charset="0"/>
              </a:rPr>
              <a:t>cyberbezpieczeństwa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Ebrima" panose="02000000000000000000" pitchFamily="2" charset="0"/>
              </a:rPr>
              <a:t> JST na podstawie diagnozy wykonanej dla projektu „Cyfrowa Gmina”</a:t>
            </a:r>
            <a:endParaRPr lang="pl-PL" dirty="0"/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9EE28077-81D7-3BD7-CF6E-A5F457684A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53694" y="3528786"/>
            <a:ext cx="5356348" cy="1110325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D7780D4-6A56-70CD-096C-25A1654C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F1EF6C3E-468D-6BCF-204E-2456788781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5106" y="4354195"/>
            <a:ext cx="4923138" cy="722170"/>
          </a:xfrm>
        </p:spPr>
        <p:txBody>
          <a:bodyPr>
            <a:normAutofit/>
          </a:bodyPr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Ebrima" panose="02000000000000000000" pitchFamily="2" charset="0"/>
            </a:endParaRPr>
          </a:p>
          <a:p>
            <a:endParaRPr lang="pl-PL" dirty="0"/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6FCEF67E-32AF-CB9B-19DB-143C61DDF7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8963" y="4929870"/>
            <a:ext cx="4923138" cy="722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100" b="0" i="0" u="none" strike="noStrike" baseline="0" dirty="0">
                <a:solidFill>
                  <a:srgbClr val="000000"/>
                </a:solidFill>
                <a:latin typeface="Ebrima" panose="02000000000000000000" pitchFamily="2" charset="0"/>
              </a:rPr>
              <a:t>Wartość wskaźnika </a:t>
            </a:r>
            <a:r>
              <a:rPr lang="pl-PL" sz="1100" b="0" i="0" u="none" strike="noStrike" baseline="0" dirty="0" err="1">
                <a:solidFill>
                  <a:srgbClr val="000000"/>
                </a:solidFill>
                <a:latin typeface="Ebrima" panose="02000000000000000000" pitchFamily="2" charset="0"/>
              </a:rPr>
              <a:t>cyberbezpieczeństwa</a:t>
            </a:r>
            <a:r>
              <a:rPr lang="pl-PL" sz="1100" b="0" i="0" u="none" strike="noStrike" baseline="0" dirty="0">
                <a:solidFill>
                  <a:srgbClr val="000000"/>
                </a:solidFill>
                <a:latin typeface="Ebrima" panose="02000000000000000000" pitchFamily="2" charset="0"/>
              </a:rPr>
              <a:t> według 5 stopniowej skali ocen</a:t>
            </a:r>
            <a:br>
              <a:rPr lang="pl-PL" sz="1100" b="0" i="0" u="none" strike="noStrike" baseline="0" dirty="0">
                <a:solidFill>
                  <a:srgbClr val="000000"/>
                </a:solidFill>
                <a:latin typeface="Ebrima" panose="02000000000000000000" pitchFamily="2" charset="0"/>
              </a:rPr>
            </a:br>
            <a:r>
              <a:rPr lang="pl-PL" sz="1100" b="0" i="0" u="none" strike="noStrike" baseline="0" dirty="0">
                <a:solidFill>
                  <a:srgbClr val="000000"/>
                </a:solidFill>
                <a:latin typeface="Ebrima" panose="02000000000000000000" pitchFamily="2" charset="0"/>
              </a:rPr>
              <a:t>(0-najgorzej, 4-najlepiej)</a:t>
            </a:r>
          </a:p>
          <a:p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B6E34553-8FA7-A248-B5DD-5273C3566D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5106" y="3577847"/>
            <a:ext cx="4912776" cy="1791107"/>
          </a:xfrm>
        </p:spPr>
        <p:txBody>
          <a:bodyPr>
            <a:normAutofit fontScale="55000" lnSpcReduction="20000"/>
          </a:bodyPr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Ebrima" panose="02000000000000000000" pitchFamily="2" charset="0"/>
            </a:endParaRPr>
          </a:p>
          <a:p>
            <a:r>
              <a:rPr lang="pl-PL" sz="2500" b="0" i="0" u="none" strike="noStrike" baseline="0" dirty="0">
                <a:solidFill>
                  <a:srgbClr val="000000"/>
                </a:solidFill>
                <a:latin typeface="Ebrima" panose="02000000000000000000" pitchFamily="2" charset="0"/>
              </a:rPr>
              <a:t>Ponad połowa stron internetowych samorządów przebadanych przez zespół CSIRT NASK zawierało podatności, w tym poważne błędy, które mogły skutkować krytycznymi problemami bezpieczeństwa</a:t>
            </a:r>
          </a:p>
          <a:p>
            <a:r>
              <a:rPr lang="pl-PL" sz="2500" b="0" i="0" u="none" strike="noStrike" baseline="0" dirty="0">
                <a:solidFill>
                  <a:srgbClr val="000000"/>
                </a:solidFill>
                <a:latin typeface="Ebrima" panose="02000000000000000000" pitchFamily="2" charset="0"/>
              </a:rPr>
              <a:t>W administracji samorządowej stosowane są </a:t>
            </a:r>
            <a:r>
              <a:rPr lang="pl-PL" sz="2500" b="0" i="0" u="none" strike="noStrike" baseline="0" dirty="0" err="1">
                <a:solidFill>
                  <a:srgbClr val="000000"/>
                </a:solidFill>
                <a:latin typeface="Ebrima" panose="02000000000000000000" pitchFamily="2" charset="0"/>
              </a:rPr>
              <a:t>niewystarczającei</a:t>
            </a:r>
            <a:r>
              <a:rPr lang="pl-PL" sz="2500" b="0" i="0" u="none" strike="noStrike" baseline="0" dirty="0">
                <a:solidFill>
                  <a:srgbClr val="000000"/>
                </a:solidFill>
                <a:latin typeface="Ebrima" panose="02000000000000000000" pitchFamily="2" charset="0"/>
              </a:rPr>
              <a:t> przestarzałe rozwiązania techniczne, w szczególności w obszarze </a:t>
            </a:r>
            <a:r>
              <a:rPr lang="pl-PL" sz="2500" b="0" i="0" u="none" strike="noStrike" baseline="0" dirty="0" err="1">
                <a:solidFill>
                  <a:srgbClr val="000000"/>
                </a:solidFill>
                <a:latin typeface="Ebrima" panose="02000000000000000000" pitchFamily="2" charset="0"/>
              </a:rPr>
              <a:t>cyberbezpieczeństwa</a:t>
            </a:r>
            <a:endParaRPr lang="pl-PL" sz="2500" b="0" i="0" u="none" strike="noStrike" baseline="0" dirty="0">
              <a:solidFill>
                <a:srgbClr val="000000"/>
              </a:solidFill>
              <a:latin typeface="Ebrima" panose="02000000000000000000" pitchFamily="2" charset="0"/>
            </a:endParaRPr>
          </a:p>
          <a:p>
            <a:endParaRPr lang="pl-PL" sz="2500" b="0" i="0" u="none" strike="noStrike" baseline="0" dirty="0">
              <a:solidFill>
                <a:srgbClr val="000000"/>
              </a:solidFill>
              <a:latin typeface="Ebrima" panose="02000000000000000000" pitchFamily="2" charset="0"/>
            </a:endParaRPr>
          </a:p>
          <a:p>
            <a:endParaRPr lang="pl-PL" sz="2500" b="0" i="0" u="none" strike="noStrike" baseline="0" dirty="0">
              <a:solidFill>
                <a:srgbClr val="000000"/>
              </a:solidFill>
              <a:latin typeface="Ebrima" panose="02000000000000000000" pitchFamily="2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37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1CCC0F6-F684-4F4F-BA04-ADF042EF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429" y="0"/>
            <a:ext cx="5236464" cy="6858000"/>
          </a:xfrm>
          <a:prstGeom prst="parallelogram">
            <a:avLst>
              <a:gd name="adj" fmla="val 16026"/>
            </a:avLst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B9C52ACF-0061-A161-D3E2-18A9B13EC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19" y="106532"/>
            <a:ext cx="10171426" cy="1859003"/>
          </a:xfrm>
        </p:spPr>
        <p:txBody>
          <a:bodyPr/>
          <a:lstStyle/>
          <a:p>
            <a:r>
              <a:rPr lang="pl-PL" dirty="0"/>
              <a:t>Czym jest </a:t>
            </a:r>
            <a:br>
              <a:rPr lang="pl-PL" dirty="0"/>
            </a:br>
            <a:r>
              <a:rPr lang="pl-PL" dirty="0" err="1"/>
              <a:t>cyberbezpieczeństwo</a:t>
            </a:r>
            <a:r>
              <a:rPr lang="pl-PL" dirty="0"/>
              <a:t>?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BB55FCE-55ED-E382-A399-AADD54017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074D08D-6328-F5DA-55C5-BDD6061042F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1619" y="2191601"/>
            <a:ext cx="5405019" cy="33125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b="0" i="0" dirty="0" err="1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Cyberbezpieczeństwo</a:t>
            </a:r>
            <a:r>
              <a:rPr lang="pl-PL" sz="20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 to właściwa architektura oraz implementacja technologii, procesów i kontroli w celu ochrony systemów, sieci, programów, urządzeń i danych przed atakami cybernetycznymi.  </a:t>
            </a:r>
          </a:p>
          <a:p>
            <a:pPr marL="0" indent="0">
              <a:buNone/>
            </a:pPr>
            <a:r>
              <a:rPr lang="pl-PL" sz="20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Celem jest </a:t>
            </a:r>
            <a:r>
              <a:rPr lang="pl-PL" sz="2000" b="1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zmniejszenie ryzyka skutecznych </a:t>
            </a:r>
            <a:r>
              <a:rPr lang="pl-PL" sz="20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cyberataków, ochrona przed nieuprawnionym wykorzystaniem systemów, sieci i technologii, jak również </a:t>
            </a:r>
            <a:r>
              <a:rPr lang="pl-PL" sz="2000" b="1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przygotowanie do usuwania skutkó</a:t>
            </a:r>
            <a:r>
              <a:rPr lang="pl-PL" sz="2000" b="1" dirty="0">
                <a:solidFill>
                  <a:srgbClr val="1B1B1B"/>
                </a:solidFill>
                <a:latin typeface="Open Sans" panose="020B0606030504020204" pitchFamily="34" charset="0"/>
              </a:rPr>
              <a:t>w </a:t>
            </a:r>
            <a:r>
              <a:rPr lang="pl-PL" sz="2000" dirty="0">
                <a:solidFill>
                  <a:srgbClr val="1B1B1B"/>
                </a:solidFill>
                <a:latin typeface="Open Sans" panose="020B0606030504020204" pitchFamily="34" charset="0"/>
              </a:rPr>
              <a:t>(i… przyczyn) </a:t>
            </a:r>
            <a:r>
              <a:rPr lang="pl-PL" sz="2000" b="1" dirty="0">
                <a:solidFill>
                  <a:srgbClr val="1B1B1B"/>
                </a:solidFill>
                <a:latin typeface="Open Sans" panose="020B0606030504020204" pitchFamily="34" charset="0"/>
              </a:rPr>
              <a:t>oraz </a:t>
            </a:r>
            <a:r>
              <a:rPr lang="pl-PL" sz="2000" b="1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naprawy i odtwarzania ciągłości działania.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01621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ertyfikacja NASK">
  <a:themeElements>
    <a:clrScheme name="CertyfikacjaNASK">
      <a:dk1>
        <a:srgbClr val="000000"/>
      </a:dk1>
      <a:lt1>
        <a:srgbClr val="FFFFFF"/>
      </a:lt1>
      <a:dk2>
        <a:srgbClr val="121F29"/>
      </a:dk2>
      <a:lt2>
        <a:srgbClr val="DEE3E5"/>
      </a:lt2>
      <a:accent1>
        <a:srgbClr val="212E3B"/>
      </a:accent1>
      <a:accent2>
        <a:srgbClr val="0C6D6E"/>
      </a:accent2>
      <a:accent3>
        <a:srgbClr val="6AE29B"/>
      </a:accent3>
      <a:accent4>
        <a:srgbClr val="932445"/>
      </a:accent4>
      <a:accent5>
        <a:srgbClr val="F23005"/>
      </a:accent5>
      <a:accent6>
        <a:srgbClr val="FAEA3A"/>
      </a:accent6>
      <a:hlink>
        <a:srgbClr val="212E3B"/>
      </a:hlink>
      <a:folHlink>
        <a:srgbClr val="121F2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tyfikacja_Szablon.potx" id="{CA937D9F-10BF-423E-8920-03BF3D3E1A81}" vid="{645A4C87-C67E-49FE-80B9-D07C63C1AE31}"/>
    </a:ext>
  </a:extLst>
</a:theme>
</file>

<file path=ppt/theme/theme2.xml><?xml version="1.0" encoding="utf-8"?>
<a:theme xmlns:a="http://schemas.openxmlformats.org/drawingml/2006/main" name="CyberBeam">
  <a:themeElements>
    <a:clrScheme name="CertyfikacjaNASK">
      <a:dk1>
        <a:srgbClr val="000000"/>
      </a:dk1>
      <a:lt1>
        <a:srgbClr val="FFFFFF"/>
      </a:lt1>
      <a:dk2>
        <a:srgbClr val="121F29"/>
      </a:dk2>
      <a:lt2>
        <a:srgbClr val="DEE3E5"/>
      </a:lt2>
      <a:accent1>
        <a:srgbClr val="212E3B"/>
      </a:accent1>
      <a:accent2>
        <a:srgbClr val="0C6D6E"/>
      </a:accent2>
      <a:accent3>
        <a:srgbClr val="6AE29B"/>
      </a:accent3>
      <a:accent4>
        <a:srgbClr val="932445"/>
      </a:accent4>
      <a:accent5>
        <a:srgbClr val="F23005"/>
      </a:accent5>
      <a:accent6>
        <a:srgbClr val="FAEA3A"/>
      </a:accent6>
      <a:hlink>
        <a:srgbClr val="212E3B"/>
      </a:hlink>
      <a:folHlink>
        <a:srgbClr val="121F2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tyfikacja_Szablon.potx" id="{CA937D9F-10BF-423E-8920-03BF3D3E1A81}" vid="{5FA558B9-8A4E-46BB-9462-BFAC07AEA2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1675</Words>
  <Application>Microsoft Office PowerPoint</Application>
  <PresentationFormat>Panoramiczny</PresentationFormat>
  <Paragraphs>168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25</vt:i4>
      </vt:variant>
    </vt:vector>
  </HeadingPairs>
  <TitlesOfParts>
    <vt:vector size="35" baseType="lpstr">
      <vt:lpstr>Arial</vt:lpstr>
      <vt:lpstr>Calibri</vt:lpstr>
      <vt:lpstr>Century Gothic</vt:lpstr>
      <vt:lpstr>Ebrima</vt:lpstr>
      <vt:lpstr>Lato</vt:lpstr>
      <vt:lpstr>Nunito Sans</vt:lpstr>
      <vt:lpstr>Open Sans</vt:lpstr>
      <vt:lpstr>Wingdings</vt:lpstr>
      <vt:lpstr>Certyfikacja NASK</vt:lpstr>
      <vt:lpstr>CyberBeam</vt:lpstr>
      <vt:lpstr>FIRMA BEZPIECZNA CYFROWO </vt:lpstr>
      <vt:lpstr>Wykorzystanie Internetu i narzędzi cyfrowych  w polskich firmach</vt:lpstr>
      <vt:lpstr>Prezentacja programu PowerPoint</vt:lpstr>
      <vt:lpstr>Polskie przedsiębiorstwa najczęściej posiadają stronę internetową (51%), konto w mediach społecznościowych (50%) i domenę wraz z firmową pocztą e-mail.</vt:lpstr>
      <vt:lpstr>…czyli szeroko otwarte     drzwi dla cyberataku</vt:lpstr>
      <vt:lpstr>Prezentacja programu PowerPoint</vt:lpstr>
      <vt:lpstr>POLSKI BIZNES A CYBERBEZPIECZEŃSTWO</vt:lpstr>
      <vt:lpstr>A jak to wygląda w administracji publicznej?</vt:lpstr>
      <vt:lpstr>Czym jest  cyberbezpieczeństwo? </vt:lpstr>
      <vt:lpstr>Wymogi dotyczące cyberbezpieczeństwa  w projektach IT</vt:lpstr>
      <vt:lpstr>Na jakim etapie inwestycji w IT należy włączyć cyberbezpieczeństwo?</vt:lpstr>
      <vt:lpstr>Prezentacja programu PowerPoint</vt:lpstr>
      <vt:lpstr>Prezentacja programu PowerPoint</vt:lpstr>
      <vt:lpstr>REMEDIUM </vt:lpstr>
      <vt:lpstr>FIRMA BEZPIECZNA CYFROWO </vt:lpstr>
      <vt:lpstr>Adaptowany brytyjski program</vt:lpstr>
      <vt:lpstr>Organizatorzy programu FBC</vt:lpstr>
      <vt:lpstr> METODYKA PROGRAMU </vt:lpstr>
      <vt:lpstr>Podstawowe korzyści dla uczestników programu</vt:lpstr>
      <vt:lpstr>ETAPY REALIZACJI PROGRAMU FBC</vt:lpstr>
      <vt:lpstr>Certyfikacja cyberbezpieczeństwa a zamówienia publiczne</vt:lpstr>
      <vt:lpstr>Dyrektywa NIS-2 obejmuje dwa typy podmiotów: podmioty niezbędne (essential entities) i podmioty istotne (important entities).</vt:lpstr>
      <vt:lpstr>Dyrektywa NIS-2 obejmuje dwa typy podmiotów: podmioty niezbędne (essential entities) i podmioty istotne (important entities) – cd.</vt:lpstr>
      <vt:lpstr>Nowe obowiązki wynikające z Dyrektywy NIS-2</vt:lpstr>
      <vt:lpstr>Dziękuję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Bohdan Pawłowicz</dc:creator>
  <cp:lastModifiedBy>Sidoroff Marianna</cp:lastModifiedBy>
  <cp:revision>33</cp:revision>
  <dcterms:created xsi:type="dcterms:W3CDTF">2023-06-13T07:43:30Z</dcterms:created>
  <dcterms:modified xsi:type="dcterms:W3CDTF">2023-09-20T10:14:38Z</dcterms:modified>
</cp:coreProperties>
</file>