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2" r:id="rId5"/>
    <p:sldId id="278" r:id="rId6"/>
    <p:sldId id="293" r:id="rId7"/>
    <p:sldId id="294" r:id="rId8"/>
    <p:sldId id="265" r:id="rId9"/>
  </p:sldIdLst>
  <p:sldSz cx="15171738" cy="8534400"/>
  <p:notesSz cx="6858000" cy="9144000"/>
  <p:defaultTextStyle>
    <a:defPPr>
      <a:defRPr lang="pl-PL"/>
    </a:defPPr>
    <a:lvl1pPr marL="0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1pPr>
    <a:lvl2pPr marL="568940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2pPr>
    <a:lvl3pPr marL="1137879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3pPr>
    <a:lvl4pPr marL="1706819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4pPr>
    <a:lvl5pPr marL="2275759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5pPr>
    <a:lvl6pPr marL="2844698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6pPr>
    <a:lvl7pPr marL="3413638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7pPr>
    <a:lvl8pPr marL="3982578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8pPr>
    <a:lvl9pPr marL="4551517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BI" id="{1C0E0556-707B-402C-89B2-18709031A7AC}">
          <p14:sldIdLst>
            <p14:sldId id="262"/>
            <p14:sldId id="278"/>
            <p14:sldId id="293"/>
            <p14:sldId id="29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0000"/>
    <a:srgbClr val="EDF2F5"/>
    <a:srgbClr val="D3DCE3"/>
    <a:srgbClr val="DEE3E5"/>
    <a:srgbClr val="00A9E0"/>
    <a:srgbClr val="1D9BF0"/>
    <a:srgbClr val="0077B7"/>
    <a:srgbClr val="0F90F3"/>
    <a:srgbClr val="DF983E"/>
    <a:srgbClr val="C42F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94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647A487C-729C-AD1F-42A7-A9039D20D8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105C992-B99F-7710-E30E-E4A9DB78705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8FD83-611A-4AB3-B531-97F09E3A0FEB}" type="datetimeFigureOut">
              <a:rPr lang="pl-PL" smtClean="0"/>
              <a:t>13.10.2024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72B7041-AC51-FED2-C26C-73A0A17AD2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397589D-59A2-1633-4A2A-353527EB13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4AD7B-533A-4FB2-95A1-B3DAD104CA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241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01837C-7502-43AC-A442-710A005398EB}" type="datetimeFigureOut">
              <a:rPr lang="pl-PL" smtClean="0"/>
              <a:t>13.10.2024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6947F-1BE6-43EE-A375-32ED6D5521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7804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icons" TargetMode="Externa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sv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kcja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1477410-F6E0-4A09-D012-F4D4146213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9641" y="1257300"/>
            <a:ext cx="5852097" cy="6523038"/>
          </a:xfrm>
          <a:prstGeom prst="rect">
            <a:avLst/>
          </a:prstGeom>
        </p:spPr>
      </p:pic>
      <p:sp>
        <p:nvSpPr>
          <p:cNvPr id="4" name="Tytuł 2">
            <a:extLst>
              <a:ext uri="{FF2B5EF4-FFF2-40B4-BE49-F238E27FC236}">
                <a16:creationId xmlns:a16="http://schemas.microsoft.com/office/drawing/2014/main" id="{B58674FE-3756-492D-AC59-896253A7F5EB}"/>
              </a:ext>
            </a:extLst>
          </p:cNvPr>
          <p:cNvSpPr txBox="1">
            <a:spLocks/>
          </p:cNvSpPr>
          <p:nvPr userDrawn="1"/>
        </p:nvSpPr>
        <p:spPr>
          <a:xfrm>
            <a:off x="1263649" y="0"/>
            <a:ext cx="12657333" cy="231342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>
                <a:solidFill>
                  <a:schemeClr val="tx2"/>
                </a:solidFill>
              </a:rPr>
              <a:t>Instrukcja korzystania 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8BA7AAD5-B6DD-4A21-BC91-3580685C723E}"/>
              </a:ext>
            </a:extLst>
          </p:cNvPr>
          <p:cNvSpPr/>
          <p:nvPr userDrawn="1"/>
        </p:nvSpPr>
        <p:spPr>
          <a:xfrm>
            <a:off x="9319640" y="2727325"/>
            <a:ext cx="5852097" cy="5053013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88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E160C4DF-91DC-4520-87DC-F6385E0EA66B}"/>
              </a:ext>
            </a:extLst>
          </p:cNvPr>
          <p:cNvSpPr txBox="1"/>
          <p:nvPr userDrawn="1"/>
        </p:nvSpPr>
        <p:spPr>
          <a:xfrm>
            <a:off x="1263650" y="2727325"/>
            <a:ext cx="7274175" cy="484028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4" indent="0">
              <a:spcAft>
                <a:spcPts val="600"/>
              </a:spcAft>
            </a:pPr>
            <a:r>
              <a:rPr lang="pl-PL" sz="1600"/>
              <a:t>Niniejszy szablon zawiera </a:t>
            </a:r>
            <a:r>
              <a:rPr lang="pl-PL" sz="1600" b="1"/>
              <a:t>ponad 30 różnych układów slajdów.</a:t>
            </a:r>
          </a:p>
          <a:p>
            <a:pPr marL="0" lvl="4" indent="0">
              <a:spcAft>
                <a:spcPts val="600"/>
              </a:spcAft>
            </a:pPr>
            <a:r>
              <a:rPr lang="pl-PL" sz="1600" b="1">
                <a:solidFill>
                  <a:schemeClr val="accent3"/>
                </a:solidFill>
              </a:rPr>
              <a:t>Aby dodać slajd należy kliknąć jak na obrazku obok &gt;&gt;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sz="1600"/>
              <a:t>Każdy układ posiada odpowiednie „ramki” (</a:t>
            </a:r>
            <a:r>
              <a:rPr lang="pl-PL" sz="1600" err="1"/>
              <a:t>placeholder’y</a:t>
            </a:r>
            <a:r>
              <a:rPr lang="pl-PL" sz="1600"/>
              <a:t>) </a:t>
            </a:r>
            <a:br>
              <a:rPr lang="pl-PL" sz="1600"/>
            </a:br>
            <a:r>
              <a:rPr lang="pl-PL" sz="1600"/>
              <a:t>na </a:t>
            </a:r>
            <a:r>
              <a:rPr lang="pl-PL" sz="1600" err="1"/>
              <a:t>content</a:t>
            </a:r>
            <a:r>
              <a:rPr lang="pl-PL" sz="1600"/>
              <a:t> oraz linie pomocnicze (prowadnice), wyznaczające obszary do umieszczania </a:t>
            </a:r>
            <a:r>
              <a:rPr lang="pl-PL" sz="1600" err="1"/>
              <a:t>contentu</a:t>
            </a:r>
            <a:r>
              <a:rPr lang="pl-PL" sz="1600"/>
              <a:t>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sz="1600"/>
              <a:t>Prowadnice włączamy klikając prawym przyciskiem myszy </a:t>
            </a:r>
            <a:br>
              <a:rPr lang="pl-PL" sz="1600"/>
            </a:br>
            <a:r>
              <a:rPr lang="pl-PL" sz="1600"/>
              <a:t>w puste tło -&gt; „Siatka i prowadnice” -&gt; „Prowadnice”.</a:t>
            </a:r>
          </a:p>
          <a:p>
            <a:pPr marL="0" indent="0">
              <a:spcAft>
                <a:spcPts val="600"/>
              </a:spcAft>
              <a:buNone/>
            </a:pPr>
            <a:endParaRPr lang="pl-PL" sz="1600"/>
          </a:p>
        </p:txBody>
      </p:sp>
    </p:spTree>
    <p:extLst>
      <p:ext uri="{BB962C8B-B14F-4D97-AF65-F5344CB8AC3E}">
        <p14:creationId xmlns:p14="http://schemas.microsoft.com/office/powerpoint/2010/main" val="350646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+ 2x t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37BFF8-4121-4D84-AB51-9F81C641D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027F45-3D85-47DD-B958-7FFD9B6D0A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3650" y="2522226"/>
            <a:ext cx="6113464" cy="23148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677BBEC-4D57-493B-A4CC-3EFAE7DAB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94625" y="2522225"/>
            <a:ext cx="6113463" cy="50502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tekstu 21">
            <a:extLst>
              <a:ext uri="{FF2B5EF4-FFF2-40B4-BE49-F238E27FC236}">
                <a16:creationId xmlns:a16="http://schemas.microsoft.com/office/drawing/2014/main" id="{9FAB6E80-C82A-4E3B-B9A3-F0EA7A5FCB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33650" y="5251012"/>
            <a:ext cx="5051425" cy="898700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Symbol zastępczy obrazu 5">
            <a:extLst>
              <a:ext uri="{FF2B5EF4-FFF2-40B4-BE49-F238E27FC236}">
                <a16:creationId xmlns:a16="http://schemas.microsoft.com/office/drawing/2014/main" id="{42A72FC3-8269-480F-A873-E6976BF4D10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263649" y="5249712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 sz="100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2" name="Symbol zastępczy obrazu 5">
            <a:extLst>
              <a:ext uri="{FF2B5EF4-FFF2-40B4-BE49-F238E27FC236}">
                <a16:creationId xmlns:a16="http://schemas.microsoft.com/office/drawing/2014/main" id="{4636653C-C7F0-4EC9-8D15-A308D35372B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263649" y="6562311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 sz="100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3" name="Symbol zastępczy tekstu 21">
            <a:extLst>
              <a:ext uri="{FF2B5EF4-FFF2-40B4-BE49-F238E27FC236}">
                <a16:creationId xmlns:a16="http://schemas.microsoft.com/office/drawing/2014/main" id="{8A435859-6EEE-450B-81AC-25FFA476D75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533650" y="6562311"/>
            <a:ext cx="5051425" cy="898700"/>
          </a:xfrm>
          <a:prstGeom prst="rect">
            <a:avLst/>
          </a:prstGeom>
        </p:spPr>
        <p:txBody>
          <a:bodyPr anchor="ctr"/>
          <a:lstStyle>
            <a:lvl2pPr marL="88900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4443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+ 2x t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471FB6-4E54-4AB2-9362-A7DFDDECE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30505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2286221-03EF-41AB-A82B-D367B5292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3650" y="2528238"/>
            <a:ext cx="6113463" cy="7967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9B1868D-76A7-4B0F-BF48-8A5D24DF5D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794625" y="2528238"/>
            <a:ext cx="6126358" cy="7967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FBABE5C-8CD2-49B1-9BB2-A8D1BD19C1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94625" y="3553552"/>
            <a:ext cx="6126358" cy="40189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tekstu 21">
            <a:extLst>
              <a:ext uri="{FF2B5EF4-FFF2-40B4-BE49-F238E27FC236}">
                <a16:creationId xmlns:a16="http://schemas.microsoft.com/office/drawing/2014/main" id="{D2732CD3-80D5-4C00-8455-E668798F3D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33650" y="5063606"/>
            <a:ext cx="4843463" cy="898700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Symbol zastępczy obrazu 5">
            <a:extLst>
              <a:ext uri="{FF2B5EF4-FFF2-40B4-BE49-F238E27FC236}">
                <a16:creationId xmlns:a16="http://schemas.microsoft.com/office/drawing/2014/main" id="{9373C917-61C2-42DE-898B-45A4C1140F2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263649" y="5062306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2" name="Symbol zastępczy obrazu 5">
            <a:extLst>
              <a:ext uri="{FF2B5EF4-FFF2-40B4-BE49-F238E27FC236}">
                <a16:creationId xmlns:a16="http://schemas.microsoft.com/office/drawing/2014/main" id="{2B1FA46F-B9C0-4C06-8298-DA12AA4C526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263649" y="6562311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3" name="Symbol zastępczy tekstu 21">
            <a:extLst>
              <a:ext uri="{FF2B5EF4-FFF2-40B4-BE49-F238E27FC236}">
                <a16:creationId xmlns:a16="http://schemas.microsoft.com/office/drawing/2014/main" id="{712CA4DB-1A8F-4C18-8ED3-416246680A5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533650" y="6562311"/>
            <a:ext cx="4843463" cy="898700"/>
          </a:xfrm>
          <a:prstGeom prst="rect">
            <a:avLst/>
          </a:prstGeom>
        </p:spPr>
        <p:txBody>
          <a:bodyPr anchor="ctr"/>
          <a:lstStyle>
            <a:lvl2pPr marL="88900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Symbol zastępczy tekstu 21">
            <a:extLst>
              <a:ext uri="{FF2B5EF4-FFF2-40B4-BE49-F238E27FC236}">
                <a16:creationId xmlns:a16="http://schemas.microsoft.com/office/drawing/2014/main" id="{C75A049A-6878-401F-A3FD-347875B7BD7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533650" y="3566202"/>
            <a:ext cx="4843463" cy="898700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5" name="Symbol zastępczy obrazu 5">
            <a:extLst>
              <a:ext uri="{FF2B5EF4-FFF2-40B4-BE49-F238E27FC236}">
                <a16:creationId xmlns:a16="http://schemas.microsoft.com/office/drawing/2014/main" id="{51F6E051-6366-486F-847B-28C2C6285FD0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263649" y="3564902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</p:spTree>
    <p:extLst>
      <p:ext uri="{BB962C8B-B14F-4D97-AF65-F5344CB8AC3E}">
        <p14:creationId xmlns:p14="http://schemas.microsoft.com/office/powerpoint/2010/main" val="130839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a 5">
            <a:extLst>
              <a:ext uri="{FF2B5EF4-FFF2-40B4-BE49-F238E27FC236}">
                <a16:creationId xmlns:a16="http://schemas.microsoft.com/office/drawing/2014/main" id="{B4D616E8-5BEF-4790-BDB2-63A4F2711F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383" y="744379"/>
            <a:ext cx="3672474" cy="3996517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D72A5E1-42D5-4E19-8C4C-B91DDFDD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946" y="2522541"/>
            <a:ext cx="10129846" cy="2517967"/>
          </a:xfrm>
        </p:spPr>
        <p:txBody>
          <a:bodyPr anchor="ctr"/>
          <a:lstStyle>
            <a:lvl1pPr>
              <a:defRPr sz="8000"/>
            </a:lvl1pPr>
          </a:lstStyle>
          <a:p>
            <a:r>
              <a:rPr lang="pl-PL"/>
              <a:t>Kliknij, aby edytować styl</a:t>
            </a:r>
          </a:p>
        </p:txBody>
      </p:sp>
      <p:cxnSp>
        <p:nvCxnSpPr>
          <p:cNvPr id="4" name="Прямая соединительная линия 8">
            <a:extLst>
              <a:ext uri="{FF2B5EF4-FFF2-40B4-BE49-F238E27FC236}">
                <a16:creationId xmlns:a16="http://schemas.microsoft.com/office/drawing/2014/main" id="{312C0D05-849A-4BA2-8978-92A51339DF78}"/>
              </a:ext>
            </a:extLst>
          </p:cNvPr>
          <p:cNvCxnSpPr>
            <a:cxnSpLocks/>
          </p:cNvCxnSpPr>
          <p:nvPr userDrawn="1"/>
        </p:nvCxnSpPr>
        <p:spPr>
          <a:xfrm>
            <a:off x="2520946" y="5271276"/>
            <a:ext cx="1276354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F3B79C96-726E-4321-8EEE-06DB7E923CE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061856" y="5040508"/>
            <a:ext cx="7588935" cy="25319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09823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BD9158-AE36-424A-9ABE-0F90908A5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1257300"/>
            <a:ext cx="5062539" cy="25146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cxnSp>
        <p:nvCxnSpPr>
          <p:cNvPr id="4" name="Прямая соединительная линия 8">
            <a:extLst>
              <a:ext uri="{FF2B5EF4-FFF2-40B4-BE49-F238E27FC236}">
                <a16:creationId xmlns:a16="http://schemas.microsoft.com/office/drawing/2014/main" id="{F2A95253-DCF5-493D-87F8-144499D8A3D2}"/>
              </a:ext>
            </a:extLst>
          </p:cNvPr>
          <p:cNvCxnSpPr>
            <a:cxnSpLocks/>
          </p:cNvCxnSpPr>
          <p:nvPr userDrawn="1"/>
        </p:nvCxnSpPr>
        <p:spPr>
          <a:xfrm>
            <a:off x="1249363" y="5048119"/>
            <a:ext cx="12673012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8">
            <a:extLst>
              <a:ext uri="{FF2B5EF4-FFF2-40B4-BE49-F238E27FC236}">
                <a16:creationId xmlns:a16="http://schemas.microsoft.com/office/drawing/2014/main" id="{0C9ECA00-DFD8-4C3D-A6D3-799D4FD8FCF3}"/>
              </a:ext>
            </a:extLst>
          </p:cNvPr>
          <p:cNvCxnSpPr>
            <a:cxnSpLocks/>
          </p:cNvCxnSpPr>
          <p:nvPr userDrawn="1"/>
        </p:nvCxnSpPr>
        <p:spPr>
          <a:xfrm>
            <a:off x="2530475" y="5048119"/>
            <a:ext cx="2530475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ymbol zastępczy zawartości 11">
            <a:extLst>
              <a:ext uri="{FF2B5EF4-FFF2-40B4-BE49-F238E27FC236}">
                <a16:creationId xmlns:a16="http://schemas.microsoft.com/office/drawing/2014/main" id="{E065F37E-AC25-46E6-BA9A-41D58A20A93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7794625" y="1257300"/>
            <a:ext cx="6113463" cy="2514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4" name="Symbol zastępczy zawartości 13">
            <a:extLst>
              <a:ext uri="{FF2B5EF4-FFF2-40B4-BE49-F238E27FC236}">
                <a16:creationId xmlns:a16="http://schemas.microsoft.com/office/drawing/2014/main" id="{BF1A6BDC-2058-4B9B-9E05-F13A5355EDC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263651" y="6013922"/>
            <a:ext cx="3794124" cy="1549400"/>
          </a:xfrm>
          <a:prstGeom prst="rect">
            <a:avLst/>
          </a:prstGeom>
        </p:spPr>
        <p:txBody>
          <a:bodyPr/>
          <a:lstStyle>
            <a:lvl1pPr>
              <a:spcAft>
                <a:spcPts val="300"/>
              </a:spcAft>
              <a:defRPr sz="1200"/>
            </a:lvl1pPr>
            <a:lvl2pPr>
              <a:spcAft>
                <a:spcPts val="300"/>
              </a:spcAft>
              <a:defRPr sz="1200"/>
            </a:lvl2pPr>
            <a:lvl3pPr>
              <a:spcAft>
                <a:spcPts val="300"/>
              </a:spcAft>
              <a:defRPr sz="1200"/>
            </a:lvl3pPr>
            <a:lvl4pPr>
              <a:spcAft>
                <a:spcPts val="300"/>
              </a:spcAft>
              <a:defRPr sz="1200"/>
            </a:lvl4pPr>
            <a:lvl5pPr>
              <a:spcAft>
                <a:spcPts val="300"/>
              </a:spcAft>
              <a:defRPr sz="12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5" name="Symbol zastępczy zawartości 13">
            <a:extLst>
              <a:ext uri="{FF2B5EF4-FFF2-40B4-BE49-F238E27FC236}">
                <a16:creationId xmlns:a16="http://schemas.microsoft.com/office/drawing/2014/main" id="{31E2D831-ACE9-4491-A6C8-218BF8C8FD10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95253" y="6013922"/>
            <a:ext cx="3794125" cy="1549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pl-PL" sz="1200" dirty="0" smtClean="0"/>
            </a:lvl1pPr>
            <a:lvl2pPr>
              <a:defRPr lang="pl-PL" sz="1200" dirty="0" smtClean="0"/>
            </a:lvl2pPr>
            <a:lvl3pPr>
              <a:defRPr lang="pl-PL" sz="1200" dirty="0" smtClean="0"/>
            </a:lvl3pPr>
            <a:lvl4pPr>
              <a:defRPr lang="pl-PL" sz="1200" dirty="0" smtClean="0"/>
            </a:lvl4pPr>
            <a:lvl5pPr>
              <a:defRPr lang="pl-PL" sz="1200" dirty="0"/>
            </a:lvl5pPr>
          </a:lstStyle>
          <a:p>
            <a:pPr lvl="0">
              <a:spcAft>
                <a:spcPts val="300"/>
              </a:spcAft>
            </a:pPr>
            <a:r>
              <a:rPr lang="pl-PL"/>
              <a:t>Kliknij, aby edytować style wzorca tekstu</a:t>
            </a:r>
          </a:p>
          <a:p>
            <a:pPr lvl="1">
              <a:spcAft>
                <a:spcPts val="300"/>
              </a:spcAft>
            </a:pPr>
            <a:r>
              <a:rPr lang="pl-PL"/>
              <a:t>Drugi poziom</a:t>
            </a:r>
          </a:p>
          <a:p>
            <a:pPr lvl="2">
              <a:spcAft>
                <a:spcPts val="300"/>
              </a:spcAft>
            </a:pPr>
            <a:r>
              <a:rPr lang="pl-PL"/>
              <a:t>Trzeci poziom</a:t>
            </a:r>
          </a:p>
          <a:p>
            <a:pPr lvl="3">
              <a:spcAft>
                <a:spcPts val="300"/>
              </a:spcAft>
            </a:pPr>
            <a:r>
              <a:rPr lang="pl-PL"/>
              <a:t>Czwarty poziom</a:t>
            </a:r>
          </a:p>
          <a:p>
            <a:pPr lvl="4">
              <a:spcAft>
                <a:spcPts val="300"/>
              </a:spcAft>
            </a:pPr>
            <a:r>
              <a:rPr lang="pl-PL"/>
              <a:t>Piąty poziom</a:t>
            </a:r>
          </a:p>
        </p:txBody>
      </p:sp>
      <p:sp>
        <p:nvSpPr>
          <p:cNvPr id="16" name="Symbol zastępczy zawartości 13">
            <a:extLst>
              <a:ext uri="{FF2B5EF4-FFF2-40B4-BE49-F238E27FC236}">
                <a16:creationId xmlns:a16="http://schemas.microsoft.com/office/drawing/2014/main" id="{607D7CEB-5E89-4B25-8639-369FAE5F873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0126857" y="6013922"/>
            <a:ext cx="3794125" cy="1549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pl-PL" sz="1200" dirty="0" smtClean="0"/>
            </a:lvl1pPr>
            <a:lvl2pPr>
              <a:defRPr lang="pl-PL" sz="1200" dirty="0" smtClean="0"/>
            </a:lvl2pPr>
            <a:lvl3pPr>
              <a:defRPr lang="pl-PL" sz="1200" dirty="0" smtClean="0"/>
            </a:lvl3pPr>
            <a:lvl4pPr>
              <a:defRPr lang="pl-PL" sz="1200" dirty="0" smtClean="0"/>
            </a:lvl4pPr>
            <a:lvl5pPr>
              <a:defRPr lang="pl-PL" sz="1200" dirty="0"/>
            </a:lvl5pPr>
          </a:lstStyle>
          <a:p>
            <a:pPr lvl="0">
              <a:spcAft>
                <a:spcPts val="300"/>
              </a:spcAft>
            </a:pPr>
            <a:r>
              <a:rPr lang="pl-PL"/>
              <a:t>Kliknij, aby edytować style wzorca tekstu</a:t>
            </a:r>
          </a:p>
          <a:p>
            <a:pPr lvl="1">
              <a:spcAft>
                <a:spcPts val="300"/>
              </a:spcAft>
            </a:pPr>
            <a:r>
              <a:rPr lang="pl-PL"/>
              <a:t>Drugi poziom</a:t>
            </a:r>
          </a:p>
          <a:p>
            <a:pPr lvl="2">
              <a:spcAft>
                <a:spcPts val="300"/>
              </a:spcAft>
            </a:pPr>
            <a:r>
              <a:rPr lang="pl-PL"/>
              <a:t>Trzeci poziom</a:t>
            </a:r>
          </a:p>
          <a:p>
            <a:pPr lvl="3">
              <a:spcAft>
                <a:spcPts val="300"/>
              </a:spcAft>
            </a:pPr>
            <a:r>
              <a:rPr lang="pl-PL"/>
              <a:t>Czwarty poziom</a:t>
            </a:r>
          </a:p>
          <a:p>
            <a:pPr lvl="4">
              <a:spcAft>
                <a:spcPts val="300"/>
              </a:spcAft>
            </a:pPr>
            <a:r>
              <a:rPr lang="pl-PL"/>
              <a:t>Piąty poziom</a:t>
            </a:r>
          </a:p>
        </p:txBody>
      </p:sp>
      <p:pic>
        <p:nvPicPr>
          <p:cNvPr id="10" name="Grafika 9">
            <a:extLst>
              <a:ext uri="{FF2B5EF4-FFF2-40B4-BE49-F238E27FC236}">
                <a16:creationId xmlns:a16="http://schemas.microsoft.com/office/drawing/2014/main" id="{6B3F4488-89E4-48E6-A6D0-30B2D30FA1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383" y="744379"/>
            <a:ext cx="3672474" cy="399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6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BC83B5-D725-4489-9732-02A44CDD9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966D1AC0-7AE2-4958-8322-FF51DBA49F1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246322" y="2727325"/>
            <a:ext cx="12673011" cy="1044575"/>
          </a:xfrm>
          <a:prstGeom prst="rect">
            <a:avLst/>
          </a:prstGeom>
        </p:spPr>
        <p:txBody>
          <a:bodyPr/>
          <a:lstStyle>
            <a:lvl2pPr marL="88900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Symbol zastępczy zawartości 11">
            <a:extLst>
              <a:ext uri="{FF2B5EF4-FFF2-40B4-BE49-F238E27FC236}">
                <a16:creationId xmlns:a16="http://schemas.microsoft.com/office/drawing/2014/main" id="{70EE0921-C623-4A8A-ACEB-1479DD0D1EB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1263650" y="4267200"/>
            <a:ext cx="2527300" cy="3305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3" name="Symbol zastępczy zawartości 11">
            <a:extLst>
              <a:ext uri="{FF2B5EF4-FFF2-40B4-BE49-F238E27FC236}">
                <a16:creationId xmlns:a16="http://schemas.microsoft.com/office/drawing/2014/main" id="{E2B91758-D3D7-4033-9168-402478A2D35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635500" y="4267200"/>
            <a:ext cx="2527300" cy="3305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4" name="Symbol zastępczy zawartości 11">
            <a:extLst>
              <a:ext uri="{FF2B5EF4-FFF2-40B4-BE49-F238E27FC236}">
                <a16:creationId xmlns:a16="http://schemas.microsoft.com/office/drawing/2014/main" id="{F64590DD-0321-4D4B-8AA5-427640437A8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8007350" y="4267200"/>
            <a:ext cx="2527300" cy="3305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5" name="Symbol zastępczy zawartości 11">
            <a:extLst>
              <a:ext uri="{FF2B5EF4-FFF2-40B4-BE49-F238E27FC236}">
                <a16:creationId xmlns:a16="http://schemas.microsoft.com/office/drawing/2014/main" id="{22FFCFA5-6777-4CD5-88B4-99BDC6F4185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11379200" y="4267200"/>
            <a:ext cx="2527300" cy="3305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06304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5">
            <a:extLst>
              <a:ext uri="{FF2B5EF4-FFF2-40B4-BE49-F238E27FC236}">
                <a16:creationId xmlns:a16="http://schemas.microsoft.com/office/drawing/2014/main" id="{9AEE16AE-97DF-0491-25FE-AA8CA298676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867774" y="0"/>
            <a:ext cx="6303963" cy="853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137BFF8-4121-4D84-AB51-9F81C641D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0"/>
            <a:ext cx="6323014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027F45-3D85-47DD-B958-7FFD9B6D0A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3649" y="2727325"/>
            <a:ext cx="6322219" cy="21097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22" name="Symbol zastępczy tekstu 21">
            <a:extLst>
              <a:ext uri="{FF2B5EF4-FFF2-40B4-BE49-F238E27FC236}">
                <a16:creationId xmlns:a16="http://schemas.microsoft.com/office/drawing/2014/main" id="{6130A99F-32AF-42D5-AD68-4D52B1E373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33650" y="5251012"/>
            <a:ext cx="5051425" cy="898700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Symbol zastępczy obrazu 5">
            <a:extLst>
              <a:ext uri="{FF2B5EF4-FFF2-40B4-BE49-F238E27FC236}">
                <a16:creationId xmlns:a16="http://schemas.microsoft.com/office/drawing/2014/main" id="{A742E1FC-5F19-47D6-A9D8-A38CDBA363A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263649" y="5249712"/>
            <a:ext cx="900000" cy="900000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24" name="Symbol zastępczy obrazu 5">
            <a:extLst>
              <a:ext uri="{FF2B5EF4-FFF2-40B4-BE49-F238E27FC236}">
                <a16:creationId xmlns:a16="http://schemas.microsoft.com/office/drawing/2014/main" id="{280B5B37-B3BC-42C4-8AE6-C421B815863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263649" y="6562311"/>
            <a:ext cx="900000" cy="900000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25" name="Symbol zastępczy tekstu 21">
            <a:extLst>
              <a:ext uri="{FF2B5EF4-FFF2-40B4-BE49-F238E27FC236}">
                <a16:creationId xmlns:a16="http://schemas.microsoft.com/office/drawing/2014/main" id="{F77E03A5-0D51-4696-AB01-062E3F4191E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533650" y="6562311"/>
            <a:ext cx="5051425" cy="898700"/>
          </a:xfrm>
          <a:prstGeom prst="rect">
            <a:avLst/>
          </a:prstGeom>
        </p:spPr>
        <p:txBody>
          <a:bodyPr anchor="ctr"/>
          <a:lstStyle>
            <a:lvl2pPr marL="88900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pic>
        <p:nvPicPr>
          <p:cNvPr id="10" name="Grafika 9">
            <a:extLst>
              <a:ext uri="{FF2B5EF4-FFF2-40B4-BE49-F238E27FC236}">
                <a16:creationId xmlns:a16="http://schemas.microsoft.com/office/drawing/2014/main" id="{EF5DCC12-3D02-4551-A8D5-65631951B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383" y="744379"/>
            <a:ext cx="3672474" cy="399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46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97E852-3F7B-4579-8C94-D2B4F72D5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683" y="-1"/>
            <a:ext cx="5300299" cy="251888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99223B16-7278-4E35-B20F-E7D692BBEA7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21507" y="1241426"/>
            <a:ext cx="3814762" cy="63261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B4307F31-F0DD-40A6-A14A-7CE11047780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066270" y="5041900"/>
            <a:ext cx="2518806" cy="25241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9D32B747-62E3-413C-9637-DA0D4985DD48}"/>
              </a:ext>
            </a:extLst>
          </p:cNvPr>
          <p:cNvSpPr/>
          <p:nvPr userDrawn="1"/>
        </p:nvSpPr>
        <p:spPr>
          <a:xfrm>
            <a:off x="5066269" y="1241427"/>
            <a:ext cx="2519362" cy="3163092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9DDE6313-0AC6-44CA-B7D1-EFCA322F388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690951" y="1309927"/>
            <a:ext cx="1260000" cy="126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sz="1050"/>
            </a:lvl1pPr>
          </a:lstStyle>
          <a:p>
            <a:r>
              <a:rPr lang="pl-PL"/>
              <a:t>Kliknij w ikonę </a:t>
            </a:r>
            <a:br>
              <a:rPr lang="pl-PL"/>
            </a:br>
            <a:r>
              <a:rPr lang="pl-PL"/>
              <a:t>by dodać piktogram</a:t>
            </a:r>
          </a:p>
        </p:txBody>
      </p:sp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D3D2291A-15DF-4A57-BCFC-109559E55823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620682" y="3145267"/>
            <a:ext cx="5300299" cy="44207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2" name="Symbol zastępczy tekstu 11">
            <a:extLst>
              <a:ext uri="{FF2B5EF4-FFF2-40B4-BE49-F238E27FC236}">
                <a16:creationId xmlns:a16="http://schemas.microsoft.com/office/drawing/2014/main" id="{BD434779-FDDC-48C6-B8C6-8F59DF22869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287963" y="2638426"/>
            <a:ext cx="2074862" cy="1646556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05626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89DD3C-19CF-46F2-9CC4-B107A546B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1119" y="0"/>
            <a:ext cx="5462394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5" name="Symbol zastępczy obrazu 35">
            <a:extLst>
              <a:ext uri="{FF2B5EF4-FFF2-40B4-BE49-F238E27FC236}">
                <a16:creationId xmlns:a16="http://schemas.microsoft.com/office/drawing/2014/main" id="{748EE252-0DF7-48FB-A51C-9297B8DCE41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1382374" y="0"/>
            <a:ext cx="3789363" cy="853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Symbol zastępczy obrazu 35">
            <a:extLst>
              <a:ext uri="{FF2B5EF4-FFF2-40B4-BE49-F238E27FC236}">
                <a16:creationId xmlns:a16="http://schemas.microsoft.com/office/drawing/2014/main" id="{2D4D9B47-83B9-4812-ABB2-C7977BED009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3789363" cy="853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54BF5042-C572-41E3-B4F5-DA540F18F3D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848217" y="2727325"/>
            <a:ext cx="5462604" cy="4845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02747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37BFF8-4121-4D84-AB51-9F81C641D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0"/>
            <a:ext cx="5071114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027F45-3D85-47DD-B958-7FFD9B6D0A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3650" y="2522225"/>
            <a:ext cx="5070476" cy="23134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FD86D6C0-6CEF-496D-BC58-534CB1F94E0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746330" y="1243013"/>
            <a:ext cx="3795408" cy="632366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1A11E48E-427D-488F-BFE0-C60CAFA93C3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585870" y="1243013"/>
            <a:ext cx="2530460" cy="632366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10" name="Symbol zastępczy tekstu 21">
            <a:extLst>
              <a:ext uri="{FF2B5EF4-FFF2-40B4-BE49-F238E27FC236}">
                <a16:creationId xmlns:a16="http://schemas.microsoft.com/office/drawing/2014/main" id="{165B04EF-F038-486C-BF57-7FEC98CFD25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33651" y="5251012"/>
            <a:ext cx="3800476" cy="898700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Symbol zastępczy obrazu 5">
            <a:extLst>
              <a:ext uri="{FF2B5EF4-FFF2-40B4-BE49-F238E27FC236}">
                <a16:creationId xmlns:a16="http://schemas.microsoft.com/office/drawing/2014/main" id="{E98F89B4-370A-47D0-A0C9-358C494A464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263649" y="5249712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2" name="Symbol zastępczy obrazu 5">
            <a:extLst>
              <a:ext uri="{FF2B5EF4-FFF2-40B4-BE49-F238E27FC236}">
                <a16:creationId xmlns:a16="http://schemas.microsoft.com/office/drawing/2014/main" id="{9A6556B4-53E3-4653-88AB-D52AE5D7437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263649" y="6562311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3" name="Symbol zastępczy tekstu 21">
            <a:extLst>
              <a:ext uri="{FF2B5EF4-FFF2-40B4-BE49-F238E27FC236}">
                <a16:creationId xmlns:a16="http://schemas.microsoft.com/office/drawing/2014/main" id="{6B59C19C-854B-4351-A503-5435C726F91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533651" y="6562311"/>
            <a:ext cx="3800476" cy="898700"/>
          </a:xfrm>
          <a:prstGeom prst="rect">
            <a:avLst/>
          </a:prstGeom>
        </p:spPr>
        <p:txBody>
          <a:bodyPr anchor="ctr"/>
          <a:lstStyle>
            <a:lvl2pPr marL="88900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pic>
        <p:nvPicPr>
          <p:cNvPr id="14" name="Grafika 13">
            <a:extLst>
              <a:ext uri="{FF2B5EF4-FFF2-40B4-BE49-F238E27FC236}">
                <a16:creationId xmlns:a16="http://schemas.microsoft.com/office/drawing/2014/main" id="{CC1AE7FA-DF74-4AB2-9251-D1036CA3DB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383" y="744379"/>
            <a:ext cx="3672474" cy="399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165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4E07A0EF-30A3-4154-9E10-9BF6829A69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920982" y="7572454"/>
            <a:ext cx="1250756" cy="961946"/>
          </a:xfrm>
          <a:prstGeom prst="rect">
            <a:avLst/>
          </a:prstGeom>
        </p:spPr>
        <p:txBody>
          <a:bodyPr/>
          <a:lstStyle/>
          <a:p>
            <a:fld id="{52829928-69CF-4CD4-AA50-C7139EE0EE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7470A43-3C8E-4B49-9225-8D5E4A52432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5171738" cy="75666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977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bre prakty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>
            <a:extLst>
              <a:ext uri="{FF2B5EF4-FFF2-40B4-BE49-F238E27FC236}">
                <a16:creationId xmlns:a16="http://schemas.microsoft.com/office/drawing/2014/main" id="{B58674FE-3756-492D-AC59-896253A7F5EB}"/>
              </a:ext>
            </a:extLst>
          </p:cNvPr>
          <p:cNvSpPr txBox="1">
            <a:spLocks/>
          </p:cNvSpPr>
          <p:nvPr userDrawn="1"/>
        </p:nvSpPr>
        <p:spPr>
          <a:xfrm>
            <a:off x="1263649" y="0"/>
            <a:ext cx="12657333" cy="231342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>
                <a:solidFill>
                  <a:schemeClr val="tx2"/>
                </a:solidFill>
              </a:rPr>
              <a:t>Dobre praktyki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E160C4DF-91DC-4520-87DC-F6385E0EA66B}"/>
              </a:ext>
            </a:extLst>
          </p:cNvPr>
          <p:cNvSpPr txBox="1"/>
          <p:nvPr userDrawn="1"/>
        </p:nvSpPr>
        <p:spPr>
          <a:xfrm>
            <a:off x="1263650" y="2727325"/>
            <a:ext cx="6113463" cy="484028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4" indent="0">
              <a:spcAft>
                <a:spcPts val="600"/>
              </a:spcAft>
            </a:pPr>
            <a:r>
              <a:rPr lang="pl-PL" sz="1400" b="1">
                <a:solidFill>
                  <a:schemeClr val="accent4"/>
                </a:solidFill>
              </a:rPr>
              <a:t>Zalecane praktyki:</a:t>
            </a:r>
          </a:p>
          <a:p>
            <a:pPr marL="285750" lvl="4" indent="-285750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/>
              <a:t>Dodawanie swoich zdjęć, schematów, treści, wykresów etc.  </a:t>
            </a:r>
          </a:p>
          <a:p>
            <a:pPr marL="285750" lvl="4" indent="-285750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/>
              <a:t>Zmienianie wielkości czcionki w tekście podstawowym </a:t>
            </a:r>
            <a:br>
              <a:rPr lang="pl-PL" sz="1400"/>
            </a:br>
            <a:r>
              <a:rPr lang="pl-PL" sz="1400"/>
              <a:t>(możliwie jak najmniej).</a:t>
            </a:r>
          </a:p>
          <a:p>
            <a:pPr marL="285750" lvl="4" indent="-285750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/>
              <a:t>Przesuwanie </a:t>
            </a:r>
            <a:r>
              <a:rPr lang="pl-PL" sz="1400" err="1"/>
              <a:t>placeholderów</a:t>
            </a:r>
            <a:r>
              <a:rPr lang="pl-PL" sz="1400"/>
              <a:t>, ale tylko w ramach wyznaczonych prowadnicami linii (zachowujemy marginesy i odstępy!), </a:t>
            </a:r>
            <a:br>
              <a:rPr lang="pl-PL" sz="1400"/>
            </a:br>
            <a:r>
              <a:rPr lang="pl-PL" sz="1400"/>
              <a:t>np. zamiast dwóch kolumn zrobić jedną szeroką, </a:t>
            </a:r>
            <a:br>
              <a:rPr lang="pl-PL" sz="1400"/>
            </a:br>
            <a:r>
              <a:rPr lang="pl-PL" sz="1400"/>
              <a:t>albo zrobić tylko dwie kolumny bez nagłówków.</a:t>
            </a:r>
          </a:p>
          <a:p>
            <a:pPr marL="285750" lvl="4" indent="-285750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/>
              <a:t>Utrzymanie spójności w odległościach między elementami, wielkości czcionek.</a:t>
            </a:r>
          </a:p>
          <a:p>
            <a:pPr marL="285750" lvl="4" indent="-285750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/>
              <a:t>Dbanie o odpowiednią ilość „powietrza” w prezentacji.</a:t>
            </a:r>
          </a:p>
          <a:p>
            <a:pPr marL="285750" lvl="4" indent="-285750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/>
              <a:t>Używanie jak najmniejszej ilości treści pisanej </a:t>
            </a:r>
            <a:br>
              <a:rPr lang="pl-PL" sz="1400"/>
            </a:br>
            <a:r>
              <a:rPr lang="pl-PL" sz="1400"/>
              <a:t>i stosowanie </a:t>
            </a:r>
            <a:r>
              <a:rPr lang="pl-PL" sz="1400" err="1"/>
              <a:t>bullet</a:t>
            </a:r>
            <a:r>
              <a:rPr lang="pl-PL" sz="1400"/>
              <a:t> </a:t>
            </a:r>
            <a:r>
              <a:rPr lang="pl-PL" sz="1400" err="1"/>
              <a:t>pointów</a:t>
            </a:r>
            <a:r>
              <a:rPr lang="pl-PL" sz="1400"/>
              <a:t>.</a:t>
            </a:r>
          </a:p>
          <a:p>
            <a:pPr marL="285750" lvl="4" indent="-285750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/>
              <a:t>Używanie nie tylko zdjęć ale i ikon. </a:t>
            </a:r>
            <a:endParaRPr lang="pl-PL" sz="1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2D44053-6685-4B5B-AE0C-E7EA44A1B45E}"/>
              </a:ext>
            </a:extLst>
          </p:cNvPr>
          <p:cNvSpPr txBox="1"/>
          <p:nvPr userDrawn="1"/>
        </p:nvSpPr>
        <p:spPr>
          <a:xfrm>
            <a:off x="7807519" y="2727325"/>
            <a:ext cx="6113463" cy="484028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4" indent="0">
              <a:spcAft>
                <a:spcPts val="600"/>
              </a:spcAft>
            </a:pPr>
            <a:r>
              <a:rPr lang="pl-PL" sz="1400" b="1">
                <a:solidFill>
                  <a:schemeClr val="accent1"/>
                </a:solidFill>
              </a:rPr>
              <a:t>Nie powinno się:</a:t>
            </a:r>
          </a:p>
          <a:p>
            <a:pPr marL="285750" lvl="4" indent="-285750" algn="l" defTabSz="1137879" rtl="0" eaLnBrk="1" latinLnBrk="0" hangingPunct="1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Zmieniać wielkości czcionki nagłówków.</a:t>
            </a:r>
          </a:p>
          <a:p>
            <a:pPr marL="285750" lvl="4" indent="-285750" algn="l" defTabSz="1137879" rtl="0" eaLnBrk="1" latinLnBrk="0" hangingPunct="1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Zmieniać kolorów na „przypadkowe”.  </a:t>
            </a:r>
          </a:p>
          <a:p>
            <a:pPr marL="285750" lvl="4" indent="-285750" algn="l" defTabSz="1137879" rtl="0" eaLnBrk="1" latinLnBrk="0" hangingPunct="1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Wychodzić poza wskazane prowadnice (marginesy).</a:t>
            </a:r>
          </a:p>
          <a:p>
            <a:pPr marL="285750" lvl="4" indent="-285750" algn="l" defTabSz="1137879" rtl="0" eaLnBrk="1" latinLnBrk="0" hangingPunct="1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Modyfikować wzorca szablonu.</a:t>
            </a:r>
          </a:p>
          <a:p>
            <a:pPr marL="285750" lvl="4" indent="-285750" algn="l" defTabSz="1137879" rtl="0" eaLnBrk="1" latinLnBrk="0" hangingPunct="1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Umieszczać dużej ilości tekstu na jednym slajdzie. Dużo lepszą praktyką jest rozbijanie jej na wiele slajdów z animacjami przejścia.</a:t>
            </a:r>
          </a:p>
        </p:txBody>
      </p:sp>
    </p:spTree>
    <p:extLst>
      <p:ext uri="{BB962C8B-B14F-4D97-AF65-F5344CB8AC3E}">
        <p14:creationId xmlns:p14="http://schemas.microsoft.com/office/powerpoint/2010/main" val="367220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0B0A628-575D-424D-B941-8A0CF2A9145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5171738" cy="853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220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36903E8-57E7-4197-8090-F57CAA88371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794625" y="5251450"/>
            <a:ext cx="2111375" cy="32829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461901C-FE1E-468E-BB81-6EC5882864B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339654" y="5251450"/>
            <a:ext cx="2095233" cy="32829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EB2845B7-61BB-4429-8C71-CD0E49D1A23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868542" y="5251450"/>
            <a:ext cx="2095234" cy="32829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CC48CF01-BFE7-4615-B12C-099A9782C19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5171738" cy="48371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  <a:p>
            <a:pPr lvl="0" algn="ctr"/>
            <a:endParaRPr lang="en-US"/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BE271E24-6BE7-450B-9B12-14A2FF5E20D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17511" y="5253038"/>
            <a:ext cx="6959602" cy="2105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67069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358BC709-C3F7-B592-B025-22BFE4B6C50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" y="2727324"/>
            <a:ext cx="7585868" cy="580707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3ACC697-85D2-4036-9177-C642F671F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663" y="0"/>
            <a:ext cx="7156450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E1ACB8F-A660-44CA-AB33-C35470E1800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323513" y="5251450"/>
            <a:ext cx="2111375" cy="32829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0DCE8D1F-CA69-4A8B-B277-833BA16AA3A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794625" y="5251450"/>
            <a:ext cx="2111375" cy="32829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00505EEC-5716-4B37-8A9C-02DED5B26D3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852400" y="5251450"/>
            <a:ext cx="2111375" cy="32829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ECDF5F6B-C311-4324-99A1-474CC34B2A7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794625" y="198438"/>
            <a:ext cx="7156450" cy="46386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04526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2B0E65-8F1C-4B30-A34C-BDE3EAE7A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4125" y="0"/>
            <a:ext cx="7586857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9176AF9-5274-4A15-B071-6F009DF12D8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" y="1"/>
            <a:ext cx="5057774" cy="853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1BAAD440-9F0B-4B1D-ADB6-5402012676D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320963" y="4687613"/>
            <a:ext cx="2408447" cy="28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8EC6ECBB-0842-4C4C-9E35-CAF1BEF7C2C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934198" y="4687613"/>
            <a:ext cx="2353180" cy="28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083D23C4-4A71-445D-B39C-6634D53BFD4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1492165" y="4687613"/>
            <a:ext cx="2413209" cy="28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3F998030-55A2-4EE8-A111-6D6E81F6AD3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334125" y="2727325"/>
            <a:ext cx="7570788" cy="15398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60739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C8B16C-72CD-46A4-A9E7-63721536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82B8326-72F4-4A65-BC1D-A1E1AFD79DB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-1" y="5041900"/>
            <a:ext cx="3064293" cy="25257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3763BDBD-BDEC-4F77-AA54-FF924210D25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064292" y="5041900"/>
            <a:ext cx="3064293" cy="25257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DE0E618A-9726-4593-818E-8C7D3B77EF92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128585" y="5041900"/>
            <a:ext cx="3064293" cy="25257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744249CE-A216-4748-85B9-9FA245D0D698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9192878" y="5041900"/>
            <a:ext cx="3064293" cy="25257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BB588AC4-AED5-45C7-B678-F46A9D4B39C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2267156" y="5041900"/>
            <a:ext cx="2904582" cy="25257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BA68EFA0-39A4-40D0-87E7-4976BF59F645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1250950" y="2727325"/>
            <a:ext cx="12657138" cy="21097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65878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3689AC2F-A65C-4B3A-A80B-94606A70E8A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794625" y="0"/>
            <a:ext cx="6516461" cy="8534400"/>
          </a:xfrm>
          <a:custGeom>
            <a:avLst/>
            <a:gdLst>
              <a:gd name="connsiteX0" fmla="*/ 1092094 w 6516461"/>
              <a:gd name="connsiteY0" fmla="*/ 0 h 8534400"/>
              <a:gd name="connsiteX1" fmla="*/ 6516461 w 6516461"/>
              <a:gd name="connsiteY1" fmla="*/ 0 h 8534400"/>
              <a:gd name="connsiteX2" fmla="*/ 5424367 w 6516461"/>
              <a:gd name="connsiteY2" fmla="*/ 8534400 h 8534400"/>
              <a:gd name="connsiteX3" fmla="*/ 0 w 6516461"/>
              <a:gd name="connsiteY3" fmla="*/ 8534400 h 853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6461" h="8534400">
                <a:moveTo>
                  <a:pt x="1092094" y="0"/>
                </a:moveTo>
                <a:lnTo>
                  <a:pt x="6516461" y="0"/>
                </a:lnTo>
                <a:lnTo>
                  <a:pt x="5424367" y="8534400"/>
                </a:lnTo>
                <a:lnTo>
                  <a:pt x="0" y="85344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7AC1BD7-85D4-4163-8D62-298BB3B7C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6434BECB-5DBD-4115-A054-EB493ADDE4A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50950" y="2727325"/>
            <a:ext cx="6335713" cy="3559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pic>
        <p:nvPicPr>
          <p:cNvPr id="6" name="Grafika 5">
            <a:extLst>
              <a:ext uri="{FF2B5EF4-FFF2-40B4-BE49-F238E27FC236}">
                <a16:creationId xmlns:a16="http://schemas.microsoft.com/office/drawing/2014/main" id="{C474347C-47C5-4EB8-A47B-EF2DEF1B5A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383" y="744379"/>
            <a:ext cx="3672474" cy="399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0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13C0F6-623B-4F20-B504-8C579FB1A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7775" y="0"/>
            <a:ext cx="5053207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2CB3B1E7-1D4E-47B5-BFCA-708F6D473C5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4787" y="198437"/>
            <a:ext cx="3382095" cy="34143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Picture Placeholder 10">
            <a:extLst>
              <a:ext uri="{FF2B5EF4-FFF2-40B4-BE49-F238E27FC236}">
                <a16:creationId xmlns:a16="http://schemas.microsoft.com/office/drawing/2014/main" id="{E49F3A7A-9726-4511-83CB-F8142727E91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991978" y="198437"/>
            <a:ext cx="3382095" cy="34143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Picture Placeholder 10">
            <a:extLst>
              <a:ext uri="{FF2B5EF4-FFF2-40B4-BE49-F238E27FC236}">
                <a16:creationId xmlns:a16="http://schemas.microsoft.com/office/drawing/2014/main" id="{91303EB7-684B-41A7-9A7D-AAAC661C1E7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04787" y="3975966"/>
            <a:ext cx="3382095" cy="34143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9B40ECDD-21AE-47BF-A938-2DC1EC1643B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991978" y="3975966"/>
            <a:ext cx="3382095" cy="34143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0D0E52C5-CAD3-41C5-B52B-59377F53ECA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867775" y="2727325"/>
            <a:ext cx="5053013" cy="48402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16497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obrazu 21">
            <a:extLst>
              <a:ext uri="{FF2B5EF4-FFF2-40B4-BE49-F238E27FC236}">
                <a16:creationId xmlns:a16="http://schemas.microsoft.com/office/drawing/2014/main" id="{4F8707AB-7B01-4DA4-B9FD-124A7F2D780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586662" y="0"/>
            <a:ext cx="7585075" cy="8534400"/>
          </a:xfrm>
          <a:custGeom>
            <a:avLst/>
            <a:gdLst>
              <a:gd name="connsiteX0" fmla="*/ 0 w 7585075"/>
              <a:gd name="connsiteY0" fmla="*/ 0 h 8534400"/>
              <a:gd name="connsiteX1" fmla="*/ 7585075 w 7585075"/>
              <a:gd name="connsiteY1" fmla="*/ 0 h 8534400"/>
              <a:gd name="connsiteX2" fmla="*/ 7585075 w 7585075"/>
              <a:gd name="connsiteY2" fmla="*/ 8534400 h 8534400"/>
              <a:gd name="connsiteX3" fmla="*/ 5062732 w 7585075"/>
              <a:gd name="connsiteY3" fmla="*/ 8534400 h 8534400"/>
              <a:gd name="connsiteX4" fmla="*/ 0 w 7585075"/>
              <a:gd name="connsiteY4" fmla="*/ 1337 h 853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85075" h="8534400">
                <a:moveTo>
                  <a:pt x="0" y="0"/>
                </a:moveTo>
                <a:lnTo>
                  <a:pt x="7585075" y="0"/>
                </a:lnTo>
                <a:lnTo>
                  <a:pt x="7585075" y="8534400"/>
                </a:lnTo>
                <a:lnTo>
                  <a:pt x="5062732" y="8534400"/>
                </a:lnTo>
                <a:lnTo>
                  <a:pt x="0" y="133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7D752C-EEBE-4FAD-B344-D85B0D8E9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-678"/>
            <a:ext cx="5070475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14" name="Symbol zastępczy zawartości 13">
            <a:extLst>
              <a:ext uri="{FF2B5EF4-FFF2-40B4-BE49-F238E27FC236}">
                <a16:creationId xmlns:a16="http://schemas.microsoft.com/office/drawing/2014/main" id="{982A0255-6C83-4E31-B89C-6EB3D36D7BE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63650" y="2694214"/>
            <a:ext cx="7585075" cy="48733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92430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274384-BE71-4F06-BC51-BCD3FBD5A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10387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Рисунок 9">
            <a:extLst>
              <a:ext uri="{FF2B5EF4-FFF2-40B4-BE49-F238E27FC236}">
                <a16:creationId xmlns:a16="http://schemas.microsoft.com/office/drawing/2014/main" id="{A977D172-AAF4-4D00-9999-AD02A11688C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528887" y="2517775"/>
            <a:ext cx="2528887" cy="2522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Рисунок 9">
            <a:extLst>
              <a:ext uri="{FF2B5EF4-FFF2-40B4-BE49-F238E27FC236}">
                <a16:creationId xmlns:a16="http://schemas.microsoft.com/office/drawing/2014/main" id="{0E301F79-B781-4BD7-8A93-950F2F75499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321425" y="2517775"/>
            <a:ext cx="2528887" cy="2522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Рисунок 9">
            <a:extLst>
              <a:ext uri="{FF2B5EF4-FFF2-40B4-BE49-F238E27FC236}">
                <a16:creationId xmlns:a16="http://schemas.microsoft.com/office/drawing/2014/main" id="{62AD2822-8B6F-465F-A74F-63A799E2C2E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13964" y="2517775"/>
            <a:ext cx="2528887" cy="2522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8C88F3B6-2DA4-4F29-9DC5-2AA40D2038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28888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9" name="Symbol zastępczy tekstu 7">
            <a:extLst>
              <a:ext uri="{FF2B5EF4-FFF2-40B4-BE49-F238E27FC236}">
                <a16:creationId xmlns:a16="http://schemas.microsoft.com/office/drawing/2014/main" id="{D6C7B3B3-A32C-4CF1-A305-D5BA4198127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21424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tekstu 7">
            <a:extLst>
              <a:ext uri="{FF2B5EF4-FFF2-40B4-BE49-F238E27FC236}">
                <a16:creationId xmlns:a16="http://schemas.microsoft.com/office/drawing/2014/main" id="{761CCE6E-F759-43D9-AC54-70BFF154F4C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113960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113654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62C0AC-39D7-43CF-A921-BC79070EF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10387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12" name="Рисунок 9">
            <a:extLst>
              <a:ext uri="{FF2B5EF4-FFF2-40B4-BE49-F238E27FC236}">
                <a16:creationId xmlns:a16="http://schemas.microsoft.com/office/drawing/2014/main" id="{D9AD7DF3-42A0-46A6-8404-77E7AB465D0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528887" y="2517775"/>
            <a:ext cx="2528887" cy="252253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3" name="Рисунок 9">
            <a:extLst>
              <a:ext uri="{FF2B5EF4-FFF2-40B4-BE49-F238E27FC236}">
                <a16:creationId xmlns:a16="http://schemas.microsoft.com/office/drawing/2014/main" id="{A7E5DDDA-0E97-4AE9-BC80-FEB349C16FE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321425" y="2517775"/>
            <a:ext cx="2528887" cy="252253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4" name="Рисунок 9">
            <a:extLst>
              <a:ext uri="{FF2B5EF4-FFF2-40B4-BE49-F238E27FC236}">
                <a16:creationId xmlns:a16="http://schemas.microsoft.com/office/drawing/2014/main" id="{0E2C8FEC-C129-4397-B658-ED56A1ABCC7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13964" y="2517775"/>
            <a:ext cx="2528887" cy="252253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5" name="Symbol zastępczy tekstu 7">
            <a:extLst>
              <a:ext uri="{FF2B5EF4-FFF2-40B4-BE49-F238E27FC236}">
                <a16:creationId xmlns:a16="http://schemas.microsoft.com/office/drawing/2014/main" id="{115F3FF2-FA66-48CC-9E41-40EB26B585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28888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6" name="Symbol zastępczy tekstu 7">
            <a:extLst>
              <a:ext uri="{FF2B5EF4-FFF2-40B4-BE49-F238E27FC236}">
                <a16:creationId xmlns:a16="http://schemas.microsoft.com/office/drawing/2014/main" id="{8B481A1F-053A-4D6F-89D4-EE4F924818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21424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7" name="Symbol zastępczy tekstu 7">
            <a:extLst>
              <a:ext uri="{FF2B5EF4-FFF2-40B4-BE49-F238E27FC236}">
                <a16:creationId xmlns:a16="http://schemas.microsoft.com/office/drawing/2014/main" id="{F21CDA6B-4CB0-4BA4-A994-5BFB5FA2C9F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113960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72383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KO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>
            <a:extLst>
              <a:ext uri="{FF2B5EF4-FFF2-40B4-BE49-F238E27FC236}">
                <a16:creationId xmlns:a16="http://schemas.microsoft.com/office/drawing/2014/main" id="{A8A83951-2D4A-5D0A-114C-484FCF85817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56" t="4568" r="2149" b="5702"/>
          <a:stretch/>
        </p:blipFill>
        <p:spPr bwMode="auto">
          <a:xfrm>
            <a:off x="-1" y="1740262"/>
            <a:ext cx="7605713" cy="454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ytuł 2">
            <a:extLst>
              <a:ext uri="{FF2B5EF4-FFF2-40B4-BE49-F238E27FC236}">
                <a16:creationId xmlns:a16="http://schemas.microsoft.com/office/drawing/2014/main" id="{A050A70A-1000-E9D1-95C3-F4AA62237152}"/>
              </a:ext>
            </a:extLst>
          </p:cNvPr>
          <p:cNvSpPr txBox="1">
            <a:spLocks/>
          </p:cNvSpPr>
          <p:nvPr userDrawn="1"/>
        </p:nvSpPr>
        <p:spPr>
          <a:xfrm>
            <a:off x="1263649" y="0"/>
            <a:ext cx="12657333" cy="12573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>
                <a:solidFill>
                  <a:schemeClr val="tx2"/>
                </a:solidFill>
              </a:rPr>
              <a:t>Ikony</a:t>
            </a:r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21E74448-4EDF-2C6B-A5E0-71BCE3300B02}"/>
              </a:ext>
            </a:extLst>
          </p:cNvPr>
          <p:cNvSpPr txBox="1"/>
          <p:nvPr userDrawn="1"/>
        </p:nvSpPr>
        <p:spPr>
          <a:xfrm>
            <a:off x="7813675" y="1740262"/>
            <a:ext cx="7150100" cy="454623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Century Gothic" panose="020B0502020202020204" pitchFamily="34" charset="0"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Dobrą praktyką jest korzystanie z ikon. Wykorzystujemy ikony z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Century Gothic" panose="020B0502020202020204" pitchFamily="34" charset="0"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  <a:hlinkClick r:id="rId3"/>
              </a:rPr>
              <a:t>https://fonts.google.com/icons</a:t>
            </a: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Century Gothic" panose="020B0502020202020204" pitchFamily="34" charset="0"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Aby skorzystać z takich ikon: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Wchodzimy na powyższy adres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Ustawiamy „</a:t>
            </a:r>
            <a:r>
              <a:rPr kumimoji="0" lang="pl-PL" sz="1400" b="0" i="0" u="none" strike="noStrike" kern="1200" cap="none" spc="0" normalizeH="0" baseline="0" noProof="0" err="1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Customization</a:t>
            </a: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” jak na obrazku po lewej.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Klikamy na pożądaną ikonę.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Klikamy na dole po prawej przycisk „SVG” – pobierze nam się </a:t>
            </a:r>
            <a:b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</a:b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plik wektorowy .</a:t>
            </a:r>
            <a:r>
              <a:rPr kumimoji="0" lang="pl-PL" sz="1400" b="0" i="0" u="none" strike="noStrike" kern="1200" cap="none" spc="0" normalizeH="0" baseline="0" noProof="0" err="1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svg</a:t>
            </a: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z ikoną.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Przeciągamy plik .</a:t>
            </a:r>
            <a:r>
              <a:rPr kumimoji="0" lang="pl-PL" sz="1400" b="0" i="0" u="none" strike="noStrike" kern="1200" cap="none" spc="0" normalizeH="0" baseline="0" noProof="0" err="1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svg</a:t>
            </a: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na prezentację i zmieniamy mu dowolnie kolor, </a:t>
            </a:r>
            <a:b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</a:b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rozmiar i położenie.</a:t>
            </a:r>
          </a:p>
        </p:txBody>
      </p:sp>
    </p:spTree>
    <p:extLst>
      <p:ext uri="{BB962C8B-B14F-4D97-AF65-F5344CB8AC3E}">
        <p14:creationId xmlns:p14="http://schemas.microsoft.com/office/powerpoint/2010/main" val="54247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274384-BE71-4F06-BC51-BCD3FBD5A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10387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Рисунок 9">
            <a:extLst>
              <a:ext uri="{FF2B5EF4-FFF2-40B4-BE49-F238E27FC236}">
                <a16:creationId xmlns:a16="http://schemas.microsoft.com/office/drawing/2014/main" id="{A977D172-AAF4-4D00-9999-AD02A11688C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63649" y="2517775"/>
            <a:ext cx="2528887" cy="2522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Рисунок 9">
            <a:extLst>
              <a:ext uri="{FF2B5EF4-FFF2-40B4-BE49-F238E27FC236}">
                <a16:creationId xmlns:a16="http://schemas.microsoft.com/office/drawing/2014/main" id="{0E301F79-B781-4BD7-8A93-950F2F75499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39798" y="2517775"/>
            <a:ext cx="2528887" cy="2522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Рисунок 9">
            <a:extLst>
              <a:ext uri="{FF2B5EF4-FFF2-40B4-BE49-F238E27FC236}">
                <a16:creationId xmlns:a16="http://schemas.microsoft.com/office/drawing/2014/main" id="{62AD2822-8B6F-465F-A74F-63A799E2C2E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392095" y="2517775"/>
            <a:ext cx="2528887" cy="2522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8C88F3B6-2DA4-4F29-9DC5-2AA40D2038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63649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9" name="Symbol zastępczy tekstu 7">
            <a:extLst>
              <a:ext uri="{FF2B5EF4-FFF2-40B4-BE49-F238E27FC236}">
                <a16:creationId xmlns:a16="http://schemas.microsoft.com/office/drawing/2014/main" id="{D6C7B3B3-A32C-4CF1-A305-D5BA4198127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39798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tekstu 7">
            <a:extLst>
              <a:ext uri="{FF2B5EF4-FFF2-40B4-BE49-F238E27FC236}">
                <a16:creationId xmlns:a16="http://schemas.microsoft.com/office/drawing/2014/main" id="{761CCE6E-F759-43D9-AC54-70BFF154F4C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392095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1" name="Рисунок 9">
            <a:extLst>
              <a:ext uri="{FF2B5EF4-FFF2-40B4-BE49-F238E27FC236}">
                <a16:creationId xmlns:a16="http://schemas.microsoft.com/office/drawing/2014/main" id="{D83966FF-1CDD-4844-A314-9B9829E21C6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15947" y="2517775"/>
            <a:ext cx="2528887" cy="2522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12" name="Symbol zastępczy tekstu 7">
            <a:extLst>
              <a:ext uri="{FF2B5EF4-FFF2-40B4-BE49-F238E27FC236}">
                <a16:creationId xmlns:a16="http://schemas.microsoft.com/office/drawing/2014/main" id="{AD705277-BBA4-49DF-BF5C-BF652F6E05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15947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6741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62C0AC-39D7-43CF-A921-BC79070EF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10387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43DEB6F7-4275-4E7E-8670-980602F8202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63649" y="2517775"/>
            <a:ext cx="2528887" cy="252253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1" name="Рисунок 9">
            <a:extLst>
              <a:ext uri="{FF2B5EF4-FFF2-40B4-BE49-F238E27FC236}">
                <a16:creationId xmlns:a16="http://schemas.microsoft.com/office/drawing/2014/main" id="{D3F4CA85-F1B2-45A2-946B-3C0AAF41154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39798" y="2517775"/>
            <a:ext cx="2528887" cy="252253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8" name="Рисунок 9">
            <a:extLst>
              <a:ext uri="{FF2B5EF4-FFF2-40B4-BE49-F238E27FC236}">
                <a16:creationId xmlns:a16="http://schemas.microsoft.com/office/drawing/2014/main" id="{92255B3A-CCC9-4C1B-AFA3-6F74896EF6B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392095" y="2517775"/>
            <a:ext cx="2528887" cy="252253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9" name="Symbol zastępczy tekstu 7">
            <a:extLst>
              <a:ext uri="{FF2B5EF4-FFF2-40B4-BE49-F238E27FC236}">
                <a16:creationId xmlns:a16="http://schemas.microsoft.com/office/drawing/2014/main" id="{288E9B09-CB66-401D-89DC-DF8FEE1FFB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63649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20" name="Symbol zastępczy tekstu 7">
            <a:extLst>
              <a:ext uri="{FF2B5EF4-FFF2-40B4-BE49-F238E27FC236}">
                <a16:creationId xmlns:a16="http://schemas.microsoft.com/office/drawing/2014/main" id="{61C80CEC-5679-451C-832E-B68A3A355B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39798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21" name="Symbol zastępczy tekstu 7">
            <a:extLst>
              <a:ext uri="{FF2B5EF4-FFF2-40B4-BE49-F238E27FC236}">
                <a16:creationId xmlns:a16="http://schemas.microsoft.com/office/drawing/2014/main" id="{68CF32CA-4EE2-4702-BCB5-7B2E3D825B2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392095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22" name="Рисунок 9">
            <a:extLst>
              <a:ext uri="{FF2B5EF4-FFF2-40B4-BE49-F238E27FC236}">
                <a16:creationId xmlns:a16="http://schemas.microsoft.com/office/drawing/2014/main" id="{1B8ADB97-4036-415F-A023-ECFF14F0A69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15947" y="2517775"/>
            <a:ext cx="2528887" cy="252253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23" name="Symbol zastępczy tekstu 7">
            <a:extLst>
              <a:ext uri="{FF2B5EF4-FFF2-40B4-BE49-F238E27FC236}">
                <a16:creationId xmlns:a16="http://schemas.microsoft.com/office/drawing/2014/main" id="{1C4D68BB-32ED-423F-ACA5-C8016B1E070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15947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4336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274384-BE71-4F06-BC51-BCD3FBD5A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10387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Рисунок 9">
            <a:extLst>
              <a:ext uri="{FF2B5EF4-FFF2-40B4-BE49-F238E27FC236}">
                <a16:creationId xmlns:a16="http://schemas.microsoft.com/office/drawing/2014/main" id="{A977D172-AAF4-4D00-9999-AD02A11688C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63649" y="2517775"/>
            <a:ext cx="1800000" cy="18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5" name="Рисунок 9">
            <a:extLst>
              <a:ext uri="{FF2B5EF4-FFF2-40B4-BE49-F238E27FC236}">
                <a16:creationId xmlns:a16="http://schemas.microsoft.com/office/drawing/2014/main" id="{0E301F79-B781-4BD7-8A93-950F2F75499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77982" y="2517775"/>
            <a:ext cx="1800000" cy="18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6" name="Рисунок 9">
            <a:extLst>
              <a:ext uri="{FF2B5EF4-FFF2-40B4-BE49-F238E27FC236}">
                <a16:creationId xmlns:a16="http://schemas.microsoft.com/office/drawing/2014/main" id="{62AD2822-8B6F-465F-A74F-63A799E2C2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120982" y="2517775"/>
            <a:ext cx="1800000" cy="18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8C88F3B6-2DA4-4F29-9DC5-2AA40D2038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63650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9" name="Symbol zastępczy tekstu 7">
            <a:extLst>
              <a:ext uri="{FF2B5EF4-FFF2-40B4-BE49-F238E27FC236}">
                <a16:creationId xmlns:a16="http://schemas.microsoft.com/office/drawing/2014/main" id="{D6C7B3B3-A32C-4CF1-A305-D5BA4198127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977983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tekstu 7">
            <a:extLst>
              <a:ext uri="{FF2B5EF4-FFF2-40B4-BE49-F238E27FC236}">
                <a16:creationId xmlns:a16="http://schemas.microsoft.com/office/drawing/2014/main" id="{761CCE6E-F759-43D9-AC54-70BFF154F4C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120982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1" name="Рисунок 9">
            <a:extLst>
              <a:ext uri="{FF2B5EF4-FFF2-40B4-BE49-F238E27FC236}">
                <a16:creationId xmlns:a16="http://schemas.microsoft.com/office/drawing/2014/main" id="{D83966FF-1CDD-4844-A314-9B9829E21C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6648" y="2517775"/>
            <a:ext cx="1800000" cy="18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2" name="Symbol zastępczy tekstu 7">
            <a:extLst>
              <a:ext uri="{FF2B5EF4-FFF2-40B4-BE49-F238E27FC236}">
                <a16:creationId xmlns:a16="http://schemas.microsoft.com/office/drawing/2014/main" id="{AD705277-BBA4-49DF-BF5C-BF652F6E05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406649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3" name="Рисунок 9">
            <a:extLst>
              <a:ext uri="{FF2B5EF4-FFF2-40B4-BE49-F238E27FC236}">
                <a16:creationId xmlns:a16="http://schemas.microsoft.com/office/drawing/2014/main" id="{E72D5881-F7E2-4B60-822F-C5486163EC1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692315" y="2517775"/>
            <a:ext cx="1800000" cy="18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4" name="Symbol zastępczy tekstu 7">
            <a:extLst>
              <a:ext uri="{FF2B5EF4-FFF2-40B4-BE49-F238E27FC236}">
                <a16:creationId xmlns:a16="http://schemas.microsoft.com/office/drawing/2014/main" id="{11B1FABB-12A0-49DA-87B6-E3E3287C630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692316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95031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274384-BE71-4F06-BC51-BCD3FBD5A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10387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Рисунок 9">
            <a:extLst>
              <a:ext uri="{FF2B5EF4-FFF2-40B4-BE49-F238E27FC236}">
                <a16:creationId xmlns:a16="http://schemas.microsoft.com/office/drawing/2014/main" id="{A977D172-AAF4-4D00-9999-AD02A11688C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63649" y="2517775"/>
            <a:ext cx="1800000" cy="18000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5" name="Рисунок 9">
            <a:extLst>
              <a:ext uri="{FF2B5EF4-FFF2-40B4-BE49-F238E27FC236}">
                <a16:creationId xmlns:a16="http://schemas.microsoft.com/office/drawing/2014/main" id="{0E301F79-B781-4BD7-8A93-950F2F75499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977982" y="2517775"/>
            <a:ext cx="1800000" cy="18000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6" name="Рисунок 9">
            <a:extLst>
              <a:ext uri="{FF2B5EF4-FFF2-40B4-BE49-F238E27FC236}">
                <a16:creationId xmlns:a16="http://schemas.microsoft.com/office/drawing/2014/main" id="{62AD2822-8B6F-465F-A74F-63A799E2C2E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120982" y="2517775"/>
            <a:ext cx="1800000" cy="18000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8C88F3B6-2DA4-4F29-9DC5-2AA40D2038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63650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9" name="Symbol zastępczy tekstu 7">
            <a:extLst>
              <a:ext uri="{FF2B5EF4-FFF2-40B4-BE49-F238E27FC236}">
                <a16:creationId xmlns:a16="http://schemas.microsoft.com/office/drawing/2014/main" id="{D6C7B3B3-A32C-4CF1-A305-D5BA4198127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977983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tekstu 7">
            <a:extLst>
              <a:ext uri="{FF2B5EF4-FFF2-40B4-BE49-F238E27FC236}">
                <a16:creationId xmlns:a16="http://schemas.microsoft.com/office/drawing/2014/main" id="{761CCE6E-F759-43D9-AC54-70BFF154F4C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120982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1" name="Рисунок 9">
            <a:extLst>
              <a:ext uri="{FF2B5EF4-FFF2-40B4-BE49-F238E27FC236}">
                <a16:creationId xmlns:a16="http://schemas.microsoft.com/office/drawing/2014/main" id="{D83966FF-1CDD-4844-A314-9B9829E21C6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406648" y="2517775"/>
            <a:ext cx="1800000" cy="18000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2" name="Symbol zastępczy tekstu 7">
            <a:extLst>
              <a:ext uri="{FF2B5EF4-FFF2-40B4-BE49-F238E27FC236}">
                <a16:creationId xmlns:a16="http://schemas.microsoft.com/office/drawing/2014/main" id="{AD705277-BBA4-49DF-BF5C-BF652F6E05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406649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3" name="Рисунок 9">
            <a:extLst>
              <a:ext uri="{FF2B5EF4-FFF2-40B4-BE49-F238E27FC236}">
                <a16:creationId xmlns:a16="http://schemas.microsoft.com/office/drawing/2014/main" id="{E72D5881-F7E2-4B60-822F-C5486163EC1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692315" y="2517775"/>
            <a:ext cx="1800000" cy="18000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4" name="Symbol zastępczy tekstu 7">
            <a:extLst>
              <a:ext uri="{FF2B5EF4-FFF2-40B4-BE49-F238E27FC236}">
                <a16:creationId xmlns:a16="http://schemas.microsoft.com/office/drawing/2014/main" id="{11B1FABB-12A0-49DA-87B6-E3E3287C630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692316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01458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78DE5B-A762-434A-872B-A4780A47B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11" name="Symbol zastępczy zawartości 10">
            <a:extLst>
              <a:ext uri="{FF2B5EF4-FFF2-40B4-BE49-F238E27FC236}">
                <a16:creationId xmlns:a16="http://schemas.microsoft.com/office/drawing/2014/main" id="{E6E92996-407C-4F15-B98B-1DAF8B1DB72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290638" y="3975100"/>
            <a:ext cx="2827337" cy="33829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80000" tIns="180000" rIns="180000" bIns="18000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3" name="Symbol zastępczy zawartości 10">
            <a:extLst>
              <a:ext uri="{FF2B5EF4-FFF2-40B4-BE49-F238E27FC236}">
                <a16:creationId xmlns:a16="http://schemas.microsoft.com/office/drawing/2014/main" id="{B64C200A-5F6C-43AF-9263-1AD4ECAFC48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569591" y="3975100"/>
            <a:ext cx="2827337" cy="3382963"/>
          </a:xfrm>
          <a:prstGeom prst="rect">
            <a:avLst/>
          </a:prstGeom>
          <a:solidFill>
            <a:schemeClr val="tx2"/>
          </a:solidFill>
        </p:spPr>
        <p:txBody>
          <a:bodyPr lIns="180000" tIns="180000" rIns="180000" bIns="18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4" name="Symbol zastępczy zawartości 10">
            <a:extLst>
              <a:ext uri="{FF2B5EF4-FFF2-40B4-BE49-F238E27FC236}">
                <a16:creationId xmlns:a16="http://schemas.microsoft.com/office/drawing/2014/main" id="{DA93F077-B943-44C9-8703-E3B76BFAC4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848544" y="3975100"/>
            <a:ext cx="2827337" cy="33829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80000" tIns="180000" rIns="180000" bIns="18000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5" name="Symbol zastępczy zawartości 10">
            <a:extLst>
              <a:ext uri="{FF2B5EF4-FFF2-40B4-BE49-F238E27FC236}">
                <a16:creationId xmlns:a16="http://schemas.microsoft.com/office/drawing/2014/main" id="{EE3C5EE9-31A8-4694-A000-2CBF467D7F5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1127498" y="3975100"/>
            <a:ext cx="2827337" cy="33829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80000" tIns="180000" rIns="180000" bIns="18000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7" name="Symbol zastępczy tekstu 16">
            <a:extLst>
              <a:ext uri="{FF2B5EF4-FFF2-40B4-BE49-F238E27FC236}">
                <a16:creationId xmlns:a16="http://schemas.microsoft.com/office/drawing/2014/main" id="{DC46E9EE-5ED7-486A-AF26-BBA8052B9B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290638" y="2727325"/>
            <a:ext cx="12630150" cy="1033463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1100">
                <a:solidFill>
                  <a:schemeClr val="bg2">
                    <a:lumMod val="75000"/>
                  </a:schemeClr>
                </a:solidFill>
              </a:defRPr>
            </a:lvl2pPr>
            <a:lvl3pPr>
              <a:defRPr sz="1100">
                <a:solidFill>
                  <a:schemeClr val="bg2">
                    <a:lumMod val="75000"/>
                  </a:schemeClr>
                </a:solidFill>
              </a:defRPr>
            </a:lvl3pPr>
            <a:lvl4pPr>
              <a:defRPr sz="1100">
                <a:solidFill>
                  <a:schemeClr val="bg2">
                    <a:lumMod val="75000"/>
                  </a:schemeClr>
                </a:solidFill>
              </a:defRPr>
            </a:lvl4pPr>
            <a:lvl5pPr>
              <a:defRPr sz="1100">
                <a:solidFill>
                  <a:schemeClr val="bg2">
                    <a:lumMod val="75000"/>
                  </a:schemeClr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84417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obrazu 5">
            <a:extLst>
              <a:ext uri="{FF2B5EF4-FFF2-40B4-BE49-F238E27FC236}">
                <a16:creationId xmlns:a16="http://schemas.microsoft.com/office/drawing/2014/main" id="{0F6D9737-FD64-45B0-8298-FA4E97027055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334125" y="5355014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7" name="Symbol zastępczy obrazu 5">
            <a:extLst>
              <a:ext uri="{FF2B5EF4-FFF2-40B4-BE49-F238E27FC236}">
                <a16:creationId xmlns:a16="http://schemas.microsoft.com/office/drawing/2014/main" id="{CB30ECC0-CDFB-4BA5-A5DF-50B3E0D2516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334125" y="6667613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8AC462B3-1E85-4A06-AA9E-9A48284EE8C6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285875" y="2726025"/>
            <a:ext cx="3976688" cy="4841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2" name="Symbol zastępczy tekstu 11">
            <a:extLst>
              <a:ext uri="{FF2B5EF4-FFF2-40B4-BE49-F238E27FC236}">
                <a16:creationId xmlns:a16="http://schemas.microsoft.com/office/drawing/2014/main" id="{A5209232-9FA0-466D-B9D4-9A19BFDF35B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604127" y="5358340"/>
            <a:ext cx="3800474" cy="896937"/>
          </a:xfrm>
          <a:prstGeom prst="rect">
            <a:avLst/>
          </a:prstGeom>
        </p:spPr>
        <p:txBody>
          <a:bodyPr anchor="ctr"/>
          <a:lstStyle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Symbol zastępczy tekstu 11">
            <a:extLst>
              <a:ext uri="{FF2B5EF4-FFF2-40B4-BE49-F238E27FC236}">
                <a16:creationId xmlns:a16="http://schemas.microsoft.com/office/drawing/2014/main" id="{097C20A1-7400-4169-8F4A-15A1F0EDCC5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604127" y="6670676"/>
            <a:ext cx="3800474" cy="896937"/>
          </a:xfrm>
          <a:prstGeom prst="rect">
            <a:avLst/>
          </a:prstGeom>
        </p:spPr>
        <p:txBody>
          <a:bodyPr anchor="ctr"/>
          <a:lstStyle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5" name="Рисунок 9">
            <a:extLst>
              <a:ext uri="{FF2B5EF4-FFF2-40B4-BE49-F238E27FC236}">
                <a16:creationId xmlns:a16="http://schemas.microsoft.com/office/drawing/2014/main" id="{901C5E39-C272-48B5-B0BA-59B5EE77F0B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436474" y="0"/>
            <a:ext cx="2527301" cy="75676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17" name="Tytuł 16">
            <a:extLst>
              <a:ext uri="{FF2B5EF4-FFF2-40B4-BE49-F238E27FC236}">
                <a16:creationId xmlns:a16="http://schemas.microsoft.com/office/drawing/2014/main" id="{3BDCDD33-CD11-4D11-AB40-2B1BE540C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0"/>
            <a:ext cx="3998914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18" name="Symbol zastępczy obrazu 5">
            <a:extLst>
              <a:ext uri="{FF2B5EF4-FFF2-40B4-BE49-F238E27FC236}">
                <a16:creationId xmlns:a16="http://schemas.microsoft.com/office/drawing/2014/main" id="{474D5F8F-0D61-4328-A38F-446CAD92DB96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334125" y="4039352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9" name="Symbol zastępczy tekstu 11">
            <a:extLst>
              <a:ext uri="{FF2B5EF4-FFF2-40B4-BE49-F238E27FC236}">
                <a16:creationId xmlns:a16="http://schemas.microsoft.com/office/drawing/2014/main" id="{44138CE3-1120-4CDE-BFF9-08340774D75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604127" y="4042678"/>
            <a:ext cx="3800474" cy="896937"/>
          </a:xfrm>
          <a:prstGeom prst="rect">
            <a:avLst/>
          </a:prstGeom>
        </p:spPr>
        <p:txBody>
          <a:bodyPr anchor="ctr"/>
          <a:lstStyle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Symbol zastępczy obrazu 5">
            <a:extLst>
              <a:ext uri="{FF2B5EF4-FFF2-40B4-BE49-F238E27FC236}">
                <a16:creationId xmlns:a16="http://schemas.microsoft.com/office/drawing/2014/main" id="{57F2176C-7786-46BC-9838-C683CCD7649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334125" y="2720364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21" name="Symbol zastępczy tekstu 11">
            <a:extLst>
              <a:ext uri="{FF2B5EF4-FFF2-40B4-BE49-F238E27FC236}">
                <a16:creationId xmlns:a16="http://schemas.microsoft.com/office/drawing/2014/main" id="{69D68553-DA5D-4BAB-BEC1-4948718C076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604127" y="2723690"/>
            <a:ext cx="3800474" cy="896937"/>
          </a:xfrm>
          <a:prstGeom prst="rect">
            <a:avLst/>
          </a:prstGeom>
        </p:spPr>
        <p:txBody>
          <a:bodyPr anchor="ctr"/>
          <a:lstStyle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pic>
        <p:nvPicPr>
          <p:cNvPr id="16" name="Grafika 15">
            <a:extLst>
              <a:ext uri="{FF2B5EF4-FFF2-40B4-BE49-F238E27FC236}">
                <a16:creationId xmlns:a16="http://schemas.microsoft.com/office/drawing/2014/main" id="{8FD96300-8D85-4EAD-BE2D-C029AB3410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383" y="744379"/>
            <a:ext cx="3672474" cy="399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723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817CFEA-7CFB-4AF2-9365-5EF02E1D52B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7871" y="603250"/>
            <a:ext cx="2520000" cy="654050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6C2BD6D0-5A43-424E-9392-26E6F88ABF4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71257" y="603250"/>
            <a:ext cx="2852521" cy="212407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tekstu 4">
            <a:extLst>
              <a:ext uri="{FF2B5EF4-FFF2-40B4-BE49-F238E27FC236}">
                <a16:creationId xmlns:a16="http://schemas.microsoft.com/office/drawing/2014/main" id="{AE1F3C30-1016-443E-845A-1F14DF8008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7871" y="3117850"/>
            <a:ext cx="2520000" cy="6540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F2FB83CD-2D05-4E07-879F-DB295ABF24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1257" y="3117850"/>
            <a:ext cx="2852521" cy="212407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2" name="Symbol zastępczy tekstu 4">
            <a:extLst>
              <a:ext uri="{FF2B5EF4-FFF2-40B4-BE49-F238E27FC236}">
                <a16:creationId xmlns:a16="http://schemas.microsoft.com/office/drawing/2014/main" id="{BF55F777-BB34-4C26-8E89-2FC6E945F3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7871" y="5632450"/>
            <a:ext cx="2520000" cy="654050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3" name="Symbol zastępczy tekstu 6">
            <a:extLst>
              <a:ext uri="{FF2B5EF4-FFF2-40B4-BE49-F238E27FC236}">
                <a16:creationId xmlns:a16="http://schemas.microsoft.com/office/drawing/2014/main" id="{09A580D4-80A8-42C9-92C7-1970C6DFDA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071257" y="5632450"/>
            <a:ext cx="2852521" cy="212407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4" name="Symbol zastępczy tekstu 4">
            <a:extLst>
              <a:ext uri="{FF2B5EF4-FFF2-40B4-BE49-F238E27FC236}">
                <a16:creationId xmlns:a16="http://schemas.microsoft.com/office/drawing/2014/main" id="{B9AD5C0E-22AB-493C-AC02-DB04D1D719F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247962" y="3117850"/>
            <a:ext cx="2520000" cy="654050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5" name="Symbol zastępczy tekstu 6">
            <a:extLst>
              <a:ext uri="{FF2B5EF4-FFF2-40B4-BE49-F238E27FC236}">
                <a16:creationId xmlns:a16="http://schemas.microsoft.com/office/drawing/2014/main" id="{FED49278-359F-462A-A425-2E900FB6335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1731348" y="603250"/>
            <a:ext cx="2852521" cy="212407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6" name="Symbol zastępczy tekstu 4">
            <a:extLst>
              <a:ext uri="{FF2B5EF4-FFF2-40B4-BE49-F238E27FC236}">
                <a16:creationId xmlns:a16="http://schemas.microsoft.com/office/drawing/2014/main" id="{1727EF53-CF4A-4D61-B02C-64954D02D24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247962" y="603250"/>
            <a:ext cx="2520000" cy="6540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7" name="Symbol zastępczy tekstu 6">
            <a:extLst>
              <a:ext uri="{FF2B5EF4-FFF2-40B4-BE49-F238E27FC236}">
                <a16:creationId xmlns:a16="http://schemas.microsoft.com/office/drawing/2014/main" id="{3839AAED-DC88-48C3-A0CA-99E47168FFE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731348" y="3117850"/>
            <a:ext cx="2852521" cy="212407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9" name="Symbol zastępczy tekstu 6">
            <a:extLst>
              <a:ext uri="{FF2B5EF4-FFF2-40B4-BE49-F238E27FC236}">
                <a16:creationId xmlns:a16="http://schemas.microsoft.com/office/drawing/2014/main" id="{6ECF1563-0AFF-4564-9AE1-540C434C929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1731348" y="5632450"/>
            <a:ext cx="2852521" cy="212407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20" name="Symbol zastępczy tekstu 4">
            <a:extLst>
              <a:ext uri="{FF2B5EF4-FFF2-40B4-BE49-F238E27FC236}">
                <a16:creationId xmlns:a16="http://schemas.microsoft.com/office/drawing/2014/main" id="{294FD350-7EB5-4C81-B7AF-FDAB53754A5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247962" y="5632450"/>
            <a:ext cx="2520000" cy="6540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409032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181729-36BB-4CB0-BCEB-67726E1A3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0"/>
            <a:ext cx="5070476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399F40F-F97E-4728-8894-791DC0AD96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63650" y="2727325"/>
            <a:ext cx="5070475" cy="4845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4915DF13-5BE8-4C0D-8F54-CEDAAE80437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377113" y="5793038"/>
            <a:ext cx="2946400" cy="1779337"/>
          </a:xfrm>
          <a:prstGeom prst="rect">
            <a:avLst/>
          </a:prstGeom>
          <a:solidFill>
            <a:schemeClr val="tx2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Symbol zastępczy tekstu 6">
            <a:extLst>
              <a:ext uri="{FF2B5EF4-FFF2-40B4-BE49-F238E27FC236}">
                <a16:creationId xmlns:a16="http://schemas.microsoft.com/office/drawing/2014/main" id="{22B9B6F0-59E1-4AFE-AE22-B6C53488E5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187112" y="5793038"/>
            <a:ext cx="2944800" cy="1779337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05C4E134-814C-4034-9687-5036E709C87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377113" y="1257300"/>
            <a:ext cx="2944800" cy="453565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12" name="Symbol zastępczy obrazu 10">
            <a:extLst>
              <a:ext uri="{FF2B5EF4-FFF2-40B4-BE49-F238E27FC236}">
                <a16:creationId xmlns:a16="http://schemas.microsoft.com/office/drawing/2014/main" id="{0878AB01-8DC6-49B7-BBF6-ABF0ECE1CD8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1199008" y="1257300"/>
            <a:ext cx="2944800" cy="453565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161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181729-36BB-4CB0-BCEB-67726E1A3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0"/>
            <a:ext cx="5070476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399F40F-F97E-4728-8894-791DC0AD96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63650" y="2727325"/>
            <a:ext cx="5070475" cy="4845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4915DF13-5BE8-4C0D-8F54-CEDAAE80437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377113" y="5253038"/>
            <a:ext cx="2946400" cy="231933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Symbol zastępczy tekstu 6">
            <a:extLst>
              <a:ext uri="{FF2B5EF4-FFF2-40B4-BE49-F238E27FC236}">
                <a16:creationId xmlns:a16="http://schemas.microsoft.com/office/drawing/2014/main" id="{22B9B6F0-59E1-4AFE-AE22-B6C53488E5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187112" y="5253038"/>
            <a:ext cx="2944800" cy="231933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05C4E134-814C-4034-9687-5036E709C87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377113" y="2305050"/>
            <a:ext cx="2944800" cy="273843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12" name="Symbol zastępczy obrazu 10">
            <a:extLst>
              <a:ext uri="{FF2B5EF4-FFF2-40B4-BE49-F238E27FC236}">
                <a16:creationId xmlns:a16="http://schemas.microsoft.com/office/drawing/2014/main" id="{0878AB01-8DC6-49B7-BBF6-ABF0ECE1CD8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1199008" y="2305050"/>
            <a:ext cx="2944800" cy="273843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1791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2CB3B1E7-1D4E-47B5-BFCA-708F6D473C5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581680" y="1257300"/>
            <a:ext cx="3382095" cy="23555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Picture Placeholder 10">
            <a:extLst>
              <a:ext uri="{FF2B5EF4-FFF2-40B4-BE49-F238E27FC236}">
                <a16:creationId xmlns:a16="http://schemas.microsoft.com/office/drawing/2014/main" id="{E49F3A7A-9726-4511-83CB-F8142727E91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1578640" y="3943680"/>
            <a:ext cx="3382095" cy="34143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Picture Placeholder 10">
            <a:extLst>
              <a:ext uri="{FF2B5EF4-FFF2-40B4-BE49-F238E27FC236}">
                <a16:creationId xmlns:a16="http://schemas.microsoft.com/office/drawing/2014/main" id="{91303EB7-684B-41A7-9A7D-AAAC661C1E7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791449" y="1257300"/>
            <a:ext cx="3382095" cy="613304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313C0F6-623B-4F20-B504-8C579FB1A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0"/>
            <a:ext cx="5053207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0D0E52C5-CAD3-41C5-B52B-59377F53ECA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1263650" y="2727325"/>
            <a:ext cx="5053013" cy="48402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FB8B9FBA-A39E-4633-BAAC-021316A451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383" y="744379"/>
            <a:ext cx="3672474" cy="399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5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5465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1859F1-C907-4468-9E49-03ED39748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4" name="Symbol zastępczy tekstu 7">
            <a:extLst>
              <a:ext uri="{FF2B5EF4-FFF2-40B4-BE49-F238E27FC236}">
                <a16:creationId xmlns:a16="http://schemas.microsoft.com/office/drawing/2014/main" id="{E9013A0B-EF44-4F86-9884-F2A5EDC19A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5221" y="2727325"/>
            <a:ext cx="2945744" cy="3795714"/>
          </a:xfrm>
          <a:prstGeom prst="rect">
            <a:avLst/>
          </a:prstGeom>
          <a:solidFill>
            <a:schemeClr val="bg2"/>
          </a:solidFill>
        </p:spPr>
        <p:txBody>
          <a:bodyPr lIns="180000" tIns="1800000" rIns="180000" bIns="180000"/>
          <a:lstStyle>
            <a:lvl1pPr marL="0" indent="0" algn="ctr">
              <a:buNone/>
              <a:defRPr/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tekstu 7">
            <a:extLst>
              <a:ext uri="{FF2B5EF4-FFF2-40B4-BE49-F238E27FC236}">
                <a16:creationId xmlns:a16="http://schemas.microsoft.com/office/drawing/2014/main" id="{1DB29745-1DAA-4DEC-A821-9DE2F2273D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31369" y="2727325"/>
            <a:ext cx="2945744" cy="3795714"/>
          </a:xfrm>
          <a:prstGeom prst="rect">
            <a:avLst/>
          </a:prstGeom>
          <a:solidFill>
            <a:schemeClr val="tx2"/>
          </a:solidFill>
        </p:spPr>
        <p:txBody>
          <a:bodyPr lIns="180000" tIns="1800000" rIns="180000" bIns="180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tekstu 7">
            <a:extLst>
              <a:ext uri="{FF2B5EF4-FFF2-40B4-BE49-F238E27FC236}">
                <a16:creationId xmlns:a16="http://schemas.microsoft.com/office/drawing/2014/main" id="{6C66B92B-772C-4C47-A4F1-52A9C7B311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183667" y="2727325"/>
            <a:ext cx="2945744" cy="3795714"/>
          </a:xfrm>
          <a:prstGeom prst="rect">
            <a:avLst/>
          </a:prstGeom>
          <a:solidFill>
            <a:schemeClr val="bg2"/>
          </a:solidFill>
        </p:spPr>
        <p:txBody>
          <a:bodyPr lIns="180000" tIns="1800000" rIns="180000" bIns="180000"/>
          <a:lstStyle>
            <a:lvl1pPr marL="0" indent="0" algn="ctr">
              <a:buNone/>
              <a:defRPr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Symbol zastępczy tekstu 7">
            <a:extLst>
              <a:ext uri="{FF2B5EF4-FFF2-40B4-BE49-F238E27FC236}">
                <a16:creationId xmlns:a16="http://schemas.microsoft.com/office/drawing/2014/main" id="{BA7DE45F-94E4-46C5-9F75-FB3DCB5A33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07519" y="2727325"/>
            <a:ext cx="2945744" cy="3795714"/>
          </a:xfrm>
          <a:prstGeom prst="rect">
            <a:avLst/>
          </a:prstGeom>
          <a:solidFill>
            <a:schemeClr val="bg2"/>
          </a:solidFill>
        </p:spPr>
        <p:txBody>
          <a:bodyPr lIns="180000" tIns="1800000" rIns="180000" bIns="180000"/>
          <a:lstStyle>
            <a:lvl1pPr marL="0" indent="0" algn="ctr">
              <a:buNone/>
              <a:defRPr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306C7A2A-275A-42DB-A6DA-DB9F7F515C4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931998" y="3098572"/>
            <a:ext cx="1196975" cy="1109892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0" name="Symbol zastępczy obrazu 8">
            <a:extLst>
              <a:ext uri="{FF2B5EF4-FFF2-40B4-BE49-F238E27FC236}">
                <a16:creationId xmlns:a16="http://schemas.microsoft.com/office/drawing/2014/main" id="{87D7C5E0-8DA9-4157-B049-5F5BF67A122A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305754" y="3098572"/>
            <a:ext cx="1196975" cy="110989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3" name="Symbol zastępczy obrazu 8">
            <a:extLst>
              <a:ext uri="{FF2B5EF4-FFF2-40B4-BE49-F238E27FC236}">
                <a16:creationId xmlns:a16="http://schemas.microsoft.com/office/drawing/2014/main" id="{37FB0B87-3E82-44D7-ABB2-09BFD534AF6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681903" y="3098572"/>
            <a:ext cx="1196975" cy="1109892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4" name="Symbol zastępczy obrazu 8">
            <a:extLst>
              <a:ext uri="{FF2B5EF4-FFF2-40B4-BE49-F238E27FC236}">
                <a16:creationId xmlns:a16="http://schemas.microsoft.com/office/drawing/2014/main" id="{EF289C24-F083-42AC-A84D-644C4388C08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12042765" y="3098572"/>
            <a:ext cx="1196975" cy="1109892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5" name="Symbol zastępczy tekstu 16">
            <a:extLst>
              <a:ext uri="{FF2B5EF4-FFF2-40B4-BE49-F238E27FC236}">
                <a16:creationId xmlns:a16="http://schemas.microsoft.com/office/drawing/2014/main" id="{52B7A731-C9E0-4CCD-8CC1-E11AFAC2579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290638" y="6894286"/>
            <a:ext cx="12630150" cy="66221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2">
                    <a:lumMod val="75000"/>
                  </a:schemeClr>
                </a:solidFill>
              </a:defRPr>
            </a:lvl1pPr>
            <a:lvl2pPr marL="261938" indent="0">
              <a:buNone/>
              <a:defRPr sz="1100">
                <a:solidFill>
                  <a:schemeClr val="bg2">
                    <a:lumMod val="75000"/>
                  </a:schemeClr>
                </a:solidFill>
              </a:defRPr>
            </a:lvl2pPr>
            <a:lvl3pPr>
              <a:defRPr sz="1100">
                <a:solidFill>
                  <a:schemeClr val="bg2">
                    <a:lumMod val="75000"/>
                  </a:schemeClr>
                </a:solidFill>
              </a:defRPr>
            </a:lvl3pPr>
            <a:lvl4pPr>
              <a:defRPr sz="1100">
                <a:solidFill>
                  <a:schemeClr val="bg2">
                    <a:lumMod val="75000"/>
                  </a:schemeClr>
                </a:solidFill>
              </a:defRPr>
            </a:lvl4pPr>
            <a:lvl5pPr>
              <a:defRPr sz="1100">
                <a:solidFill>
                  <a:schemeClr val="bg2">
                    <a:lumMod val="75000"/>
                  </a:schemeClr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74385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4185DA-0F29-480B-A83E-60402F122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7E98D308-C317-4A4C-895E-868ABC384E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920982" y="7572454"/>
            <a:ext cx="1250756" cy="961946"/>
          </a:xfrm>
          <a:prstGeom prst="rect">
            <a:avLst/>
          </a:prstGeom>
        </p:spPr>
        <p:txBody>
          <a:bodyPr/>
          <a:lstStyle/>
          <a:p>
            <a:fld id="{52829928-69CF-4CD4-AA50-C7139EE0EE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4" name="Symbol zastępczy tekstu 7">
            <a:extLst>
              <a:ext uri="{FF2B5EF4-FFF2-40B4-BE49-F238E27FC236}">
                <a16:creationId xmlns:a16="http://schemas.microsoft.com/office/drawing/2014/main" id="{655720DE-7858-48E4-ACED-AE29E070D5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5221" y="2727325"/>
            <a:ext cx="4207342" cy="21097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692000" tIns="180000" rIns="180000" bIns="180000" anchor="ctr"/>
          <a:lstStyle>
            <a:lvl1pPr marL="0" indent="0" algn="l">
              <a:buNone/>
              <a:defRPr/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obrazu 8">
            <a:extLst>
              <a:ext uri="{FF2B5EF4-FFF2-40B4-BE49-F238E27FC236}">
                <a16:creationId xmlns:a16="http://schemas.microsoft.com/office/drawing/2014/main" id="{B14F04B9-AEB8-4C42-9C8A-5341804EB05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263649" y="3140100"/>
            <a:ext cx="1263651" cy="1263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6" name="Symbol zastępczy tekstu 7">
            <a:extLst>
              <a:ext uri="{FF2B5EF4-FFF2-40B4-BE49-F238E27FC236}">
                <a16:creationId xmlns:a16="http://schemas.microsoft.com/office/drawing/2014/main" id="{0F894A39-FC4A-4E03-9124-2622C181458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55221" y="5248275"/>
            <a:ext cx="4207342" cy="2109788"/>
          </a:xfrm>
          <a:prstGeom prst="rect">
            <a:avLst/>
          </a:prstGeom>
          <a:solidFill>
            <a:schemeClr val="tx2"/>
          </a:solidFill>
        </p:spPr>
        <p:txBody>
          <a:bodyPr lIns="1692000" tIns="180000" rIns="180000" bIns="180000" anchor="ctr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Symbol zastępczy obrazu 8">
            <a:extLst>
              <a:ext uri="{FF2B5EF4-FFF2-40B4-BE49-F238E27FC236}">
                <a16:creationId xmlns:a16="http://schemas.microsoft.com/office/drawing/2014/main" id="{95876273-7942-4B36-A7F5-588F89572E11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263649" y="5661050"/>
            <a:ext cx="1263651" cy="1263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D63EEEE7-360A-41E5-A910-EA94AC374BB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690954" y="2727325"/>
            <a:ext cx="4207342" cy="2109788"/>
          </a:xfrm>
          <a:prstGeom prst="rect">
            <a:avLst/>
          </a:prstGeom>
          <a:solidFill>
            <a:schemeClr val="accent1"/>
          </a:solidFill>
        </p:spPr>
        <p:txBody>
          <a:bodyPr lIns="1692000" tIns="180000" rIns="180000" bIns="180000" anchor="ctr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8D96B53-586F-483E-B419-FC1A1E540D6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899382" y="3140100"/>
            <a:ext cx="1263651" cy="1263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0" name="Symbol zastępczy tekstu 7">
            <a:extLst>
              <a:ext uri="{FF2B5EF4-FFF2-40B4-BE49-F238E27FC236}">
                <a16:creationId xmlns:a16="http://schemas.microsoft.com/office/drawing/2014/main" id="{F2089535-B61B-4BD2-AF9B-75B7F8A0279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690954" y="5248275"/>
            <a:ext cx="4207342" cy="21097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692000" tIns="180000" rIns="180000" bIns="180000" anchor="ctr"/>
          <a:lstStyle>
            <a:lvl1pPr marL="0" indent="0" algn="l">
              <a:buNone/>
              <a:defRPr/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Symbol zastępczy obrazu 8">
            <a:extLst>
              <a:ext uri="{FF2B5EF4-FFF2-40B4-BE49-F238E27FC236}">
                <a16:creationId xmlns:a16="http://schemas.microsoft.com/office/drawing/2014/main" id="{594D2B2E-F2D4-4691-B6FC-99DCB8F5BF91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5899382" y="5661050"/>
            <a:ext cx="1263651" cy="1263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6" name="Symbol zastępczy tekstu 7">
            <a:extLst>
              <a:ext uri="{FF2B5EF4-FFF2-40B4-BE49-F238E27FC236}">
                <a16:creationId xmlns:a16="http://schemas.microsoft.com/office/drawing/2014/main" id="{8CE462B4-A915-4ADB-9CDA-C6F39D5967F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0332804" y="2727325"/>
            <a:ext cx="4207342" cy="21097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692000" tIns="180000" rIns="180000" bIns="180000" anchor="ctr"/>
          <a:lstStyle>
            <a:lvl1pPr marL="0" indent="0" algn="l">
              <a:buNone/>
              <a:defRPr/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7" name="Symbol zastępczy obrazu 8">
            <a:extLst>
              <a:ext uri="{FF2B5EF4-FFF2-40B4-BE49-F238E27FC236}">
                <a16:creationId xmlns:a16="http://schemas.microsoft.com/office/drawing/2014/main" id="{90A4BD5F-83DE-4BE3-9711-F69A2125D682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10541232" y="3140100"/>
            <a:ext cx="1263651" cy="1263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8" name="Symbol zastępczy tekstu 7">
            <a:extLst>
              <a:ext uri="{FF2B5EF4-FFF2-40B4-BE49-F238E27FC236}">
                <a16:creationId xmlns:a16="http://schemas.microsoft.com/office/drawing/2014/main" id="{4316B9E4-E6F8-4953-8DCB-86BCD5AC596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0332804" y="5248275"/>
            <a:ext cx="4207342" cy="2109788"/>
          </a:xfrm>
          <a:prstGeom prst="rect">
            <a:avLst/>
          </a:prstGeom>
          <a:solidFill>
            <a:schemeClr val="accent2"/>
          </a:solidFill>
        </p:spPr>
        <p:txBody>
          <a:bodyPr lIns="1692000" tIns="180000" rIns="180000" bIns="180000" anchor="ctr"/>
          <a:lstStyle>
            <a:lvl1pPr marL="0" indent="0" algn="l">
              <a:buNone/>
              <a:defRPr/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9" name="Symbol zastępczy obrazu 8">
            <a:extLst>
              <a:ext uri="{FF2B5EF4-FFF2-40B4-BE49-F238E27FC236}">
                <a16:creationId xmlns:a16="http://schemas.microsoft.com/office/drawing/2014/main" id="{4533EBF1-0001-4BD3-BFFE-90179235A42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10541232" y="5661050"/>
            <a:ext cx="1263651" cy="1263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</p:spTree>
    <p:extLst>
      <p:ext uri="{BB962C8B-B14F-4D97-AF65-F5344CB8AC3E}">
        <p14:creationId xmlns:p14="http://schemas.microsoft.com/office/powerpoint/2010/main" val="20911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owy +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>
            <a:extLst>
              <a:ext uri="{FF2B5EF4-FFF2-40B4-BE49-F238E27FC236}">
                <a16:creationId xmlns:a16="http://schemas.microsoft.com/office/drawing/2014/main" id="{D1B2B265-E361-4268-A660-45DD9C8BF582}"/>
              </a:ext>
            </a:extLst>
          </p:cNvPr>
          <p:cNvSpPr/>
          <p:nvPr userDrawn="1"/>
        </p:nvSpPr>
        <p:spPr>
          <a:xfrm>
            <a:off x="-1" y="-2"/>
            <a:ext cx="5057776" cy="85344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469FEA4-3D45-4611-938D-E7AB3E26E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000" y="2537447"/>
            <a:ext cx="3286800" cy="4136333"/>
          </a:xfrm>
        </p:spPr>
        <p:txBody>
          <a:bodyPr anchor="b"/>
          <a:lstStyle>
            <a:lvl1pPr algn="l">
              <a:defRPr sz="350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CD7B851-9374-470F-8A78-DB40BA034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000" y="6980305"/>
            <a:ext cx="3286800" cy="57876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D91FCAE-07A9-4C0C-AB77-DAB034D517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00" y="841011"/>
            <a:ext cx="3805200" cy="1696435"/>
          </a:xfrm>
          <a:prstGeom prst="rect">
            <a:avLst/>
          </a:prstGeom>
        </p:spPr>
      </p:pic>
      <p:pic>
        <p:nvPicPr>
          <p:cNvPr id="6" name="Grafika 5">
            <a:extLst>
              <a:ext uri="{FF2B5EF4-FFF2-40B4-BE49-F238E27FC236}">
                <a16:creationId xmlns:a16="http://schemas.microsoft.com/office/drawing/2014/main" id="{89EA6FE4-D1D5-74B1-EA3A-72A3E6DB2D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43866" y="3684677"/>
            <a:ext cx="5493485" cy="5978205"/>
          </a:xfrm>
          <a:prstGeom prst="rect">
            <a:avLst/>
          </a:prstGeom>
        </p:spPr>
      </p:pic>
      <p:sp>
        <p:nvSpPr>
          <p:cNvPr id="36" name="Symbol zastępczy obrazu 35">
            <a:extLst>
              <a:ext uri="{FF2B5EF4-FFF2-40B4-BE49-F238E27FC236}">
                <a16:creationId xmlns:a16="http://schemas.microsoft.com/office/drawing/2014/main" id="{853F735F-28E4-4066-9C2E-88923727A1C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57246" y="0"/>
            <a:ext cx="10114492" cy="853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743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owy KADROWY +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C959F0E9-F20A-449D-B180-F9D6ABA4BB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50" y="840320"/>
            <a:ext cx="3806752" cy="1697127"/>
          </a:xfrm>
          <a:prstGeom prst="rect">
            <a:avLst/>
          </a:prstGeom>
        </p:spPr>
      </p:pic>
      <p:pic>
        <p:nvPicPr>
          <p:cNvPr id="6" name="Grafika 5">
            <a:extLst>
              <a:ext uri="{FF2B5EF4-FFF2-40B4-BE49-F238E27FC236}">
                <a16:creationId xmlns:a16="http://schemas.microsoft.com/office/drawing/2014/main" id="{B29F9DCA-FB12-E6CA-DF63-2816A58105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43866" y="3684677"/>
            <a:ext cx="5493485" cy="5978205"/>
          </a:xfrm>
          <a:prstGeom prst="rect">
            <a:avLst/>
          </a:prstGeom>
        </p:spPr>
      </p:pic>
      <p:sp>
        <p:nvSpPr>
          <p:cNvPr id="4" name="Symbol zastępczy obrazu 35">
            <a:extLst>
              <a:ext uri="{FF2B5EF4-FFF2-40B4-BE49-F238E27FC236}">
                <a16:creationId xmlns:a16="http://schemas.microsoft.com/office/drawing/2014/main" id="{A64F1D22-ECCB-50D3-8E79-39A0EA1263C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57246" y="0"/>
            <a:ext cx="10114492" cy="853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469FEA4-3D45-4611-938D-E7AB3E26E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000" y="2537447"/>
            <a:ext cx="3286800" cy="4136333"/>
          </a:xfrm>
        </p:spPr>
        <p:txBody>
          <a:bodyPr anchor="b"/>
          <a:lstStyle>
            <a:lvl1pPr algn="l">
              <a:defRPr sz="350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CD7B851-9374-470F-8A78-DB40BA034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000" y="6980305"/>
            <a:ext cx="3286800" cy="57876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1816263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owy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69FEA4-3D45-4611-938D-E7AB3E26E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000" y="2537447"/>
            <a:ext cx="7592690" cy="4136333"/>
          </a:xfrm>
        </p:spPr>
        <p:txBody>
          <a:bodyPr anchor="b"/>
          <a:lstStyle>
            <a:lvl1pPr algn="l">
              <a:defRPr sz="350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CD7B851-9374-470F-8A78-DB40BA034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000" y="6980305"/>
            <a:ext cx="7592690" cy="57876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208" name="pole tekstowe 207">
            <a:extLst>
              <a:ext uri="{FF2B5EF4-FFF2-40B4-BE49-F238E27FC236}">
                <a16:creationId xmlns:a16="http://schemas.microsoft.com/office/drawing/2014/main" id="{6BFD35D4-8685-48FA-A657-69D7A35A7DEF}"/>
              </a:ext>
            </a:extLst>
          </p:cNvPr>
          <p:cNvSpPr txBox="1"/>
          <p:nvPr userDrawn="1"/>
        </p:nvSpPr>
        <p:spPr>
          <a:xfrm>
            <a:off x="7585868" y="-2057399"/>
            <a:ext cx="7585869" cy="150470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lIns="360000" tIns="360000" rIns="360000" bIns="360000" rtlCol="0" anchor="ctr" anchorCtr="0">
            <a:noAutofit/>
          </a:bodyPr>
          <a:lstStyle/>
          <a:p>
            <a:pPr algn="ctr"/>
            <a:r>
              <a:rPr lang="pl-PL">
                <a:solidFill>
                  <a:schemeClr val="accent3"/>
                </a:solidFill>
              </a:rPr>
              <a:t>Slajd tytułowy bez zdjęcia. Można użyć również jako slajd kończący z podziękowaniami.</a:t>
            </a:r>
            <a:endParaRPr lang="pl-PL" sz="1400">
              <a:solidFill>
                <a:schemeClr val="accent3"/>
              </a:solidFill>
            </a:endParaRPr>
          </a:p>
        </p:txBody>
      </p:sp>
      <p:pic>
        <p:nvPicPr>
          <p:cNvPr id="132" name="Obraz 131">
            <a:extLst>
              <a:ext uri="{FF2B5EF4-FFF2-40B4-BE49-F238E27FC236}">
                <a16:creationId xmlns:a16="http://schemas.microsoft.com/office/drawing/2014/main" id="{60D1E7BF-BF01-4F01-9FD5-C7E327A35F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" y="888759"/>
            <a:ext cx="3076733" cy="1371670"/>
          </a:xfrm>
          <a:prstGeom prst="rect">
            <a:avLst/>
          </a:prstGeom>
        </p:spPr>
      </p:pic>
      <p:pic>
        <p:nvPicPr>
          <p:cNvPr id="5" name="Grafika 4">
            <a:extLst>
              <a:ext uri="{FF2B5EF4-FFF2-40B4-BE49-F238E27FC236}">
                <a16:creationId xmlns:a16="http://schemas.microsoft.com/office/drawing/2014/main" id="{36E90D10-4D1C-47BA-AAF6-22A2151599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46932" y="1580859"/>
            <a:ext cx="5493485" cy="597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590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owy 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RID Shape">
            <a:extLst>
              <a:ext uri="{FF2B5EF4-FFF2-40B4-BE49-F238E27FC236}">
                <a16:creationId xmlns:a16="http://schemas.microsoft.com/office/drawing/2014/main" id="{FC77B0AC-2DF7-9BAB-3095-0E01ACD5167E}"/>
              </a:ext>
            </a:extLst>
          </p:cNvPr>
          <p:cNvSpPr/>
          <p:nvPr userDrawn="1"/>
        </p:nvSpPr>
        <p:spPr>
          <a:xfrm>
            <a:off x="-1" y="1339"/>
            <a:ext cx="15166661" cy="8533245"/>
          </a:xfrm>
          <a:custGeom>
            <a:avLst/>
            <a:gdLst>
              <a:gd name="connsiteX0" fmla="*/ 15166661 w 15166661"/>
              <a:gd name="connsiteY0" fmla="*/ 7569110 h 8533245"/>
              <a:gd name="connsiteX1" fmla="*/ 15166661 w 15166661"/>
              <a:gd name="connsiteY1" fmla="*/ 7559588 h 8533245"/>
              <a:gd name="connsiteX2" fmla="*/ 12643202 w 15166661"/>
              <a:gd name="connsiteY2" fmla="*/ 7559588 h 8533245"/>
              <a:gd name="connsiteX3" fmla="*/ 12643202 w 15166661"/>
              <a:gd name="connsiteY3" fmla="*/ 5047682 h 8533245"/>
              <a:gd name="connsiteX4" fmla="*/ 15166661 w 15166661"/>
              <a:gd name="connsiteY4" fmla="*/ 5047682 h 8533245"/>
              <a:gd name="connsiteX5" fmla="*/ 15166661 w 15166661"/>
              <a:gd name="connsiteY5" fmla="*/ 5038160 h 8533245"/>
              <a:gd name="connsiteX6" fmla="*/ 12643202 w 15166661"/>
              <a:gd name="connsiteY6" fmla="*/ 5038160 h 8533245"/>
              <a:gd name="connsiteX7" fmla="*/ 12643202 w 15166661"/>
              <a:gd name="connsiteY7" fmla="*/ 2526253 h 8533245"/>
              <a:gd name="connsiteX8" fmla="*/ 15166661 w 15166661"/>
              <a:gd name="connsiteY8" fmla="*/ 2526253 h 8533245"/>
              <a:gd name="connsiteX9" fmla="*/ 15166661 w 15166661"/>
              <a:gd name="connsiteY9" fmla="*/ 2516731 h 8533245"/>
              <a:gd name="connsiteX10" fmla="*/ 12643202 w 15166661"/>
              <a:gd name="connsiteY10" fmla="*/ 2516731 h 8533245"/>
              <a:gd name="connsiteX11" fmla="*/ 12643202 w 15166661"/>
              <a:gd name="connsiteY11" fmla="*/ 0 h 8533245"/>
              <a:gd name="connsiteX12" fmla="*/ 12633680 w 15166661"/>
              <a:gd name="connsiteY12" fmla="*/ 0 h 8533245"/>
              <a:gd name="connsiteX13" fmla="*/ 12633680 w 15166661"/>
              <a:gd name="connsiteY13" fmla="*/ 2516731 h 8533245"/>
              <a:gd name="connsiteX14" fmla="*/ 10115678 w 15166661"/>
              <a:gd name="connsiteY14" fmla="*/ 2516731 h 8533245"/>
              <a:gd name="connsiteX15" fmla="*/ 10115678 w 15166661"/>
              <a:gd name="connsiteY15" fmla="*/ 0 h 8533245"/>
              <a:gd name="connsiteX16" fmla="*/ 10106156 w 15166661"/>
              <a:gd name="connsiteY16" fmla="*/ 0 h 8533245"/>
              <a:gd name="connsiteX17" fmla="*/ 10106156 w 15166661"/>
              <a:gd name="connsiteY17" fmla="*/ 2516731 h 8533245"/>
              <a:gd name="connsiteX18" fmla="*/ 7588155 w 15166661"/>
              <a:gd name="connsiteY18" fmla="*/ 2516731 h 8533245"/>
              <a:gd name="connsiteX19" fmla="*/ 7588155 w 15166661"/>
              <a:gd name="connsiteY19" fmla="*/ 0 h 8533245"/>
              <a:gd name="connsiteX20" fmla="*/ 7578633 w 15166661"/>
              <a:gd name="connsiteY20" fmla="*/ 0 h 8533245"/>
              <a:gd name="connsiteX21" fmla="*/ 7578633 w 15166661"/>
              <a:gd name="connsiteY21" fmla="*/ 2516731 h 8533245"/>
              <a:gd name="connsiteX22" fmla="*/ 5059109 w 15166661"/>
              <a:gd name="connsiteY22" fmla="*/ 2516731 h 8533245"/>
              <a:gd name="connsiteX23" fmla="*/ 5059109 w 15166661"/>
              <a:gd name="connsiteY23" fmla="*/ 0 h 8533245"/>
              <a:gd name="connsiteX24" fmla="*/ 5049587 w 15166661"/>
              <a:gd name="connsiteY24" fmla="*/ 0 h 8533245"/>
              <a:gd name="connsiteX25" fmla="*/ 5049587 w 15166661"/>
              <a:gd name="connsiteY25" fmla="*/ 2516731 h 8533245"/>
              <a:gd name="connsiteX26" fmla="*/ 2531586 w 15166661"/>
              <a:gd name="connsiteY26" fmla="*/ 2516731 h 8533245"/>
              <a:gd name="connsiteX27" fmla="*/ 2531586 w 15166661"/>
              <a:gd name="connsiteY27" fmla="*/ 0 h 8533245"/>
              <a:gd name="connsiteX28" fmla="*/ 2522064 w 15166661"/>
              <a:gd name="connsiteY28" fmla="*/ 0 h 8533245"/>
              <a:gd name="connsiteX29" fmla="*/ 2522064 w 15166661"/>
              <a:gd name="connsiteY29" fmla="*/ 2516731 h 8533245"/>
              <a:gd name="connsiteX30" fmla="*/ 0 w 15166661"/>
              <a:gd name="connsiteY30" fmla="*/ 2516731 h 8533245"/>
              <a:gd name="connsiteX31" fmla="*/ 0 w 15166661"/>
              <a:gd name="connsiteY31" fmla="*/ 2526253 h 8533245"/>
              <a:gd name="connsiteX32" fmla="*/ 2521937 w 15166661"/>
              <a:gd name="connsiteY32" fmla="*/ 2526253 h 8533245"/>
              <a:gd name="connsiteX33" fmla="*/ 2521937 w 15166661"/>
              <a:gd name="connsiteY33" fmla="*/ 5038160 h 8533245"/>
              <a:gd name="connsiteX34" fmla="*/ 0 w 15166661"/>
              <a:gd name="connsiteY34" fmla="*/ 5038160 h 8533245"/>
              <a:gd name="connsiteX35" fmla="*/ 0 w 15166661"/>
              <a:gd name="connsiteY35" fmla="*/ 5047682 h 8533245"/>
              <a:gd name="connsiteX36" fmla="*/ 2521937 w 15166661"/>
              <a:gd name="connsiteY36" fmla="*/ 5047682 h 8533245"/>
              <a:gd name="connsiteX37" fmla="*/ 2521937 w 15166661"/>
              <a:gd name="connsiteY37" fmla="*/ 7559588 h 8533245"/>
              <a:gd name="connsiteX38" fmla="*/ 0 w 15166661"/>
              <a:gd name="connsiteY38" fmla="*/ 7559588 h 8533245"/>
              <a:gd name="connsiteX39" fmla="*/ 0 w 15166661"/>
              <a:gd name="connsiteY39" fmla="*/ 7569110 h 8533245"/>
              <a:gd name="connsiteX40" fmla="*/ 2521937 w 15166661"/>
              <a:gd name="connsiteY40" fmla="*/ 7569110 h 8533245"/>
              <a:gd name="connsiteX41" fmla="*/ 2521937 w 15166661"/>
              <a:gd name="connsiteY41" fmla="*/ 8533245 h 8533245"/>
              <a:gd name="connsiteX42" fmla="*/ 2531459 w 15166661"/>
              <a:gd name="connsiteY42" fmla="*/ 8533245 h 8533245"/>
              <a:gd name="connsiteX43" fmla="*/ 2531459 w 15166661"/>
              <a:gd name="connsiteY43" fmla="*/ 7569110 h 8533245"/>
              <a:gd name="connsiteX44" fmla="*/ 5049460 w 15166661"/>
              <a:gd name="connsiteY44" fmla="*/ 7569110 h 8533245"/>
              <a:gd name="connsiteX45" fmla="*/ 5049460 w 15166661"/>
              <a:gd name="connsiteY45" fmla="*/ 8533245 h 8533245"/>
              <a:gd name="connsiteX46" fmla="*/ 5058982 w 15166661"/>
              <a:gd name="connsiteY46" fmla="*/ 8533245 h 8533245"/>
              <a:gd name="connsiteX47" fmla="*/ 5058982 w 15166661"/>
              <a:gd name="connsiteY47" fmla="*/ 7569110 h 8533245"/>
              <a:gd name="connsiteX48" fmla="*/ 7578506 w 15166661"/>
              <a:gd name="connsiteY48" fmla="*/ 7569110 h 8533245"/>
              <a:gd name="connsiteX49" fmla="*/ 7578506 w 15166661"/>
              <a:gd name="connsiteY49" fmla="*/ 8533245 h 8533245"/>
              <a:gd name="connsiteX50" fmla="*/ 7588028 w 15166661"/>
              <a:gd name="connsiteY50" fmla="*/ 8533245 h 8533245"/>
              <a:gd name="connsiteX51" fmla="*/ 7588028 w 15166661"/>
              <a:gd name="connsiteY51" fmla="*/ 7569110 h 8533245"/>
              <a:gd name="connsiteX52" fmla="*/ 10106029 w 15166661"/>
              <a:gd name="connsiteY52" fmla="*/ 7569110 h 8533245"/>
              <a:gd name="connsiteX53" fmla="*/ 10106029 w 15166661"/>
              <a:gd name="connsiteY53" fmla="*/ 8533245 h 8533245"/>
              <a:gd name="connsiteX54" fmla="*/ 10115551 w 15166661"/>
              <a:gd name="connsiteY54" fmla="*/ 8533245 h 8533245"/>
              <a:gd name="connsiteX55" fmla="*/ 10115551 w 15166661"/>
              <a:gd name="connsiteY55" fmla="*/ 7569110 h 8533245"/>
              <a:gd name="connsiteX56" fmla="*/ 12633553 w 15166661"/>
              <a:gd name="connsiteY56" fmla="*/ 7569110 h 8533245"/>
              <a:gd name="connsiteX57" fmla="*/ 12633553 w 15166661"/>
              <a:gd name="connsiteY57" fmla="*/ 8533245 h 8533245"/>
              <a:gd name="connsiteX58" fmla="*/ 12643075 w 15166661"/>
              <a:gd name="connsiteY58" fmla="*/ 8533245 h 8533245"/>
              <a:gd name="connsiteX59" fmla="*/ 12643075 w 15166661"/>
              <a:gd name="connsiteY59" fmla="*/ 7569110 h 8533245"/>
              <a:gd name="connsiteX60" fmla="*/ 15166534 w 15166661"/>
              <a:gd name="connsiteY60" fmla="*/ 7569110 h 8533245"/>
              <a:gd name="connsiteX61" fmla="*/ 5049587 w 15166661"/>
              <a:gd name="connsiteY61" fmla="*/ 7559588 h 8533245"/>
              <a:gd name="connsiteX62" fmla="*/ 2531586 w 15166661"/>
              <a:gd name="connsiteY62" fmla="*/ 7559588 h 8533245"/>
              <a:gd name="connsiteX63" fmla="*/ 2531586 w 15166661"/>
              <a:gd name="connsiteY63" fmla="*/ 5047682 h 8533245"/>
              <a:gd name="connsiteX64" fmla="*/ 5049587 w 15166661"/>
              <a:gd name="connsiteY64" fmla="*/ 5047682 h 8533245"/>
              <a:gd name="connsiteX65" fmla="*/ 5049587 w 15166661"/>
              <a:gd name="connsiteY65" fmla="*/ 7559588 h 8533245"/>
              <a:gd name="connsiteX66" fmla="*/ 5049587 w 15166661"/>
              <a:gd name="connsiteY66" fmla="*/ 5038160 h 8533245"/>
              <a:gd name="connsiteX67" fmla="*/ 2531586 w 15166661"/>
              <a:gd name="connsiteY67" fmla="*/ 5038160 h 8533245"/>
              <a:gd name="connsiteX68" fmla="*/ 2531586 w 15166661"/>
              <a:gd name="connsiteY68" fmla="*/ 2526253 h 8533245"/>
              <a:gd name="connsiteX69" fmla="*/ 5049587 w 15166661"/>
              <a:gd name="connsiteY69" fmla="*/ 2526253 h 8533245"/>
              <a:gd name="connsiteX70" fmla="*/ 5049587 w 15166661"/>
              <a:gd name="connsiteY70" fmla="*/ 5038160 h 8533245"/>
              <a:gd name="connsiteX71" fmla="*/ 7578633 w 15166661"/>
              <a:gd name="connsiteY71" fmla="*/ 7559588 h 8533245"/>
              <a:gd name="connsiteX72" fmla="*/ 5059109 w 15166661"/>
              <a:gd name="connsiteY72" fmla="*/ 7559588 h 8533245"/>
              <a:gd name="connsiteX73" fmla="*/ 5059109 w 15166661"/>
              <a:gd name="connsiteY73" fmla="*/ 5047682 h 8533245"/>
              <a:gd name="connsiteX74" fmla="*/ 7578633 w 15166661"/>
              <a:gd name="connsiteY74" fmla="*/ 5047682 h 8533245"/>
              <a:gd name="connsiteX75" fmla="*/ 7578633 w 15166661"/>
              <a:gd name="connsiteY75" fmla="*/ 7559588 h 8533245"/>
              <a:gd name="connsiteX76" fmla="*/ 7578633 w 15166661"/>
              <a:gd name="connsiteY76" fmla="*/ 5038160 h 8533245"/>
              <a:gd name="connsiteX77" fmla="*/ 5059109 w 15166661"/>
              <a:gd name="connsiteY77" fmla="*/ 5038160 h 8533245"/>
              <a:gd name="connsiteX78" fmla="*/ 5059109 w 15166661"/>
              <a:gd name="connsiteY78" fmla="*/ 2526253 h 8533245"/>
              <a:gd name="connsiteX79" fmla="*/ 7578633 w 15166661"/>
              <a:gd name="connsiteY79" fmla="*/ 2526253 h 8533245"/>
              <a:gd name="connsiteX80" fmla="*/ 7578633 w 15166661"/>
              <a:gd name="connsiteY80" fmla="*/ 5038160 h 8533245"/>
              <a:gd name="connsiteX81" fmla="*/ 10106156 w 15166661"/>
              <a:gd name="connsiteY81" fmla="*/ 7559588 h 8533245"/>
              <a:gd name="connsiteX82" fmla="*/ 7588155 w 15166661"/>
              <a:gd name="connsiteY82" fmla="*/ 7559588 h 8533245"/>
              <a:gd name="connsiteX83" fmla="*/ 7588155 w 15166661"/>
              <a:gd name="connsiteY83" fmla="*/ 5047682 h 8533245"/>
              <a:gd name="connsiteX84" fmla="*/ 10106156 w 15166661"/>
              <a:gd name="connsiteY84" fmla="*/ 5047682 h 8533245"/>
              <a:gd name="connsiteX85" fmla="*/ 10106156 w 15166661"/>
              <a:gd name="connsiteY85" fmla="*/ 7559588 h 8533245"/>
              <a:gd name="connsiteX86" fmla="*/ 10106156 w 15166661"/>
              <a:gd name="connsiteY86" fmla="*/ 5038160 h 8533245"/>
              <a:gd name="connsiteX87" fmla="*/ 7588155 w 15166661"/>
              <a:gd name="connsiteY87" fmla="*/ 5038160 h 8533245"/>
              <a:gd name="connsiteX88" fmla="*/ 7588155 w 15166661"/>
              <a:gd name="connsiteY88" fmla="*/ 2526253 h 8533245"/>
              <a:gd name="connsiteX89" fmla="*/ 10106156 w 15166661"/>
              <a:gd name="connsiteY89" fmla="*/ 2526253 h 8533245"/>
              <a:gd name="connsiteX90" fmla="*/ 10106156 w 15166661"/>
              <a:gd name="connsiteY90" fmla="*/ 5038160 h 8533245"/>
              <a:gd name="connsiteX91" fmla="*/ 12633680 w 15166661"/>
              <a:gd name="connsiteY91" fmla="*/ 7559588 h 8533245"/>
              <a:gd name="connsiteX92" fmla="*/ 10115678 w 15166661"/>
              <a:gd name="connsiteY92" fmla="*/ 7559588 h 8533245"/>
              <a:gd name="connsiteX93" fmla="*/ 10115678 w 15166661"/>
              <a:gd name="connsiteY93" fmla="*/ 5047682 h 8533245"/>
              <a:gd name="connsiteX94" fmla="*/ 12633680 w 15166661"/>
              <a:gd name="connsiteY94" fmla="*/ 5047682 h 8533245"/>
              <a:gd name="connsiteX95" fmla="*/ 12633680 w 15166661"/>
              <a:gd name="connsiteY95" fmla="*/ 7559588 h 8533245"/>
              <a:gd name="connsiteX96" fmla="*/ 12633680 w 15166661"/>
              <a:gd name="connsiteY96" fmla="*/ 5038160 h 8533245"/>
              <a:gd name="connsiteX97" fmla="*/ 10115678 w 15166661"/>
              <a:gd name="connsiteY97" fmla="*/ 5038160 h 8533245"/>
              <a:gd name="connsiteX98" fmla="*/ 10115678 w 15166661"/>
              <a:gd name="connsiteY98" fmla="*/ 2526253 h 8533245"/>
              <a:gd name="connsiteX99" fmla="*/ 12633680 w 15166661"/>
              <a:gd name="connsiteY99" fmla="*/ 2526253 h 8533245"/>
              <a:gd name="connsiteX100" fmla="*/ 12633680 w 15166661"/>
              <a:gd name="connsiteY100" fmla="*/ 5038160 h 853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15166661" h="8533245">
                <a:moveTo>
                  <a:pt x="15166661" y="7569110"/>
                </a:moveTo>
                <a:lnTo>
                  <a:pt x="15166661" y="7559588"/>
                </a:lnTo>
                <a:lnTo>
                  <a:pt x="12643202" y="7559588"/>
                </a:lnTo>
                <a:lnTo>
                  <a:pt x="12643202" y="5047682"/>
                </a:lnTo>
                <a:lnTo>
                  <a:pt x="15166661" y="5047682"/>
                </a:lnTo>
                <a:lnTo>
                  <a:pt x="15166661" y="5038160"/>
                </a:lnTo>
                <a:lnTo>
                  <a:pt x="12643202" y="5038160"/>
                </a:lnTo>
                <a:lnTo>
                  <a:pt x="12643202" y="2526253"/>
                </a:lnTo>
                <a:lnTo>
                  <a:pt x="15166661" y="2526253"/>
                </a:lnTo>
                <a:lnTo>
                  <a:pt x="15166661" y="2516731"/>
                </a:lnTo>
                <a:lnTo>
                  <a:pt x="12643202" y="2516731"/>
                </a:lnTo>
                <a:lnTo>
                  <a:pt x="12643202" y="0"/>
                </a:lnTo>
                <a:lnTo>
                  <a:pt x="12633680" y="0"/>
                </a:lnTo>
                <a:lnTo>
                  <a:pt x="12633680" y="2516731"/>
                </a:lnTo>
                <a:lnTo>
                  <a:pt x="10115678" y="2516731"/>
                </a:lnTo>
                <a:lnTo>
                  <a:pt x="10115678" y="0"/>
                </a:lnTo>
                <a:lnTo>
                  <a:pt x="10106156" y="0"/>
                </a:lnTo>
                <a:lnTo>
                  <a:pt x="10106156" y="2516731"/>
                </a:lnTo>
                <a:lnTo>
                  <a:pt x="7588155" y="2516731"/>
                </a:lnTo>
                <a:lnTo>
                  <a:pt x="7588155" y="0"/>
                </a:lnTo>
                <a:lnTo>
                  <a:pt x="7578633" y="0"/>
                </a:lnTo>
                <a:lnTo>
                  <a:pt x="7578633" y="2516731"/>
                </a:lnTo>
                <a:lnTo>
                  <a:pt x="5059109" y="2516731"/>
                </a:lnTo>
                <a:lnTo>
                  <a:pt x="5059109" y="0"/>
                </a:lnTo>
                <a:lnTo>
                  <a:pt x="5049587" y="0"/>
                </a:lnTo>
                <a:lnTo>
                  <a:pt x="5049587" y="2516731"/>
                </a:lnTo>
                <a:lnTo>
                  <a:pt x="2531586" y="2516731"/>
                </a:lnTo>
                <a:lnTo>
                  <a:pt x="2531586" y="0"/>
                </a:lnTo>
                <a:lnTo>
                  <a:pt x="2522064" y="0"/>
                </a:lnTo>
                <a:lnTo>
                  <a:pt x="2522064" y="2516731"/>
                </a:lnTo>
                <a:lnTo>
                  <a:pt x="0" y="2516731"/>
                </a:lnTo>
                <a:lnTo>
                  <a:pt x="0" y="2526253"/>
                </a:lnTo>
                <a:lnTo>
                  <a:pt x="2521937" y="2526253"/>
                </a:lnTo>
                <a:lnTo>
                  <a:pt x="2521937" y="5038160"/>
                </a:lnTo>
                <a:lnTo>
                  <a:pt x="0" y="5038160"/>
                </a:lnTo>
                <a:lnTo>
                  <a:pt x="0" y="5047682"/>
                </a:lnTo>
                <a:lnTo>
                  <a:pt x="2521937" y="5047682"/>
                </a:lnTo>
                <a:lnTo>
                  <a:pt x="2521937" y="7559588"/>
                </a:lnTo>
                <a:lnTo>
                  <a:pt x="0" y="7559588"/>
                </a:lnTo>
                <a:lnTo>
                  <a:pt x="0" y="7569110"/>
                </a:lnTo>
                <a:lnTo>
                  <a:pt x="2521937" y="7569110"/>
                </a:lnTo>
                <a:lnTo>
                  <a:pt x="2521937" y="8533245"/>
                </a:lnTo>
                <a:lnTo>
                  <a:pt x="2531459" y="8533245"/>
                </a:lnTo>
                <a:lnTo>
                  <a:pt x="2531459" y="7569110"/>
                </a:lnTo>
                <a:lnTo>
                  <a:pt x="5049460" y="7569110"/>
                </a:lnTo>
                <a:lnTo>
                  <a:pt x="5049460" y="8533245"/>
                </a:lnTo>
                <a:lnTo>
                  <a:pt x="5058982" y="8533245"/>
                </a:lnTo>
                <a:lnTo>
                  <a:pt x="5058982" y="7569110"/>
                </a:lnTo>
                <a:lnTo>
                  <a:pt x="7578506" y="7569110"/>
                </a:lnTo>
                <a:lnTo>
                  <a:pt x="7578506" y="8533245"/>
                </a:lnTo>
                <a:lnTo>
                  <a:pt x="7588028" y="8533245"/>
                </a:lnTo>
                <a:lnTo>
                  <a:pt x="7588028" y="7569110"/>
                </a:lnTo>
                <a:lnTo>
                  <a:pt x="10106029" y="7569110"/>
                </a:lnTo>
                <a:lnTo>
                  <a:pt x="10106029" y="8533245"/>
                </a:lnTo>
                <a:lnTo>
                  <a:pt x="10115551" y="8533245"/>
                </a:lnTo>
                <a:lnTo>
                  <a:pt x="10115551" y="7569110"/>
                </a:lnTo>
                <a:lnTo>
                  <a:pt x="12633553" y="7569110"/>
                </a:lnTo>
                <a:lnTo>
                  <a:pt x="12633553" y="8533245"/>
                </a:lnTo>
                <a:lnTo>
                  <a:pt x="12643075" y="8533245"/>
                </a:lnTo>
                <a:lnTo>
                  <a:pt x="12643075" y="7569110"/>
                </a:lnTo>
                <a:lnTo>
                  <a:pt x="15166534" y="7569110"/>
                </a:lnTo>
                <a:close/>
                <a:moveTo>
                  <a:pt x="5049587" y="7559588"/>
                </a:moveTo>
                <a:lnTo>
                  <a:pt x="2531586" y="7559588"/>
                </a:lnTo>
                <a:lnTo>
                  <a:pt x="2531586" y="5047682"/>
                </a:lnTo>
                <a:lnTo>
                  <a:pt x="5049587" y="5047682"/>
                </a:lnTo>
                <a:lnTo>
                  <a:pt x="5049587" y="7559588"/>
                </a:lnTo>
                <a:close/>
                <a:moveTo>
                  <a:pt x="5049587" y="5038160"/>
                </a:moveTo>
                <a:lnTo>
                  <a:pt x="2531586" y="5038160"/>
                </a:lnTo>
                <a:lnTo>
                  <a:pt x="2531586" y="2526253"/>
                </a:lnTo>
                <a:lnTo>
                  <a:pt x="5049587" y="2526253"/>
                </a:lnTo>
                <a:lnTo>
                  <a:pt x="5049587" y="5038160"/>
                </a:lnTo>
                <a:close/>
                <a:moveTo>
                  <a:pt x="7578633" y="7559588"/>
                </a:moveTo>
                <a:lnTo>
                  <a:pt x="5059109" y="7559588"/>
                </a:lnTo>
                <a:lnTo>
                  <a:pt x="5059109" y="5047682"/>
                </a:lnTo>
                <a:lnTo>
                  <a:pt x="7578633" y="5047682"/>
                </a:lnTo>
                <a:lnTo>
                  <a:pt x="7578633" y="7559588"/>
                </a:lnTo>
                <a:close/>
                <a:moveTo>
                  <a:pt x="7578633" y="5038160"/>
                </a:moveTo>
                <a:lnTo>
                  <a:pt x="5059109" y="5038160"/>
                </a:lnTo>
                <a:lnTo>
                  <a:pt x="5059109" y="2526253"/>
                </a:lnTo>
                <a:lnTo>
                  <a:pt x="7578633" y="2526253"/>
                </a:lnTo>
                <a:lnTo>
                  <a:pt x="7578633" y="5038160"/>
                </a:lnTo>
                <a:close/>
                <a:moveTo>
                  <a:pt x="10106156" y="7559588"/>
                </a:moveTo>
                <a:lnTo>
                  <a:pt x="7588155" y="7559588"/>
                </a:lnTo>
                <a:lnTo>
                  <a:pt x="7588155" y="5047682"/>
                </a:lnTo>
                <a:lnTo>
                  <a:pt x="10106156" y="5047682"/>
                </a:lnTo>
                <a:lnTo>
                  <a:pt x="10106156" y="7559588"/>
                </a:lnTo>
                <a:close/>
                <a:moveTo>
                  <a:pt x="10106156" y="5038160"/>
                </a:moveTo>
                <a:lnTo>
                  <a:pt x="7588155" y="5038160"/>
                </a:lnTo>
                <a:lnTo>
                  <a:pt x="7588155" y="2526253"/>
                </a:lnTo>
                <a:lnTo>
                  <a:pt x="10106156" y="2526253"/>
                </a:lnTo>
                <a:lnTo>
                  <a:pt x="10106156" y="5038160"/>
                </a:lnTo>
                <a:close/>
                <a:moveTo>
                  <a:pt x="12633680" y="7559588"/>
                </a:moveTo>
                <a:lnTo>
                  <a:pt x="10115678" y="7559588"/>
                </a:lnTo>
                <a:lnTo>
                  <a:pt x="10115678" y="5047682"/>
                </a:lnTo>
                <a:lnTo>
                  <a:pt x="12633680" y="5047682"/>
                </a:lnTo>
                <a:lnTo>
                  <a:pt x="12633680" y="7559588"/>
                </a:lnTo>
                <a:close/>
                <a:moveTo>
                  <a:pt x="12633680" y="5038160"/>
                </a:moveTo>
                <a:lnTo>
                  <a:pt x="10115678" y="5038160"/>
                </a:lnTo>
                <a:lnTo>
                  <a:pt x="10115678" y="2526253"/>
                </a:lnTo>
                <a:lnTo>
                  <a:pt x="12633680" y="2526253"/>
                </a:lnTo>
                <a:lnTo>
                  <a:pt x="12633680" y="5038160"/>
                </a:lnTo>
                <a:close/>
              </a:path>
            </a:pathLst>
          </a:custGeom>
          <a:solidFill>
            <a:schemeClr val="bg2">
              <a:alpha val="25000"/>
            </a:schemeClr>
          </a:solidFill>
          <a:ln w="12689" cap="flat">
            <a:noFill/>
            <a:prstDash val="solid"/>
            <a:miter/>
          </a:ln>
        </p:spPr>
        <p:txBody>
          <a:bodyPr rtlCol="0" anchor="ctr"/>
          <a:lstStyle/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469FEA4-3D45-4611-938D-E7AB3E26E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000" y="2537447"/>
            <a:ext cx="7592690" cy="4136333"/>
          </a:xfrm>
        </p:spPr>
        <p:txBody>
          <a:bodyPr anchor="b"/>
          <a:lstStyle>
            <a:lvl1pPr algn="l">
              <a:defRPr sz="350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CD7B851-9374-470F-8A78-DB40BA034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000" y="6980305"/>
            <a:ext cx="7592690" cy="57876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299" name="pole tekstowe 298">
            <a:extLst>
              <a:ext uri="{FF2B5EF4-FFF2-40B4-BE49-F238E27FC236}">
                <a16:creationId xmlns:a16="http://schemas.microsoft.com/office/drawing/2014/main" id="{35B4A991-4EA0-40C2-8516-0AC8171E48C4}"/>
              </a:ext>
            </a:extLst>
          </p:cNvPr>
          <p:cNvSpPr txBox="1"/>
          <p:nvPr userDrawn="1"/>
        </p:nvSpPr>
        <p:spPr>
          <a:xfrm>
            <a:off x="7585868" y="-2057399"/>
            <a:ext cx="7585869" cy="150470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lIns="360000" tIns="360000" rIns="360000" bIns="360000" rtlCol="0" anchor="ctr" anchorCtr="0">
            <a:noAutofit/>
          </a:bodyPr>
          <a:lstStyle/>
          <a:p>
            <a:pPr algn="ctr"/>
            <a:r>
              <a:rPr lang="pl-PL">
                <a:solidFill>
                  <a:schemeClr val="accent3"/>
                </a:solidFill>
              </a:rPr>
              <a:t>Slajd tytułowy bez zdjęcia. Można użyć również jako slajd kończący z podziękowaniami.</a:t>
            </a:r>
            <a:endParaRPr lang="pl-PL" sz="1400">
              <a:solidFill>
                <a:schemeClr val="accent3"/>
              </a:solidFill>
            </a:endParaRPr>
          </a:p>
        </p:txBody>
      </p:sp>
      <p:pic>
        <p:nvPicPr>
          <p:cNvPr id="104" name="Obraz 103">
            <a:extLst>
              <a:ext uri="{FF2B5EF4-FFF2-40B4-BE49-F238E27FC236}">
                <a16:creationId xmlns:a16="http://schemas.microsoft.com/office/drawing/2014/main" id="{072F3430-4182-4C4D-BAD3-F98C83FC6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" y="862675"/>
            <a:ext cx="3076733" cy="1371670"/>
          </a:xfrm>
          <a:prstGeom prst="rect">
            <a:avLst/>
          </a:prstGeom>
        </p:spPr>
      </p:pic>
      <p:pic>
        <p:nvPicPr>
          <p:cNvPr id="4" name="Grafika 3">
            <a:extLst>
              <a:ext uri="{FF2B5EF4-FFF2-40B4-BE49-F238E27FC236}">
                <a16:creationId xmlns:a16="http://schemas.microsoft.com/office/drawing/2014/main" id="{69920F3C-1D7D-4E59-8147-1A856AA5BB0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46933" y="1580860"/>
            <a:ext cx="5493484" cy="597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43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+ t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B22C10-86B2-4423-B527-AC9C5ECEA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3C9A6B-8D02-4599-9437-754201F5F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3649" y="2522225"/>
            <a:ext cx="12657333" cy="50422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3854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image" Target="../media/image1.png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ID" hidden="1">
            <a:extLst>
              <a:ext uri="{FF2B5EF4-FFF2-40B4-BE49-F238E27FC236}">
                <a16:creationId xmlns:a16="http://schemas.microsoft.com/office/drawing/2014/main" id="{0BEB84DB-7DDF-4A33-8D9B-DC0A3136674A}"/>
              </a:ext>
            </a:extLst>
          </p:cNvPr>
          <p:cNvGrpSpPr/>
          <p:nvPr userDrawn="1"/>
        </p:nvGrpSpPr>
        <p:grpSpPr>
          <a:xfrm>
            <a:off x="-5079" y="0"/>
            <a:ext cx="15171738" cy="10088250"/>
            <a:chOff x="0" y="0"/>
            <a:chExt cx="15171738" cy="10088250"/>
          </a:xfrm>
        </p:grpSpPr>
        <p:sp>
          <p:nvSpPr>
            <p:cNvPr id="33" name="Prostokąt 32">
              <a:extLst>
                <a:ext uri="{FF2B5EF4-FFF2-40B4-BE49-F238E27FC236}">
                  <a16:creationId xmlns:a16="http://schemas.microsoft.com/office/drawing/2014/main" id="{A1473A18-4659-4ED6-BFA0-C89FC230B7DE}"/>
                </a:ext>
              </a:extLst>
            </p:cNvPr>
            <p:cNvSpPr/>
            <p:nvPr userDrawn="1"/>
          </p:nvSpPr>
          <p:spPr>
            <a:xfrm>
              <a:off x="0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4" name="Prostokąt 33">
              <a:extLst>
                <a:ext uri="{FF2B5EF4-FFF2-40B4-BE49-F238E27FC236}">
                  <a16:creationId xmlns:a16="http://schemas.microsoft.com/office/drawing/2014/main" id="{2F3E9095-B177-4BA3-8350-CB1A6C0C0C74}"/>
                </a:ext>
              </a:extLst>
            </p:cNvPr>
            <p:cNvSpPr/>
            <p:nvPr userDrawn="1"/>
          </p:nvSpPr>
          <p:spPr>
            <a:xfrm>
              <a:off x="2528623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5" name="Prostokąt 34">
              <a:extLst>
                <a:ext uri="{FF2B5EF4-FFF2-40B4-BE49-F238E27FC236}">
                  <a16:creationId xmlns:a16="http://schemas.microsoft.com/office/drawing/2014/main" id="{E48720F4-5DCB-46E4-A0CD-C626CE80718B}"/>
                </a:ext>
              </a:extLst>
            </p:cNvPr>
            <p:cNvSpPr/>
            <p:nvPr userDrawn="1"/>
          </p:nvSpPr>
          <p:spPr>
            <a:xfrm>
              <a:off x="5057246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6" name="Prostokąt 35">
              <a:extLst>
                <a:ext uri="{FF2B5EF4-FFF2-40B4-BE49-F238E27FC236}">
                  <a16:creationId xmlns:a16="http://schemas.microsoft.com/office/drawing/2014/main" id="{E2225F48-3376-4A19-AF7C-AC9F8B9FF222}"/>
                </a:ext>
              </a:extLst>
            </p:cNvPr>
            <p:cNvSpPr/>
            <p:nvPr userDrawn="1"/>
          </p:nvSpPr>
          <p:spPr>
            <a:xfrm>
              <a:off x="7585869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7" name="Prostokąt 36">
              <a:extLst>
                <a:ext uri="{FF2B5EF4-FFF2-40B4-BE49-F238E27FC236}">
                  <a16:creationId xmlns:a16="http://schemas.microsoft.com/office/drawing/2014/main" id="{936404FF-9FE5-4B42-B9EE-4CE90CD347A4}"/>
                </a:ext>
              </a:extLst>
            </p:cNvPr>
            <p:cNvSpPr/>
            <p:nvPr userDrawn="1"/>
          </p:nvSpPr>
          <p:spPr>
            <a:xfrm>
              <a:off x="10114492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8" name="Prostokąt 37">
              <a:extLst>
                <a:ext uri="{FF2B5EF4-FFF2-40B4-BE49-F238E27FC236}">
                  <a16:creationId xmlns:a16="http://schemas.microsoft.com/office/drawing/2014/main" id="{91C83D64-94ED-4EBB-8AC7-BB62EE3426AA}"/>
                </a:ext>
              </a:extLst>
            </p:cNvPr>
            <p:cNvSpPr/>
            <p:nvPr userDrawn="1"/>
          </p:nvSpPr>
          <p:spPr>
            <a:xfrm>
              <a:off x="12643115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9" name="Prostokąt 38">
              <a:extLst>
                <a:ext uri="{FF2B5EF4-FFF2-40B4-BE49-F238E27FC236}">
                  <a16:creationId xmlns:a16="http://schemas.microsoft.com/office/drawing/2014/main" id="{3249A1F9-EB78-4AC8-9FE9-3B4FE23CA35D}"/>
                </a:ext>
              </a:extLst>
            </p:cNvPr>
            <p:cNvSpPr/>
            <p:nvPr userDrawn="1"/>
          </p:nvSpPr>
          <p:spPr>
            <a:xfrm>
              <a:off x="0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0" name="Prostokąt 39">
              <a:extLst>
                <a:ext uri="{FF2B5EF4-FFF2-40B4-BE49-F238E27FC236}">
                  <a16:creationId xmlns:a16="http://schemas.microsoft.com/office/drawing/2014/main" id="{DCA78C99-DB06-4D80-B929-6C512DB60304}"/>
                </a:ext>
              </a:extLst>
            </p:cNvPr>
            <p:cNvSpPr/>
            <p:nvPr userDrawn="1"/>
          </p:nvSpPr>
          <p:spPr>
            <a:xfrm>
              <a:off x="2528623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1" name="Prostokąt 40">
              <a:extLst>
                <a:ext uri="{FF2B5EF4-FFF2-40B4-BE49-F238E27FC236}">
                  <a16:creationId xmlns:a16="http://schemas.microsoft.com/office/drawing/2014/main" id="{67C12DF7-F6B6-462C-A180-7C503A94FF6F}"/>
                </a:ext>
              </a:extLst>
            </p:cNvPr>
            <p:cNvSpPr/>
            <p:nvPr userDrawn="1"/>
          </p:nvSpPr>
          <p:spPr>
            <a:xfrm>
              <a:off x="5057246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2" name="Prostokąt 41">
              <a:extLst>
                <a:ext uri="{FF2B5EF4-FFF2-40B4-BE49-F238E27FC236}">
                  <a16:creationId xmlns:a16="http://schemas.microsoft.com/office/drawing/2014/main" id="{75E78941-8943-4E2C-A5C6-5CC336B8C90D}"/>
                </a:ext>
              </a:extLst>
            </p:cNvPr>
            <p:cNvSpPr/>
            <p:nvPr userDrawn="1"/>
          </p:nvSpPr>
          <p:spPr>
            <a:xfrm>
              <a:off x="7585869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3" name="Prostokąt 42">
              <a:extLst>
                <a:ext uri="{FF2B5EF4-FFF2-40B4-BE49-F238E27FC236}">
                  <a16:creationId xmlns:a16="http://schemas.microsoft.com/office/drawing/2014/main" id="{49634737-1026-4405-A7DE-AD355BB2A697}"/>
                </a:ext>
              </a:extLst>
            </p:cNvPr>
            <p:cNvSpPr/>
            <p:nvPr userDrawn="1"/>
          </p:nvSpPr>
          <p:spPr>
            <a:xfrm>
              <a:off x="10114492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4" name="Prostokąt 43">
              <a:extLst>
                <a:ext uri="{FF2B5EF4-FFF2-40B4-BE49-F238E27FC236}">
                  <a16:creationId xmlns:a16="http://schemas.microsoft.com/office/drawing/2014/main" id="{80D1CC4A-8801-4B62-9ADF-3E015F8B7105}"/>
                </a:ext>
              </a:extLst>
            </p:cNvPr>
            <p:cNvSpPr/>
            <p:nvPr userDrawn="1"/>
          </p:nvSpPr>
          <p:spPr>
            <a:xfrm>
              <a:off x="12643115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5" name="Prostokąt 44">
              <a:extLst>
                <a:ext uri="{FF2B5EF4-FFF2-40B4-BE49-F238E27FC236}">
                  <a16:creationId xmlns:a16="http://schemas.microsoft.com/office/drawing/2014/main" id="{658DC26D-9A46-4E25-9E62-53D1E0DBB97E}"/>
                </a:ext>
              </a:extLst>
            </p:cNvPr>
            <p:cNvSpPr/>
            <p:nvPr userDrawn="1"/>
          </p:nvSpPr>
          <p:spPr>
            <a:xfrm>
              <a:off x="0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6" name="Prostokąt 45">
              <a:extLst>
                <a:ext uri="{FF2B5EF4-FFF2-40B4-BE49-F238E27FC236}">
                  <a16:creationId xmlns:a16="http://schemas.microsoft.com/office/drawing/2014/main" id="{F9676F12-2CAF-40DE-B451-26B0583046F5}"/>
                </a:ext>
              </a:extLst>
            </p:cNvPr>
            <p:cNvSpPr/>
            <p:nvPr userDrawn="1"/>
          </p:nvSpPr>
          <p:spPr>
            <a:xfrm>
              <a:off x="2528623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7" name="Prostokąt 46">
              <a:extLst>
                <a:ext uri="{FF2B5EF4-FFF2-40B4-BE49-F238E27FC236}">
                  <a16:creationId xmlns:a16="http://schemas.microsoft.com/office/drawing/2014/main" id="{50A91D79-8E03-4B3D-AB86-F427E808D0C3}"/>
                </a:ext>
              </a:extLst>
            </p:cNvPr>
            <p:cNvSpPr/>
            <p:nvPr userDrawn="1"/>
          </p:nvSpPr>
          <p:spPr>
            <a:xfrm>
              <a:off x="5057246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8" name="Prostokąt 47">
              <a:extLst>
                <a:ext uri="{FF2B5EF4-FFF2-40B4-BE49-F238E27FC236}">
                  <a16:creationId xmlns:a16="http://schemas.microsoft.com/office/drawing/2014/main" id="{193857D7-E410-41C9-B70E-DC80E9D0F3D6}"/>
                </a:ext>
              </a:extLst>
            </p:cNvPr>
            <p:cNvSpPr/>
            <p:nvPr userDrawn="1"/>
          </p:nvSpPr>
          <p:spPr>
            <a:xfrm>
              <a:off x="7585869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9" name="Prostokąt 48">
              <a:extLst>
                <a:ext uri="{FF2B5EF4-FFF2-40B4-BE49-F238E27FC236}">
                  <a16:creationId xmlns:a16="http://schemas.microsoft.com/office/drawing/2014/main" id="{251B7A70-7A2A-42A9-BFEB-E3FF763B24E9}"/>
                </a:ext>
              </a:extLst>
            </p:cNvPr>
            <p:cNvSpPr/>
            <p:nvPr userDrawn="1"/>
          </p:nvSpPr>
          <p:spPr>
            <a:xfrm>
              <a:off x="10114492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0" name="Prostokąt 49">
              <a:extLst>
                <a:ext uri="{FF2B5EF4-FFF2-40B4-BE49-F238E27FC236}">
                  <a16:creationId xmlns:a16="http://schemas.microsoft.com/office/drawing/2014/main" id="{7DDCEE97-3EA5-4515-8293-1987BE618BDC}"/>
                </a:ext>
              </a:extLst>
            </p:cNvPr>
            <p:cNvSpPr/>
            <p:nvPr userDrawn="1"/>
          </p:nvSpPr>
          <p:spPr>
            <a:xfrm>
              <a:off x="12643115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1" name="Prostokąt 50">
              <a:extLst>
                <a:ext uri="{FF2B5EF4-FFF2-40B4-BE49-F238E27FC236}">
                  <a16:creationId xmlns:a16="http://schemas.microsoft.com/office/drawing/2014/main" id="{3BC02B52-1B14-4DA8-B8F4-7DFC0DD741F1}"/>
                </a:ext>
              </a:extLst>
            </p:cNvPr>
            <p:cNvSpPr/>
            <p:nvPr userDrawn="1"/>
          </p:nvSpPr>
          <p:spPr>
            <a:xfrm>
              <a:off x="0" y="7566676"/>
              <a:ext cx="2528623" cy="2521574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2" name="Prostokąt 51">
              <a:extLst>
                <a:ext uri="{FF2B5EF4-FFF2-40B4-BE49-F238E27FC236}">
                  <a16:creationId xmlns:a16="http://schemas.microsoft.com/office/drawing/2014/main" id="{81992859-5FBA-4746-B670-C815C4E3FA7C}"/>
                </a:ext>
              </a:extLst>
            </p:cNvPr>
            <p:cNvSpPr/>
            <p:nvPr userDrawn="1"/>
          </p:nvSpPr>
          <p:spPr>
            <a:xfrm>
              <a:off x="2528623" y="7566676"/>
              <a:ext cx="2528623" cy="2521574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3" name="Prostokąt 52">
              <a:extLst>
                <a:ext uri="{FF2B5EF4-FFF2-40B4-BE49-F238E27FC236}">
                  <a16:creationId xmlns:a16="http://schemas.microsoft.com/office/drawing/2014/main" id="{2F478883-7A8C-4BBB-8006-3A830795B918}"/>
                </a:ext>
              </a:extLst>
            </p:cNvPr>
            <p:cNvSpPr/>
            <p:nvPr userDrawn="1"/>
          </p:nvSpPr>
          <p:spPr>
            <a:xfrm>
              <a:off x="5057246" y="7566676"/>
              <a:ext cx="2528623" cy="2521574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4" name="Prostokąt 53">
              <a:extLst>
                <a:ext uri="{FF2B5EF4-FFF2-40B4-BE49-F238E27FC236}">
                  <a16:creationId xmlns:a16="http://schemas.microsoft.com/office/drawing/2014/main" id="{A09C3436-6242-4098-95FB-9D58F55E27FB}"/>
                </a:ext>
              </a:extLst>
            </p:cNvPr>
            <p:cNvSpPr/>
            <p:nvPr userDrawn="1"/>
          </p:nvSpPr>
          <p:spPr>
            <a:xfrm>
              <a:off x="7585869" y="7566676"/>
              <a:ext cx="2528623" cy="2521574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5" name="Prostokąt 54">
              <a:extLst>
                <a:ext uri="{FF2B5EF4-FFF2-40B4-BE49-F238E27FC236}">
                  <a16:creationId xmlns:a16="http://schemas.microsoft.com/office/drawing/2014/main" id="{BAAEBEE7-9DDC-4724-BFB2-13BE1E226B64}"/>
                </a:ext>
              </a:extLst>
            </p:cNvPr>
            <p:cNvSpPr/>
            <p:nvPr userDrawn="1"/>
          </p:nvSpPr>
          <p:spPr>
            <a:xfrm>
              <a:off x="10114492" y="7566676"/>
              <a:ext cx="2528623" cy="2521574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6" name="Prostokąt 55">
              <a:extLst>
                <a:ext uri="{FF2B5EF4-FFF2-40B4-BE49-F238E27FC236}">
                  <a16:creationId xmlns:a16="http://schemas.microsoft.com/office/drawing/2014/main" id="{1297EF1D-017E-4AB8-8F96-DEF3C9667ADE}"/>
                </a:ext>
              </a:extLst>
            </p:cNvPr>
            <p:cNvSpPr/>
            <p:nvPr userDrawn="1"/>
          </p:nvSpPr>
          <p:spPr>
            <a:xfrm>
              <a:off x="12643115" y="7566025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4BFBE41-8C34-4F17-B3E3-E4A88809C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31342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pl-PL"/>
              <a:t>Kliknij, aby edytować styl</a:t>
            </a:r>
          </a:p>
        </p:txBody>
      </p:sp>
      <p:grpSp>
        <p:nvGrpSpPr>
          <p:cNvPr id="137" name="SIATKA ROBOCZA" hidden="1">
            <a:extLst>
              <a:ext uri="{FF2B5EF4-FFF2-40B4-BE49-F238E27FC236}">
                <a16:creationId xmlns:a16="http://schemas.microsoft.com/office/drawing/2014/main" id="{11ABA56A-8394-433D-80B9-4E8AF3425F62}"/>
              </a:ext>
            </a:extLst>
          </p:cNvPr>
          <p:cNvGrpSpPr/>
          <p:nvPr userDrawn="1"/>
        </p:nvGrpSpPr>
        <p:grpSpPr>
          <a:xfrm>
            <a:off x="0" y="0"/>
            <a:ext cx="15171738" cy="10089838"/>
            <a:chOff x="0" y="0"/>
            <a:chExt cx="15171738" cy="10089838"/>
          </a:xfrm>
        </p:grpSpPr>
        <p:sp>
          <p:nvSpPr>
            <p:cNvPr id="58" name="Prostokąt 57">
              <a:extLst>
                <a:ext uri="{FF2B5EF4-FFF2-40B4-BE49-F238E27FC236}">
                  <a16:creationId xmlns:a16="http://schemas.microsoft.com/office/drawing/2014/main" id="{2CCA8CE0-7BF9-48E0-BEB5-F49BAF70C4F0}"/>
                </a:ext>
              </a:extLst>
            </p:cNvPr>
            <p:cNvSpPr/>
            <p:nvPr userDrawn="1"/>
          </p:nvSpPr>
          <p:spPr>
            <a:xfrm>
              <a:off x="207699" y="198285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9" name="Prostokąt 58">
              <a:extLst>
                <a:ext uri="{FF2B5EF4-FFF2-40B4-BE49-F238E27FC236}">
                  <a16:creationId xmlns:a16="http://schemas.microsoft.com/office/drawing/2014/main" id="{F5253B10-BC10-4AF8-AF80-ADC627747B2B}"/>
                </a:ext>
              </a:extLst>
            </p:cNvPr>
            <p:cNvSpPr/>
            <p:nvPr userDrawn="1"/>
          </p:nvSpPr>
          <p:spPr>
            <a:xfrm>
              <a:off x="2736322" y="198285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0" name="Prostokąt 59">
              <a:extLst>
                <a:ext uri="{FF2B5EF4-FFF2-40B4-BE49-F238E27FC236}">
                  <a16:creationId xmlns:a16="http://schemas.microsoft.com/office/drawing/2014/main" id="{117BD7F2-6521-4D60-87C4-C3347A1491FE}"/>
                </a:ext>
              </a:extLst>
            </p:cNvPr>
            <p:cNvSpPr/>
            <p:nvPr userDrawn="1"/>
          </p:nvSpPr>
          <p:spPr>
            <a:xfrm>
              <a:off x="5264944" y="198285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1" name="Prostokąt 60">
              <a:extLst>
                <a:ext uri="{FF2B5EF4-FFF2-40B4-BE49-F238E27FC236}">
                  <a16:creationId xmlns:a16="http://schemas.microsoft.com/office/drawing/2014/main" id="{E3DE8209-4FD9-4C12-8FFF-1E11B44045DB}"/>
                </a:ext>
              </a:extLst>
            </p:cNvPr>
            <p:cNvSpPr/>
            <p:nvPr userDrawn="1"/>
          </p:nvSpPr>
          <p:spPr>
            <a:xfrm>
              <a:off x="7793567" y="198285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2" name="Prostokąt 61">
              <a:extLst>
                <a:ext uri="{FF2B5EF4-FFF2-40B4-BE49-F238E27FC236}">
                  <a16:creationId xmlns:a16="http://schemas.microsoft.com/office/drawing/2014/main" id="{5D51463E-3A24-497B-BCE5-5905E7032879}"/>
                </a:ext>
              </a:extLst>
            </p:cNvPr>
            <p:cNvSpPr/>
            <p:nvPr userDrawn="1"/>
          </p:nvSpPr>
          <p:spPr>
            <a:xfrm>
              <a:off x="10322190" y="198285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3" name="Prostokąt 62">
              <a:extLst>
                <a:ext uri="{FF2B5EF4-FFF2-40B4-BE49-F238E27FC236}">
                  <a16:creationId xmlns:a16="http://schemas.microsoft.com/office/drawing/2014/main" id="{A5D9128A-DD9A-4FD9-959F-474A98C87A1B}"/>
                </a:ext>
              </a:extLst>
            </p:cNvPr>
            <p:cNvSpPr/>
            <p:nvPr userDrawn="1"/>
          </p:nvSpPr>
          <p:spPr>
            <a:xfrm>
              <a:off x="12850813" y="198285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4" name="Prostokąt 63">
              <a:extLst>
                <a:ext uri="{FF2B5EF4-FFF2-40B4-BE49-F238E27FC236}">
                  <a16:creationId xmlns:a16="http://schemas.microsoft.com/office/drawing/2014/main" id="{0580EA2D-9DB2-4409-B06F-5E4790C806C0}"/>
                </a:ext>
              </a:extLst>
            </p:cNvPr>
            <p:cNvSpPr/>
            <p:nvPr userDrawn="1"/>
          </p:nvSpPr>
          <p:spPr>
            <a:xfrm>
              <a:off x="207699" y="2729397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5" name="Prostokąt 64">
              <a:extLst>
                <a:ext uri="{FF2B5EF4-FFF2-40B4-BE49-F238E27FC236}">
                  <a16:creationId xmlns:a16="http://schemas.microsoft.com/office/drawing/2014/main" id="{720F1BF5-ED62-4928-A6DA-EFF82B015DB0}"/>
                </a:ext>
              </a:extLst>
            </p:cNvPr>
            <p:cNvSpPr/>
            <p:nvPr userDrawn="1"/>
          </p:nvSpPr>
          <p:spPr>
            <a:xfrm>
              <a:off x="2736322" y="2729397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6" name="Prostokąt 65">
              <a:extLst>
                <a:ext uri="{FF2B5EF4-FFF2-40B4-BE49-F238E27FC236}">
                  <a16:creationId xmlns:a16="http://schemas.microsoft.com/office/drawing/2014/main" id="{7001DBA1-6FB5-4280-A72A-ED9DF5F5C469}"/>
                </a:ext>
              </a:extLst>
            </p:cNvPr>
            <p:cNvSpPr/>
            <p:nvPr userDrawn="1"/>
          </p:nvSpPr>
          <p:spPr>
            <a:xfrm>
              <a:off x="5264944" y="2729397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7" name="Prostokąt 66">
              <a:extLst>
                <a:ext uri="{FF2B5EF4-FFF2-40B4-BE49-F238E27FC236}">
                  <a16:creationId xmlns:a16="http://schemas.microsoft.com/office/drawing/2014/main" id="{EE4807D1-5974-4676-8BE1-6CF207B8313D}"/>
                </a:ext>
              </a:extLst>
            </p:cNvPr>
            <p:cNvSpPr/>
            <p:nvPr userDrawn="1"/>
          </p:nvSpPr>
          <p:spPr>
            <a:xfrm>
              <a:off x="7793567" y="2729397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8" name="Prostokąt 67">
              <a:extLst>
                <a:ext uri="{FF2B5EF4-FFF2-40B4-BE49-F238E27FC236}">
                  <a16:creationId xmlns:a16="http://schemas.microsoft.com/office/drawing/2014/main" id="{08407F7C-10CD-438A-AEF6-65AC2816B1BA}"/>
                </a:ext>
              </a:extLst>
            </p:cNvPr>
            <p:cNvSpPr/>
            <p:nvPr userDrawn="1"/>
          </p:nvSpPr>
          <p:spPr>
            <a:xfrm>
              <a:off x="10322190" y="2729397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9" name="Prostokąt 68">
              <a:extLst>
                <a:ext uri="{FF2B5EF4-FFF2-40B4-BE49-F238E27FC236}">
                  <a16:creationId xmlns:a16="http://schemas.microsoft.com/office/drawing/2014/main" id="{D3E56796-CBDB-4313-9E8C-C4C204D533BC}"/>
                </a:ext>
              </a:extLst>
            </p:cNvPr>
            <p:cNvSpPr/>
            <p:nvPr userDrawn="1"/>
          </p:nvSpPr>
          <p:spPr>
            <a:xfrm>
              <a:off x="12850813" y="2729397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0" name="Prostokąt 69">
              <a:extLst>
                <a:ext uri="{FF2B5EF4-FFF2-40B4-BE49-F238E27FC236}">
                  <a16:creationId xmlns:a16="http://schemas.microsoft.com/office/drawing/2014/main" id="{602B9D2F-8D5D-4CFF-B5C9-BE4CF305CBA8}"/>
                </a:ext>
              </a:extLst>
            </p:cNvPr>
            <p:cNvSpPr/>
            <p:nvPr userDrawn="1"/>
          </p:nvSpPr>
          <p:spPr>
            <a:xfrm>
              <a:off x="207699" y="5253249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1" name="Prostokąt 70">
              <a:extLst>
                <a:ext uri="{FF2B5EF4-FFF2-40B4-BE49-F238E27FC236}">
                  <a16:creationId xmlns:a16="http://schemas.microsoft.com/office/drawing/2014/main" id="{1A1AC451-009E-49CF-94F8-DACDE743492D}"/>
                </a:ext>
              </a:extLst>
            </p:cNvPr>
            <p:cNvSpPr/>
            <p:nvPr userDrawn="1"/>
          </p:nvSpPr>
          <p:spPr>
            <a:xfrm>
              <a:off x="2736322" y="5253249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2" name="Prostokąt 71">
              <a:extLst>
                <a:ext uri="{FF2B5EF4-FFF2-40B4-BE49-F238E27FC236}">
                  <a16:creationId xmlns:a16="http://schemas.microsoft.com/office/drawing/2014/main" id="{E9955661-7923-4DDD-B533-55A55749B166}"/>
                </a:ext>
              </a:extLst>
            </p:cNvPr>
            <p:cNvSpPr/>
            <p:nvPr userDrawn="1"/>
          </p:nvSpPr>
          <p:spPr>
            <a:xfrm>
              <a:off x="5264944" y="5253249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3" name="Prostokąt 72">
              <a:extLst>
                <a:ext uri="{FF2B5EF4-FFF2-40B4-BE49-F238E27FC236}">
                  <a16:creationId xmlns:a16="http://schemas.microsoft.com/office/drawing/2014/main" id="{9CABCA59-04DA-4C0B-9B76-12FD4E21B173}"/>
                </a:ext>
              </a:extLst>
            </p:cNvPr>
            <p:cNvSpPr/>
            <p:nvPr userDrawn="1"/>
          </p:nvSpPr>
          <p:spPr>
            <a:xfrm>
              <a:off x="7793567" y="5253249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4" name="Prostokąt 73">
              <a:extLst>
                <a:ext uri="{FF2B5EF4-FFF2-40B4-BE49-F238E27FC236}">
                  <a16:creationId xmlns:a16="http://schemas.microsoft.com/office/drawing/2014/main" id="{D1C5F67F-BEA7-470A-A722-99B4103A8DB4}"/>
                </a:ext>
              </a:extLst>
            </p:cNvPr>
            <p:cNvSpPr/>
            <p:nvPr userDrawn="1"/>
          </p:nvSpPr>
          <p:spPr>
            <a:xfrm>
              <a:off x="10322190" y="5253249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5" name="Prostokąt 74">
              <a:extLst>
                <a:ext uri="{FF2B5EF4-FFF2-40B4-BE49-F238E27FC236}">
                  <a16:creationId xmlns:a16="http://schemas.microsoft.com/office/drawing/2014/main" id="{56BAC231-728B-4115-A8E1-5F7773232283}"/>
                </a:ext>
              </a:extLst>
            </p:cNvPr>
            <p:cNvSpPr/>
            <p:nvPr userDrawn="1"/>
          </p:nvSpPr>
          <p:spPr>
            <a:xfrm>
              <a:off x="12850813" y="5253249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0" name="Prostokąt 79">
              <a:extLst>
                <a:ext uri="{FF2B5EF4-FFF2-40B4-BE49-F238E27FC236}">
                  <a16:creationId xmlns:a16="http://schemas.microsoft.com/office/drawing/2014/main" id="{CF57516E-E79E-4B99-A017-958C165C0F90}"/>
                </a:ext>
              </a:extLst>
            </p:cNvPr>
            <p:cNvSpPr/>
            <p:nvPr userDrawn="1"/>
          </p:nvSpPr>
          <p:spPr>
            <a:xfrm>
              <a:off x="0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1" name="Prostokąt 80">
              <a:extLst>
                <a:ext uri="{FF2B5EF4-FFF2-40B4-BE49-F238E27FC236}">
                  <a16:creationId xmlns:a16="http://schemas.microsoft.com/office/drawing/2014/main" id="{788917AD-9A13-4F17-BEB5-5088C6B781FF}"/>
                </a:ext>
              </a:extLst>
            </p:cNvPr>
            <p:cNvSpPr/>
            <p:nvPr userDrawn="1"/>
          </p:nvSpPr>
          <p:spPr>
            <a:xfrm>
              <a:off x="2528623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2" name="Prostokąt 81">
              <a:extLst>
                <a:ext uri="{FF2B5EF4-FFF2-40B4-BE49-F238E27FC236}">
                  <a16:creationId xmlns:a16="http://schemas.microsoft.com/office/drawing/2014/main" id="{30FF82F2-B842-4300-90F7-612D90FCF896}"/>
                </a:ext>
              </a:extLst>
            </p:cNvPr>
            <p:cNvSpPr/>
            <p:nvPr userDrawn="1"/>
          </p:nvSpPr>
          <p:spPr>
            <a:xfrm>
              <a:off x="5057246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3" name="Prostokąt 82">
              <a:extLst>
                <a:ext uri="{FF2B5EF4-FFF2-40B4-BE49-F238E27FC236}">
                  <a16:creationId xmlns:a16="http://schemas.microsoft.com/office/drawing/2014/main" id="{D81E1851-E2D7-4F83-8ED6-06E41E2E1C6F}"/>
                </a:ext>
              </a:extLst>
            </p:cNvPr>
            <p:cNvSpPr/>
            <p:nvPr userDrawn="1"/>
          </p:nvSpPr>
          <p:spPr>
            <a:xfrm>
              <a:off x="7585869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4" name="Prostokąt 83">
              <a:extLst>
                <a:ext uri="{FF2B5EF4-FFF2-40B4-BE49-F238E27FC236}">
                  <a16:creationId xmlns:a16="http://schemas.microsoft.com/office/drawing/2014/main" id="{874AA683-AC1F-4B87-8591-B79B86187E7B}"/>
                </a:ext>
              </a:extLst>
            </p:cNvPr>
            <p:cNvSpPr/>
            <p:nvPr userDrawn="1"/>
          </p:nvSpPr>
          <p:spPr>
            <a:xfrm>
              <a:off x="10114492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5" name="Prostokąt 84">
              <a:extLst>
                <a:ext uri="{FF2B5EF4-FFF2-40B4-BE49-F238E27FC236}">
                  <a16:creationId xmlns:a16="http://schemas.microsoft.com/office/drawing/2014/main" id="{502110BA-246D-4CC1-9D25-EE7345CEE933}"/>
                </a:ext>
              </a:extLst>
            </p:cNvPr>
            <p:cNvSpPr/>
            <p:nvPr userDrawn="1"/>
          </p:nvSpPr>
          <p:spPr>
            <a:xfrm>
              <a:off x="12643115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6" name="Prostokąt 85">
              <a:extLst>
                <a:ext uri="{FF2B5EF4-FFF2-40B4-BE49-F238E27FC236}">
                  <a16:creationId xmlns:a16="http://schemas.microsoft.com/office/drawing/2014/main" id="{A375DA4A-DCAC-4513-8857-D96A1FA12D1E}"/>
                </a:ext>
              </a:extLst>
            </p:cNvPr>
            <p:cNvSpPr/>
            <p:nvPr userDrawn="1"/>
          </p:nvSpPr>
          <p:spPr>
            <a:xfrm>
              <a:off x="0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7" name="Prostokąt 86">
              <a:extLst>
                <a:ext uri="{FF2B5EF4-FFF2-40B4-BE49-F238E27FC236}">
                  <a16:creationId xmlns:a16="http://schemas.microsoft.com/office/drawing/2014/main" id="{2EF3E5F4-5AB7-446D-B19B-C29F9CCF804D}"/>
                </a:ext>
              </a:extLst>
            </p:cNvPr>
            <p:cNvSpPr/>
            <p:nvPr userDrawn="1"/>
          </p:nvSpPr>
          <p:spPr>
            <a:xfrm>
              <a:off x="2528623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8" name="Prostokąt 87">
              <a:extLst>
                <a:ext uri="{FF2B5EF4-FFF2-40B4-BE49-F238E27FC236}">
                  <a16:creationId xmlns:a16="http://schemas.microsoft.com/office/drawing/2014/main" id="{B4F555D0-12D4-4972-B25F-22F694D79132}"/>
                </a:ext>
              </a:extLst>
            </p:cNvPr>
            <p:cNvSpPr/>
            <p:nvPr userDrawn="1"/>
          </p:nvSpPr>
          <p:spPr>
            <a:xfrm>
              <a:off x="5057246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9" name="Prostokąt 88">
              <a:extLst>
                <a:ext uri="{FF2B5EF4-FFF2-40B4-BE49-F238E27FC236}">
                  <a16:creationId xmlns:a16="http://schemas.microsoft.com/office/drawing/2014/main" id="{D9E9CC98-BD41-4D1E-885F-81DF57709998}"/>
                </a:ext>
              </a:extLst>
            </p:cNvPr>
            <p:cNvSpPr/>
            <p:nvPr userDrawn="1"/>
          </p:nvSpPr>
          <p:spPr>
            <a:xfrm>
              <a:off x="7585869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0" name="Prostokąt 89">
              <a:extLst>
                <a:ext uri="{FF2B5EF4-FFF2-40B4-BE49-F238E27FC236}">
                  <a16:creationId xmlns:a16="http://schemas.microsoft.com/office/drawing/2014/main" id="{767039C8-7B7A-4DA7-A1BF-42C7FE7393FD}"/>
                </a:ext>
              </a:extLst>
            </p:cNvPr>
            <p:cNvSpPr/>
            <p:nvPr userDrawn="1"/>
          </p:nvSpPr>
          <p:spPr>
            <a:xfrm>
              <a:off x="10114492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1" name="Prostokąt 90">
              <a:extLst>
                <a:ext uri="{FF2B5EF4-FFF2-40B4-BE49-F238E27FC236}">
                  <a16:creationId xmlns:a16="http://schemas.microsoft.com/office/drawing/2014/main" id="{A486819B-29DD-46CF-BE16-C34E37FB497B}"/>
                </a:ext>
              </a:extLst>
            </p:cNvPr>
            <p:cNvSpPr/>
            <p:nvPr userDrawn="1"/>
          </p:nvSpPr>
          <p:spPr>
            <a:xfrm>
              <a:off x="12643115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2" name="Prostokąt 91">
              <a:extLst>
                <a:ext uri="{FF2B5EF4-FFF2-40B4-BE49-F238E27FC236}">
                  <a16:creationId xmlns:a16="http://schemas.microsoft.com/office/drawing/2014/main" id="{9E7D9411-6C82-46C7-B141-AF6D1E6FF265}"/>
                </a:ext>
              </a:extLst>
            </p:cNvPr>
            <p:cNvSpPr/>
            <p:nvPr userDrawn="1"/>
          </p:nvSpPr>
          <p:spPr>
            <a:xfrm>
              <a:off x="0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3" name="Prostokąt 92">
              <a:extLst>
                <a:ext uri="{FF2B5EF4-FFF2-40B4-BE49-F238E27FC236}">
                  <a16:creationId xmlns:a16="http://schemas.microsoft.com/office/drawing/2014/main" id="{A0A80F50-709D-41DF-ACEE-6DC0D9CE32A0}"/>
                </a:ext>
              </a:extLst>
            </p:cNvPr>
            <p:cNvSpPr/>
            <p:nvPr userDrawn="1"/>
          </p:nvSpPr>
          <p:spPr>
            <a:xfrm>
              <a:off x="2528623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4" name="Prostokąt 93">
              <a:extLst>
                <a:ext uri="{FF2B5EF4-FFF2-40B4-BE49-F238E27FC236}">
                  <a16:creationId xmlns:a16="http://schemas.microsoft.com/office/drawing/2014/main" id="{8B60287E-90D3-4C1C-9EAF-E10B7EF7B3C4}"/>
                </a:ext>
              </a:extLst>
            </p:cNvPr>
            <p:cNvSpPr/>
            <p:nvPr userDrawn="1"/>
          </p:nvSpPr>
          <p:spPr>
            <a:xfrm>
              <a:off x="5057246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5" name="Prostokąt 94">
              <a:extLst>
                <a:ext uri="{FF2B5EF4-FFF2-40B4-BE49-F238E27FC236}">
                  <a16:creationId xmlns:a16="http://schemas.microsoft.com/office/drawing/2014/main" id="{A23E7092-3514-4131-B0F4-D83FB0B6ECCD}"/>
                </a:ext>
              </a:extLst>
            </p:cNvPr>
            <p:cNvSpPr/>
            <p:nvPr userDrawn="1"/>
          </p:nvSpPr>
          <p:spPr>
            <a:xfrm>
              <a:off x="7585869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6" name="Prostokąt 95">
              <a:extLst>
                <a:ext uri="{FF2B5EF4-FFF2-40B4-BE49-F238E27FC236}">
                  <a16:creationId xmlns:a16="http://schemas.microsoft.com/office/drawing/2014/main" id="{7A3D935C-727E-44F9-A122-9200D6947F85}"/>
                </a:ext>
              </a:extLst>
            </p:cNvPr>
            <p:cNvSpPr/>
            <p:nvPr userDrawn="1"/>
          </p:nvSpPr>
          <p:spPr>
            <a:xfrm>
              <a:off x="10114492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7" name="Prostokąt 96">
              <a:extLst>
                <a:ext uri="{FF2B5EF4-FFF2-40B4-BE49-F238E27FC236}">
                  <a16:creationId xmlns:a16="http://schemas.microsoft.com/office/drawing/2014/main" id="{5ECD5EC1-172E-4A5E-8E1C-686204A227A0}"/>
                </a:ext>
              </a:extLst>
            </p:cNvPr>
            <p:cNvSpPr/>
            <p:nvPr userDrawn="1"/>
          </p:nvSpPr>
          <p:spPr>
            <a:xfrm>
              <a:off x="12643115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4" name="Prostokąt 103">
              <a:extLst>
                <a:ext uri="{FF2B5EF4-FFF2-40B4-BE49-F238E27FC236}">
                  <a16:creationId xmlns:a16="http://schemas.microsoft.com/office/drawing/2014/main" id="{76F9CF1B-DC17-4CFD-8EFB-B60E5ACC0AD3}"/>
                </a:ext>
              </a:extLst>
            </p:cNvPr>
            <p:cNvSpPr/>
            <p:nvPr userDrawn="1"/>
          </p:nvSpPr>
          <p:spPr>
            <a:xfrm>
              <a:off x="207699" y="7776412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5" name="Prostokąt 104">
              <a:extLst>
                <a:ext uri="{FF2B5EF4-FFF2-40B4-BE49-F238E27FC236}">
                  <a16:creationId xmlns:a16="http://schemas.microsoft.com/office/drawing/2014/main" id="{640FFBDB-9DBA-4C59-9150-C8F336483E7E}"/>
                </a:ext>
              </a:extLst>
            </p:cNvPr>
            <p:cNvSpPr/>
            <p:nvPr userDrawn="1"/>
          </p:nvSpPr>
          <p:spPr>
            <a:xfrm>
              <a:off x="2736322" y="7776412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6" name="Prostokąt 105">
              <a:extLst>
                <a:ext uri="{FF2B5EF4-FFF2-40B4-BE49-F238E27FC236}">
                  <a16:creationId xmlns:a16="http://schemas.microsoft.com/office/drawing/2014/main" id="{810CEE1F-C1B2-4C24-95C1-1C946EC01E18}"/>
                </a:ext>
              </a:extLst>
            </p:cNvPr>
            <p:cNvSpPr/>
            <p:nvPr userDrawn="1"/>
          </p:nvSpPr>
          <p:spPr>
            <a:xfrm>
              <a:off x="5264944" y="7776412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7" name="Prostokąt 106">
              <a:extLst>
                <a:ext uri="{FF2B5EF4-FFF2-40B4-BE49-F238E27FC236}">
                  <a16:creationId xmlns:a16="http://schemas.microsoft.com/office/drawing/2014/main" id="{B28D97B1-EC5E-4B4B-B671-17A3B90E2781}"/>
                </a:ext>
              </a:extLst>
            </p:cNvPr>
            <p:cNvSpPr/>
            <p:nvPr userDrawn="1"/>
          </p:nvSpPr>
          <p:spPr>
            <a:xfrm>
              <a:off x="7793567" y="7776412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8" name="Prostokąt 107">
              <a:extLst>
                <a:ext uri="{FF2B5EF4-FFF2-40B4-BE49-F238E27FC236}">
                  <a16:creationId xmlns:a16="http://schemas.microsoft.com/office/drawing/2014/main" id="{A9B885F6-31F9-4BB2-BA79-CFEA01BB1A56}"/>
                </a:ext>
              </a:extLst>
            </p:cNvPr>
            <p:cNvSpPr/>
            <p:nvPr userDrawn="1"/>
          </p:nvSpPr>
          <p:spPr>
            <a:xfrm>
              <a:off x="10322190" y="7776412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9" name="Prostokąt 108">
              <a:extLst>
                <a:ext uri="{FF2B5EF4-FFF2-40B4-BE49-F238E27FC236}">
                  <a16:creationId xmlns:a16="http://schemas.microsoft.com/office/drawing/2014/main" id="{38E29097-2C0C-4697-AAAF-B289F3A7C3C7}"/>
                </a:ext>
              </a:extLst>
            </p:cNvPr>
            <p:cNvSpPr/>
            <p:nvPr userDrawn="1"/>
          </p:nvSpPr>
          <p:spPr>
            <a:xfrm>
              <a:off x="12850813" y="7776412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0" name="Prostokąt 109">
              <a:extLst>
                <a:ext uri="{FF2B5EF4-FFF2-40B4-BE49-F238E27FC236}">
                  <a16:creationId xmlns:a16="http://schemas.microsoft.com/office/drawing/2014/main" id="{71A7745D-2B57-4436-80E6-837FC4DECF9E}"/>
                </a:ext>
              </a:extLst>
            </p:cNvPr>
            <p:cNvSpPr/>
            <p:nvPr userDrawn="1"/>
          </p:nvSpPr>
          <p:spPr>
            <a:xfrm>
              <a:off x="0" y="7567613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1" name="Prostokąt 110">
              <a:extLst>
                <a:ext uri="{FF2B5EF4-FFF2-40B4-BE49-F238E27FC236}">
                  <a16:creationId xmlns:a16="http://schemas.microsoft.com/office/drawing/2014/main" id="{6387388A-24F6-458D-B8CE-4EAD2583BB36}"/>
                </a:ext>
              </a:extLst>
            </p:cNvPr>
            <p:cNvSpPr/>
            <p:nvPr userDrawn="1"/>
          </p:nvSpPr>
          <p:spPr>
            <a:xfrm>
              <a:off x="2528623" y="7567613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2" name="Prostokąt 111">
              <a:extLst>
                <a:ext uri="{FF2B5EF4-FFF2-40B4-BE49-F238E27FC236}">
                  <a16:creationId xmlns:a16="http://schemas.microsoft.com/office/drawing/2014/main" id="{A0F29962-1EC7-4F62-B32E-EAE07F969A0C}"/>
                </a:ext>
              </a:extLst>
            </p:cNvPr>
            <p:cNvSpPr/>
            <p:nvPr userDrawn="1"/>
          </p:nvSpPr>
          <p:spPr>
            <a:xfrm>
              <a:off x="5057246" y="7567613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3" name="Prostokąt 112">
              <a:extLst>
                <a:ext uri="{FF2B5EF4-FFF2-40B4-BE49-F238E27FC236}">
                  <a16:creationId xmlns:a16="http://schemas.microsoft.com/office/drawing/2014/main" id="{8B6D2B7A-8168-4539-A379-92757CF5F40B}"/>
                </a:ext>
              </a:extLst>
            </p:cNvPr>
            <p:cNvSpPr/>
            <p:nvPr userDrawn="1"/>
          </p:nvSpPr>
          <p:spPr>
            <a:xfrm>
              <a:off x="7585869" y="7567613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4" name="Prostokąt 113">
              <a:extLst>
                <a:ext uri="{FF2B5EF4-FFF2-40B4-BE49-F238E27FC236}">
                  <a16:creationId xmlns:a16="http://schemas.microsoft.com/office/drawing/2014/main" id="{4EBC43A5-4B9F-46AA-8B0E-10B2ACC88E31}"/>
                </a:ext>
              </a:extLst>
            </p:cNvPr>
            <p:cNvSpPr/>
            <p:nvPr userDrawn="1"/>
          </p:nvSpPr>
          <p:spPr>
            <a:xfrm>
              <a:off x="10114492" y="7567613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5" name="Prostokąt 114">
              <a:extLst>
                <a:ext uri="{FF2B5EF4-FFF2-40B4-BE49-F238E27FC236}">
                  <a16:creationId xmlns:a16="http://schemas.microsoft.com/office/drawing/2014/main" id="{5A9D9D2F-798F-485C-89E0-E96A3315103A}"/>
                </a:ext>
              </a:extLst>
            </p:cNvPr>
            <p:cNvSpPr/>
            <p:nvPr userDrawn="1"/>
          </p:nvSpPr>
          <p:spPr>
            <a:xfrm>
              <a:off x="12643115" y="7567613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1AFA88A-4317-737B-5D8C-7ACA882F0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3650" y="2738285"/>
            <a:ext cx="12657332" cy="48293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69D0970B-FEAA-090E-B7B4-A1F381118AAD}"/>
              </a:ext>
            </a:extLst>
          </p:cNvPr>
          <p:cNvCxnSpPr>
            <a:cxnSpLocks/>
          </p:cNvCxnSpPr>
          <p:nvPr userDrawn="1"/>
        </p:nvCxnSpPr>
        <p:spPr>
          <a:xfrm>
            <a:off x="2523544" y="8288568"/>
            <a:ext cx="12648194" cy="0"/>
          </a:xfrm>
          <a:prstGeom prst="line">
            <a:avLst/>
          </a:prstGeom>
          <a:ln w="666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az 8">
            <a:extLst>
              <a:ext uri="{FF2B5EF4-FFF2-40B4-BE49-F238E27FC236}">
                <a16:creationId xmlns:a16="http://schemas.microsoft.com/office/drawing/2014/main" id="{5A784179-F958-2842-BE9D-07EB01C800E9}"/>
              </a:ext>
            </a:extLst>
          </p:cNvPr>
          <p:cNvPicPr>
            <a:picLocks noChangeAspect="1"/>
          </p:cNvPicPr>
          <p:nvPr userDrawn="1"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83" y="7654649"/>
            <a:ext cx="1772442" cy="79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56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55" r:id="rId4"/>
    <p:sldLayoutId id="2147483649" r:id="rId5"/>
    <p:sldLayoutId id="2147483682" r:id="rId6"/>
    <p:sldLayoutId id="2147483656" r:id="rId7"/>
    <p:sldLayoutId id="2147483657" r:id="rId8"/>
    <p:sldLayoutId id="2147483650" r:id="rId9"/>
    <p:sldLayoutId id="2147483652" r:id="rId10"/>
    <p:sldLayoutId id="2147483653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2" r:id="rId26"/>
    <p:sldLayoutId id="2147483673" r:id="rId27"/>
    <p:sldLayoutId id="2147483674" r:id="rId28"/>
    <p:sldLayoutId id="2147483675" r:id="rId29"/>
    <p:sldLayoutId id="2147483676" r:id="rId30"/>
    <p:sldLayoutId id="2147483677" r:id="rId31"/>
    <p:sldLayoutId id="2147483678" r:id="rId32"/>
    <p:sldLayoutId id="2147483679" r:id="rId33"/>
    <p:sldLayoutId id="2147483680" r:id="rId34"/>
    <p:sldLayoutId id="2147483681" r:id="rId35"/>
    <p:sldLayoutId id="2147483684" r:id="rId36"/>
    <p:sldLayoutId id="2147483685" r:id="rId37"/>
    <p:sldLayoutId id="2147483687" r:id="rId38"/>
    <p:sldLayoutId id="2147483686" r:id="rId39"/>
    <p:sldLayoutId id="2147483688" r:id="rId40"/>
    <p:sldLayoutId id="2147483689" r:id="rId4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 typeface="Century Gothic" panose="020B0502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4572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1"/>
        </a:buClr>
        <a:buFont typeface="+mj-lt"/>
        <a:buAutoNum type="arabicPeriod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077913" indent="-358775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+mj-lt"/>
        <a:buAutoNum type="alphaLcPeriod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435100" indent="-355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1"/>
        </a:buClr>
        <a:buFont typeface="Wingdings" panose="05000000000000000000" pitchFamily="2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Wingdings" panose="05000000000000000000" pitchFamily="2" charset="2"/>
        <a:buNone/>
        <a:defRPr lang="pl-PL" sz="18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5" userDrawn="1">
          <p15:clr>
            <a:srgbClr val="5ACBF0"/>
          </p15:clr>
        </p15:guide>
        <p15:guide id="2" orient="horz" pos="1452" userDrawn="1">
          <p15:clr>
            <a:srgbClr val="5ACBF0"/>
          </p15:clr>
        </p15:guide>
        <p15:guide id="3" orient="horz" pos="1589" userDrawn="1">
          <p15:clr>
            <a:srgbClr val="000000"/>
          </p15:clr>
        </p15:guide>
        <p15:guide id="4" orient="horz" pos="1718" userDrawn="1">
          <p15:clr>
            <a:srgbClr val="5ACBF0"/>
          </p15:clr>
        </p15:guide>
        <p15:guide id="5" orient="horz" pos="3047" userDrawn="1">
          <p15:clr>
            <a:srgbClr val="5ACBF0"/>
          </p15:clr>
        </p15:guide>
        <p15:guide id="6" orient="horz" pos="3177" userDrawn="1">
          <p15:clr>
            <a:srgbClr val="000000"/>
          </p15:clr>
        </p15:guide>
        <p15:guide id="7" orient="horz" pos="3309" userDrawn="1">
          <p15:clr>
            <a:srgbClr val="5ACBF0"/>
          </p15:clr>
        </p15:guide>
        <p15:guide id="8" orient="horz" pos="4635" userDrawn="1">
          <p15:clr>
            <a:srgbClr val="5ACBF0"/>
          </p15:clr>
        </p15:guide>
        <p15:guide id="9" orient="horz" pos="4767" userDrawn="1">
          <p15:clr>
            <a:srgbClr val="000000"/>
          </p15:clr>
        </p15:guide>
        <p15:guide id="11" orient="horz" pos="4901" userDrawn="1">
          <p15:clr>
            <a:srgbClr val="5ACBF0"/>
          </p15:clr>
        </p15:guide>
        <p15:guide id="12" pos="1722" userDrawn="1">
          <p15:clr>
            <a:srgbClr val="5ACBF0"/>
          </p15:clr>
        </p15:guide>
        <p15:guide id="13" pos="1463" userDrawn="1">
          <p15:clr>
            <a:srgbClr val="5ACBF0"/>
          </p15:clr>
        </p15:guide>
        <p15:guide id="14" pos="129" userDrawn="1">
          <p15:clr>
            <a:srgbClr val="5ACBF0"/>
          </p15:clr>
        </p15:guide>
        <p15:guide id="15" pos="4647" userDrawn="1">
          <p15:clr>
            <a:srgbClr val="5ACBF0"/>
          </p15:clr>
        </p15:guide>
        <p15:guide id="16" pos="3056" userDrawn="1">
          <p15:clr>
            <a:srgbClr val="5ACBF0"/>
          </p15:clr>
        </p15:guide>
        <p15:guide id="17" pos="3315" userDrawn="1">
          <p15:clr>
            <a:srgbClr val="5ACBF0"/>
          </p15:clr>
        </p15:guide>
        <p15:guide id="18" pos="1592" userDrawn="1">
          <p15:clr>
            <a:srgbClr val="000000"/>
          </p15:clr>
        </p15:guide>
        <p15:guide id="19" pos="3186" userDrawn="1">
          <p15:clr>
            <a:srgbClr val="000000"/>
          </p15:clr>
        </p15:guide>
        <p15:guide id="20" pos="4779" userDrawn="1">
          <p15:clr>
            <a:srgbClr val="000000"/>
          </p15:clr>
        </p15:guide>
        <p15:guide id="21" pos="4910" userDrawn="1">
          <p15:clr>
            <a:srgbClr val="5ACBF0"/>
          </p15:clr>
        </p15:guide>
        <p15:guide id="22" pos="6240" userDrawn="1">
          <p15:clr>
            <a:srgbClr val="5ACBF0"/>
          </p15:clr>
        </p15:guide>
        <p15:guide id="23" pos="6371" userDrawn="1">
          <p15:clr>
            <a:srgbClr val="000000"/>
          </p15:clr>
        </p15:guide>
        <p15:guide id="24" pos="6503" userDrawn="1">
          <p15:clr>
            <a:srgbClr val="5ACBF0"/>
          </p15:clr>
        </p15:guide>
        <p15:guide id="25" pos="7834" userDrawn="1">
          <p15:clr>
            <a:srgbClr val="5ACBF0"/>
          </p15:clr>
        </p15:guide>
        <p15:guide id="26" pos="7964" userDrawn="1">
          <p15:clr>
            <a:srgbClr val="000000"/>
          </p15:clr>
        </p15:guide>
        <p15:guide id="27" pos="8098" userDrawn="1">
          <p15:clr>
            <a:srgbClr val="5ACBF0"/>
          </p15:clr>
        </p15:guide>
        <p15:guide id="28" pos="9426" userDrawn="1">
          <p15:clr>
            <a:srgbClr val="5ACBF0"/>
          </p15:clr>
        </p15:guide>
        <p15:guide id="29" pos="796" userDrawn="1">
          <p15:clr>
            <a:srgbClr val="5ACBF0"/>
          </p15:clr>
        </p15:guide>
        <p15:guide id="30" pos="2392" userDrawn="1">
          <p15:clr>
            <a:srgbClr val="5ACBF0"/>
          </p15:clr>
        </p15:guide>
        <p15:guide id="31" pos="3990" userDrawn="1">
          <p15:clr>
            <a:srgbClr val="5ACBF0"/>
          </p15:clr>
        </p15:guide>
        <p15:guide id="32" pos="5586" userDrawn="1">
          <p15:clr>
            <a:srgbClr val="5ACBF0"/>
          </p15:clr>
        </p15:guide>
        <p15:guide id="33" pos="7170" userDrawn="1">
          <p15:clr>
            <a:srgbClr val="5ACBF0"/>
          </p15:clr>
        </p15:guide>
        <p15:guide id="34" pos="8769" userDrawn="1">
          <p15:clr>
            <a:srgbClr val="5ACBF0"/>
          </p15:clr>
        </p15:guide>
        <p15:guide id="35" orient="horz" pos="792" userDrawn="1">
          <p15:clr>
            <a:srgbClr val="5ACBF0"/>
          </p15:clr>
        </p15:guide>
        <p15:guide id="36" orient="horz" pos="2376" userDrawn="1">
          <p15:clr>
            <a:srgbClr val="5ACBF0"/>
          </p15:clr>
        </p15:guide>
        <p15:guide id="37" orient="horz" pos="3960" userDrawn="1">
          <p15:clr>
            <a:srgbClr val="5ACBF0"/>
          </p15:clr>
        </p15:guide>
        <p15:guide id="38" pos="9557" userDrawn="1">
          <p15:clr>
            <a:srgbClr val="5ACBF0"/>
          </p15:clr>
        </p15:guide>
        <p15:guide id="39" orient="horz" userDrawn="1">
          <p15:clr>
            <a:srgbClr val="5ACBF0"/>
          </p15:clr>
        </p15:guide>
        <p15:guide id="40" orient="horz" pos="5376" userDrawn="1">
          <p15:clr>
            <a:srgbClr val="5ACBF0"/>
          </p15:clr>
        </p15:guide>
        <p15:guide id="41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092EFA-5288-6FA8-5093-D9E1CA66DE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999" y="2537447"/>
            <a:ext cx="9263351" cy="3808645"/>
          </a:xfrm>
        </p:spPr>
        <p:txBody>
          <a:bodyPr/>
          <a:lstStyle/>
          <a:p>
            <a:r>
              <a:rPr lang="pl-PL" sz="2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Sprawozdanie z realizacji zadań</a:t>
            </a:r>
            <a:br>
              <a:rPr lang="pl-PL" sz="2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pl-PL" sz="2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Zespołu zadaniowego do spraw realizacji</a:t>
            </a:r>
            <a:br>
              <a:rPr lang="pl-PL" sz="2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pl-PL" sz="2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„Polityki dla rozwoju sztucznej inteligencji w Polsce od roku 2020” za rok 2023</a:t>
            </a:r>
            <a:endParaRPr lang="pl-PL" sz="40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2672B13-2918-9783-3E04-74B6C7381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/>
              <a:t>Departament Badań i Innowacji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7F7776F1-1933-D8D2-5C82-16C5F3F71BFB}"/>
              </a:ext>
            </a:extLst>
          </p:cNvPr>
          <p:cNvSpPr txBox="1"/>
          <p:nvPr/>
        </p:nvSpPr>
        <p:spPr>
          <a:xfrm>
            <a:off x="688151" y="4453000"/>
            <a:ext cx="6001818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Komitet Rady Ministrów ds. Cyfryzacji</a:t>
            </a:r>
          </a:p>
        </p:txBody>
      </p:sp>
    </p:spTree>
    <p:extLst>
      <p:ext uri="{BB962C8B-B14F-4D97-AF65-F5344CB8AC3E}">
        <p14:creationId xmlns:p14="http://schemas.microsoft.com/office/powerpoint/2010/main" val="89891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EADCF223-7B63-1E07-08B3-11BE2A1F9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202" y="-200416"/>
            <a:ext cx="12657333" cy="1122631"/>
          </a:xfrm>
        </p:spPr>
        <p:txBody>
          <a:bodyPr anchor="b">
            <a:normAutofit/>
          </a:bodyPr>
          <a:lstStyle/>
          <a:p>
            <a:r>
              <a:rPr lang="pl-PL" sz="3200" dirty="0"/>
              <a:t>Zadania Zespołu zadaniowego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C4C7483-7CA3-255C-F0A0-CF08ECBAF2F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57201" y="1086338"/>
            <a:ext cx="12657333" cy="6425495"/>
          </a:xfrm>
        </p:spPr>
        <p:txBody>
          <a:bodyPr vert="horz" lIns="0" tIns="0" rIns="0" bIns="0" rtlCol="0" anchor="t">
            <a:normAutofit/>
          </a:bodyPr>
          <a:lstStyle/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a typeface="Aptos" panose="020B0004020202020204" pitchFamily="34" charset="0"/>
              </a:rPr>
              <a:t>Opiniowanie planów wykonawczych corocznie przedstawianych ministrowi właściwemu do spraw informatyzacji, na mocy Polityki AI, przez każdego z ministrów;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pl-PL" sz="2400" b="1" dirty="0">
                <a:solidFill>
                  <a:srgbClr val="000000"/>
                </a:solidFill>
                <a:ea typeface="Aptos" panose="020B0004020202020204" pitchFamily="34" charset="0"/>
              </a:rPr>
              <a:t>Przedstawianie Komitetowi Rady Ministrów do spraw Cyfryzacji projektu informacji o realizacji działań w ramach Polityki AI za dany rok;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a typeface="Aptos" panose="020B0004020202020204" pitchFamily="34" charset="0"/>
              </a:rPr>
              <a:t>Prowadzenie bieżącego monitoringu i ewaluacji prac wdrożeniowych Polityki AI;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a typeface="Aptos" panose="020B0004020202020204" pitchFamily="34" charset="0"/>
              </a:rPr>
              <a:t>Przygotowywanie propozycji rekomendacji dla Komitetu Rady Ministrów do spraw Cyfryzacji dotyczących rozwoju ekosystemu sztucznej inteligencji w Polsce;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a typeface="Aptos" panose="020B0004020202020204" pitchFamily="34" charset="0"/>
              </a:rPr>
              <a:t>Przygotowywanie opinii dla podmiotów zaangażowanych w realizację Polityki AI.</a:t>
            </a:r>
          </a:p>
        </p:txBody>
      </p:sp>
    </p:spTree>
    <p:extLst>
      <p:ext uri="{BB962C8B-B14F-4D97-AF65-F5344CB8AC3E}">
        <p14:creationId xmlns:p14="http://schemas.microsoft.com/office/powerpoint/2010/main" val="438372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EADCF223-7B63-1E07-08B3-11BE2A1F9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202" y="-200416"/>
            <a:ext cx="12657333" cy="1122631"/>
          </a:xfrm>
        </p:spPr>
        <p:txBody>
          <a:bodyPr anchor="b">
            <a:normAutofit/>
          </a:bodyPr>
          <a:lstStyle/>
          <a:p>
            <a:r>
              <a:rPr lang="pl-PL" sz="3200" dirty="0"/>
              <a:t>Działania Zespołu zadaniowego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C4C7483-7CA3-255C-F0A0-CF08ECBAF2F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57201" y="1086338"/>
            <a:ext cx="12657333" cy="6425495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pl-PL" sz="2400" b="1" dirty="0">
                <a:solidFill>
                  <a:srgbClr val="000000"/>
                </a:solidFill>
                <a:ea typeface="Aptos" panose="020B0004020202020204" pitchFamily="34" charset="0"/>
              </a:rPr>
              <a:t>22 listopada 2023 roku zostało zorganizowane posiedzenie Zespołu Zadaniowego </a:t>
            </a:r>
            <a:r>
              <a:rPr lang="pl-PL" sz="2400" dirty="0">
                <a:solidFill>
                  <a:srgbClr val="000000"/>
                </a:solidFill>
                <a:ea typeface="Aptos" panose="020B0004020202020204" pitchFamily="34" charset="0"/>
              </a:rPr>
              <a:t>ds. wdrożenia Polityki AI, na którym: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a typeface="Aptos" panose="020B0004020202020204" pitchFamily="34" charset="0"/>
              </a:rPr>
              <a:t>Omówiono </a:t>
            </a:r>
            <a:r>
              <a:rPr lang="pl-PL" sz="2400" b="1" dirty="0">
                <a:solidFill>
                  <a:srgbClr val="000000"/>
                </a:solidFill>
                <a:ea typeface="Aptos" panose="020B0004020202020204" pitchFamily="34" charset="0"/>
              </a:rPr>
              <a:t>międzynarodowy ekosystem rozwoju sztucznej inteligencji</a:t>
            </a:r>
            <a:r>
              <a:rPr lang="pl-PL" sz="2400" dirty="0">
                <a:solidFill>
                  <a:srgbClr val="000000"/>
                </a:solidFill>
                <a:ea typeface="Aptos" panose="020B0004020202020204" pitchFamily="34" charset="0"/>
              </a:rPr>
              <a:t>, w tym sytuację na świecie dotyczącą regulacji prawnych AI, takich jak AI </a:t>
            </a:r>
            <a:r>
              <a:rPr lang="pl-PL" sz="2400" dirty="0" err="1">
                <a:solidFill>
                  <a:srgbClr val="000000"/>
                </a:solidFill>
                <a:ea typeface="Aptos" panose="020B0004020202020204" pitchFamily="34" charset="0"/>
              </a:rPr>
              <a:t>Act</a:t>
            </a:r>
            <a:r>
              <a:rPr lang="pl-PL" sz="2400" dirty="0">
                <a:solidFill>
                  <a:srgbClr val="000000"/>
                </a:solidFill>
                <a:ea typeface="Aptos" panose="020B0004020202020204" pitchFamily="34" charset="0"/>
              </a:rPr>
              <a:t>;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a typeface="Aptos" panose="020B0004020202020204" pitchFamily="34" charset="0"/>
              </a:rPr>
              <a:t>Dyskutowano nt. </a:t>
            </a:r>
            <a:r>
              <a:rPr lang="pl-PL" sz="2400" b="1" dirty="0">
                <a:solidFill>
                  <a:srgbClr val="000000"/>
                </a:solidFill>
                <a:ea typeface="Aptos" panose="020B0004020202020204" pitchFamily="34" charset="0"/>
              </a:rPr>
              <a:t>stanu wdrożenia Polityki AI</a:t>
            </a:r>
            <a:r>
              <a:rPr lang="pl-PL" sz="2400" dirty="0">
                <a:solidFill>
                  <a:srgbClr val="000000"/>
                </a:solidFill>
                <a:ea typeface="Aptos" panose="020B0004020202020204" pitchFamily="34" charset="0"/>
              </a:rPr>
              <a:t>: większość urzędów </a:t>
            </a:r>
            <a:r>
              <a:rPr lang="pl-PL" sz="2400" b="1" dirty="0">
                <a:solidFill>
                  <a:srgbClr val="000000"/>
                </a:solidFill>
                <a:ea typeface="Aptos" panose="020B0004020202020204" pitchFamily="34" charset="0"/>
              </a:rPr>
              <a:t>zreferowało bieżące działania w zakresie wdrażania rozwiązań związanych ze sztuczną inteligencją</a:t>
            </a:r>
            <a:r>
              <a:rPr lang="pl-PL" sz="2400" dirty="0">
                <a:solidFill>
                  <a:srgbClr val="000000"/>
                </a:solidFill>
                <a:ea typeface="Aptos" panose="020B0004020202020204" pitchFamily="34" charset="0"/>
              </a:rPr>
              <a:t> w swoich resortach.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pl-PL" sz="2400" dirty="0">
                <a:solidFill>
                  <a:srgbClr val="000000"/>
                </a:solidFill>
                <a:ea typeface="Aptos" panose="020B0004020202020204" pitchFamily="34" charset="0"/>
              </a:rPr>
              <a:t>Wstępnie ustalono, że przed kolejnym posiedzeniem Zespołu </a:t>
            </a:r>
            <a:r>
              <a:rPr lang="pl-PL" sz="2400" b="1" dirty="0">
                <a:solidFill>
                  <a:srgbClr val="000000"/>
                </a:solidFill>
                <a:ea typeface="Aptos" panose="020B0004020202020204" pitchFamily="34" charset="0"/>
              </a:rPr>
              <a:t>pracownicy Departamentu Innowacji i Technologii założą platformę do wymiany pomysłów </a:t>
            </a:r>
            <a:r>
              <a:rPr lang="pl-PL" sz="2400" dirty="0">
                <a:solidFill>
                  <a:srgbClr val="000000"/>
                </a:solidFill>
                <a:ea typeface="Aptos" panose="020B0004020202020204" pitchFamily="34" charset="0"/>
              </a:rPr>
              <a:t>wśród członków Zespołu Zadaniowego. Formuła zostanie ustalona w trybie roboczym.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endParaRPr lang="pl-PL" sz="2400" dirty="0">
              <a:solidFill>
                <a:srgbClr val="000000"/>
              </a:solidFill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307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EADCF223-7B63-1E07-08B3-11BE2A1F9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202" y="-200416"/>
            <a:ext cx="12657333" cy="1122631"/>
          </a:xfrm>
        </p:spPr>
        <p:txBody>
          <a:bodyPr anchor="b">
            <a:normAutofit/>
          </a:bodyPr>
          <a:lstStyle/>
          <a:p>
            <a:r>
              <a:rPr lang="pl-PL" sz="3200" dirty="0"/>
              <a:t>Zmiany Zespołu zadaniowego w 2024 roku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C4C7483-7CA3-255C-F0A0-CF08ECBAF2F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57201" y="1086338"/>
            <a:ext cx="12657333" cy="6425495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pl-PL" sz="2400" dirty="0">
                <a:solidFill>
                  <a:srgbClr val="000000"/>
                </a:solidFill>
                <a:ea typeface="Aptos" panose="020B0004020202020204" pitchFamily="34" charset="0"/>
              </a:rPr>
              <a:t>Decyzja nr 3/2024 Przewodniczącego Komitetu Rady Ministrów do spraw Cyfryzacji z 2 maja 2024 r. zmieniająca decyzję w sprawie utworzenia Zespołu zadaniowego do spraw realizacji „Polityki dla rozwoju sztucznej inteligencji w Polsce od roku 2020”: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endParaRPr lang="pl-PL" sz="2400" dirty="0">
              <a:solidFill>
                <a:srgbClr val="000000"/>
              </a:solidFill>
              <a:ea typeface="Aptos" panose="020B0004020202020204" pitchFamily="34" charset="0"/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pl-PL" sz="2400" dirty="0"/>
              <a:t>Zastępca Kierownika Zespołu – dyrektor Departamentu Badań i Innowacji w Ministerstwie Cyfryzacji;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pl-PL" sz="2400" dirty="0">
              <a:solidFill>
                <a:srgbClr val="000000"/>
              </a:solidFill>
              <a:ea typeface="Aptos" panose="020B0004020202020204" pitchFamily="34" charset="0"/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pl-PL" sz="2400" dirty="0"/>
              <a:t>Kierownik Zespołu przedkłada Komitetowi Rady Ministrów do spraw Cyfryzacji: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pl-PL" sz="2400" dirty="0"/>
              <a:t>	1) sprawozdanie okresowe z realizacji zadań Zespołu raz w roku, w terminie </a:t>
            </a:r>
            <a:r>
              <a:rPr lang="pl-PL" sz="2400" b="1" dirty="0"/>
              <a:t>do 	dnia 31 marca roku </a:t>
            </a:r>
            <a:r>
              <a:rPr lang="pl-PL" sz="2400" dirty="0"/>
              <a:t>następującego po roku, którego dotyczy sprawozdanie;</a:t>
            </a:r>
            <a:endParaRPr lang="pl-PL" sz="2400" dirty="0">
              <a:solidFill>
                <a:srgbClr val="000000"/>
              </a:solidFill>
              <a:ea typeface="Aptos" panose="020B0004020202020204" pitchFamily="34" charset="0"/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pl-PL" sz="2400" dirty="0">
              <a:solidFill>
                <a:srgbClr val="000000"/>
              </a:solidFill>
              <a:ea typeface="Aptos" panose="020B0004020202020204" pitchFamily="34" charset="0"/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endParaRPr lang="pl-PL" sz="2400" dirty="0">
              <a:solidFill>
                <a:srgbClr val="000000"/>
              </a:solidFill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42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092EFA-5288-6FA8-5093-D9E1CA66DE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999" y="1948723"/>
            <a:ext cx="7592690" cy="4136333"/>
          </a:xfrm>
        </p:spPr>
        <p:txBody>
          <a:bodyPr/>
          <a:lstStyle/>
          <a:p>
            <a:r>
              <a:rPr lang="pl-PL"/>
              <a:t>Dziękujemy za uwagę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4FCEF9CC-9638-B7E2-144B-82A2479F81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081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C">
  <a:themeElements>
    <a:clrScheme name="MC">
      <a:dk1>
        <a:srgbClr val="000000"/>
      </a:dk1>
      <a:lt1>
        <a:srgbClr val="FFFFFF"/>
      </a:lt1>
      <a:dk2>
        <a:srgbClr val="002F67"/>
      </a:dk2>
      <a:lt2>
        <a:srgbClr val="FFFFFF"/>
      </a:lt2>
      <a:accent1>
        <a:srgbClr val="E30613"/>
      </a:accent1>
      <a:accent2>
        <a:srgbClr val="FFCC00"/>
      </a:accent2>
      <a:accent3>
        <a:srgbClr val="1EA6D9"/>
      </a:accent3>
      <a:accent4>
        <a:srgbClr val="29A645"/>
      </a:accent4>
      <a:accent5>
        <a:srgbClr val="49DCB1"/>
      </a:accent5>
      <a:accent6>
        <a:srgbClr val="A379C9"/>
      </a:accent6>
      <a:hlink>
        <a:srgbClr val="1EA6D9"/>
      </a:hlink>
      <a:folHlink>
        <a:srgbClr val="0070C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MC.pptx" id="{1137775F-21C7-47BE-9B32-74E10567DBDC}" vid="{4BD43E3C-6375-43FD-8EDE-93A95424EB1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176cc68-f091-4a7f-ad9e-67747a5f64ff" xsi:nil="true"/>
    <lcf76f155ced4ddcb4097134ff3c332f xmlns="a9a9e3d6-963b-4985-a8a7-a3d2f87a534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14" ma:contentTypeDescription="Utwórz nowy dokument." ma:contentTypeScope="" ma:versionID="96eaf2b4c5e6d4990fa16c3c8a297f38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6e80fa3bced7251babfa21a4337f428a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Tagi obrazów" ma:readOnly="false" ma:fieldId="{5cf76f15-5ced-4ddc-b409-7134ff3c332f}" ma:taxonomyMulti="true" ma:sspId="88746b49-d001-4972-b357-55943193df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d207e83-dd0a-475e-bb49-70d1fbf8467b}" ma:internalName="TaxCatchAll" ma:showField="CatchAllData" ma:web="d176cc68-f091-4a7f-ad9e-67747a5f64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34B8E7-9436-4627-AEF3-30F96BE68E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907DFA-C069-4AA8-9D9C-1DA3711BDFCF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a9a9e3d6-963b-4985-a8a7-a3d2f87a534a"/>
    <ds:schemaRef ds:uri="http://purl.org/dc/elements/1.1/"/>
    <ds:schemaRef ds:uri="http://schemas.microsoft.com/office/2006/metadata/properties"/>
    <ds:schemaRef ds:uri="http://schemas.microsoft.com/office/infopath/2007/PartnerControls"/>
    <ds:schemaRef ds:uri="d176cc68-f091-4a7f-ad9e-67747a5f64ff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7F254FA-2813-4032-A91D-D334B29D2D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a9e3d6-963b-4985-a8a7-a3d2f87a534a"/>
    <ds:schemaRef ds:uri="d176cc68-f091-4a7f-ad9e-67747a5f6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MC_SzablonPrezentacji_2023</Template>
  <TotalTime>71</TotalTime>
  <Words>315</Words>
  <Application>Microsoft Office PowerPoint</Application>
  <PresentationFormat>Niestandardowy</PresentationFormat>
  <Paragraphs>22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Century Gothic</vt:lpstr>
      <vt:lpstr>Wingdings</vt:lpstr>
      <vt:lpstr>MC</vt:lpstr>
      <vt:lpstr>Sprawozdanie z realizacji zadań Zespołu zadaniowego do spraw realizacji „Polityki dla rozwoju sztucznej inteligencji w Polsce od roku 2020” za rok 2023</vt:lpstr>
      <vt:lpstr>Zadania Zespołu zadaniowego</vt:lpstr>
      <vt:lpstr>Działania Zespołu zadaniowego</vt:lpstr>
      <vt:lpstr>Zmiany Zespołu zadaniowego w 2024 roku</vt:lpstr>
      <vt:lpstr>Dziękujemy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Kościerzyńska Karolina</dc:creator>
  <cp:lastModifiedBy>Krzypkowska Pamela</cp:lastModifiedBy>
  <cp:revision>57</cp:revision>
  <dcterms:created xsi:type="dcterms:W3CDTF">2024-05-31T12:07:39Z</dcterms:created>
  <dcterms:modified xsi:type="dcterms:W3CDTF">2024-10-13T18:30:52Z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  <property fmtid="{D5CDD505-2E9C-101B-9397-08002B2CF9AE}" pid="3" name="MediaServiceImageTags">
    <vt:lpwstr/>
  </property>
</Properties>
</file>