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32"/>
  </p:notesMasterIdLst>
  <p:sldIdLst>
    <p:sldId id="256" r:id="rId5"/>
    <p:sldId id="283" r:id="rId6"/>
    <p:sldId id="285" r:id="rId7"/>
    <p:sldId id="286" r:id="rId8"/>
    <p:sldId id="297" r:id="rId9"/>
    <p:sldId id="298" r:id="rId10"/>
    <p:sldId id="287" r:id="rId11"/>
    <p:sldId id="288" r:id="rId12"/>
    <p:sldId id="300" r:id="rId13"/>
    <p:sldId id="302" r:id="rId14"/>
    <p:sldId id="299" r:id="rId15"/>
    <p:sldId id="303" r:id="rId16"/>
    <p:sldId id="301" r:id="rId17"/>
    <p:sldId id="304" r:id="rId18"/>
    <p:sldId id="305" r:id="rId19"/>
    <p:sldId id="306" r:id="rId20"/>
    <p:sldId id="307" r:id="rId21"/>
    <p:sldId id="312" r:id="rId22"/>
    <p:sldId id="313" r:id="rId23"/>
    <p:sldId id="309" r:id="rId24"/>
    <p:sldId id="310" r:id="rId25"/>
    <p:sldId id="311" r:id="rId26"/>
    <p:sldId id="315" r:id="rId27"/>
    <p:sldId id="314" r:id="rId28"/>
    <p:sldId id="295" r:id="rId29"/>
    <p:sldId id="281" r:id="rId30"/>
    <p:sldId id="279" r:id="rId31"/>
  </p:sldIdLst>
  <p:sldSz cx="12192000" cy="6858000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574" userDrawn="1">
          <p15:clr>
            <a:srgbClr val="A4A3A4"/>
          </p15:clr>
        </p15:guide>
        <p15:guide id="2" pos="121" userDrawn="1">
          <p15:clr>
            <a:srgbClr val="A4A3A4"/>
          </p15:clr>
        </p15:guide>
        <p15:guide id="3" orient="horz" pos="57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jka Karolina" initials="PK" lastIdx="1" clrIdx="0">
    <p:extLst>
      <p:ext uri="{19B8F6BF-5375-455C-9EA6-DF929625EA0E}">
        <p15:presenceInfo xmlns:p15="http://schemas.microsoft.com/office/powerpoint/2012/main" userId="S-1-5-21-3906529882-2472526378-782400817-1344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DFF1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E8FB55F-B136-9A5B-23D1-38CE0F5BD8AD}" v="388" dt="2022-12-18T15:29:42.768"/>
    <p1510:client id="{82D648C9-72C6-D23B-B8D2-3C4814AAEFD8}" v="50" dt="2022-12-19T09:04:59.759"/>
    <p1510:client id="{8E5EA61D-D63D-8BBA-A283-E8DF25246A7A}" v="7" dt="2022-12-19T07:07:30.933"/>
    <p1510:client id="{9D76D516-8AC8-4C11-BF59-C7C175B00A4F}" v="107" dt="2022-12-18T15:07:26.749"/>
    <p1510:client id="{B9F7900E-BBDE-1B8B-91E8-676EDB9AC13D}" v="91" dt="2022-12-18T15:38:30.040"/>
    <p1510:client id="{CC4570A8-36CB-5277-B04B-4D91363D9E08}" v="140" dt="2022-12-18T16:20:23.714"/>
    <p1510:client id="{EC497D05-1DB1-14B0-CEFD-9A5A7CE7CB2C}" v="273" dt="2022-12-18T16:02:09.18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Styl pośredni 3 — Ak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E3FDE45-AF77-4B5C-9715-49D594BDF05E}" styleName="Styl jasny 1 — Ak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12C8C85-51F0-491E-9774-3900AFEF0FD7}" styleName="Styl jasny 2 — Ak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56" y="72"/>
      </p:cViewPr>
      <p:guideLst>
        <p:guide pos="574"/>
        <p:guide pos="121"/>
        <p:guide orient="horz" pos="5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commentAuthors" Target="commentAuthor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AE3EA3-79B7-4FFA-8090-8F26BB9FBED6}" type="doc">
      <dgm:prSet loTypeId="urn:microsoft.com/office/officeart/2008/layout/VerticalCurvedList" loCatId="list" qsTypeId="urn:microsoft.com/office/officeart/2005/8/quickstyle/3d2" qsCatId="3D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D64E4058-41E2-4330-95E2-D179639ACABF}">
      <dgm:prSet phldr="0"/>
      <dgm:spPr/>
      <dgm:t>
        <a:bodyPr/>
        <a:lstStyle/>
        <a:p>
          <a:pPr rtl="0"/>
          <a:r>
            <a:rPr lang="pl-PL" b="0" dirty="0"/>
            <a:t> </a:t>
          </a:r>
          <a:r>
            <a:rPr lang="pl-PL" dirty="0"/>
            <a:t>W ciągu ostatnich 3 lat przed dniem złożenia wniosku NFOŚiGW nie wypowiedział Wnioskodawcy lub nie rozwiązał z nim umowy o dofinansowanie - za wyjątkiem rozwiązania za porozumieniem stron - z przyczyn leżących po stronie Wnioskodawcy</a:t>
          </a:r>
          <a:r>
            <a:rPr lang="en-US" dirty="0"/>
            <a:t> </a:t>
          </a:r>
          <a:endParaRPr lang="pl-PL" dirty="0"/>
        </a:p>
      </dgm:t>
    </dgm:pt>
    <dgm:pt modelId="{84E2AA92-3F19-4629-9C4B-B4F3BB9E3B75}" type="parTrans" cxnId="{6908B618-EF48-4A50-A8AB-CB7E0E4DCBA6}">
      <dgm:prSet/>
      <dgm:spPr/>
      <dgm:t>
        <a:bodyPr/>
        <a:lstStyle/>
        <a:p>
          <a:endParaRPr lang="pl-PL"/>
        </a:p>
      </dgm:t>
    </dgm:pt>
    <dgm:pt modelId="{916B1FA6-3C99-4F59-A78F-C25A11B7A03A}" type="sibTrans" cxnId="{6908B618-EF48-4A50-A8AB-CB7E0E4DCBA6}">
      <dgm:prSet/>
      <dgm:spPr/>
      <dgm:t>
        <a:bodyPr/>
        <a:lstStyle/>
        <a:p>
          <a:endParaRPr lang="pl-PL"/>
        </a:p>
      </dgm:t>
    </dgm:pt>
    <dgm:pt modelId="{158F7FFB-C9D1-4C91-B8D0-45F01F9F9CDB}">
      <dgm:prSet phldr="0"/>
      <dgm:spPr/>
      <dgm:t>
        <a:bodyPr/>
        <a:lstStyle/>
        <a:p>
          <a:pPr algn="l" rtl="0"/>
          <a:r>
            <a:rPr lang="pl-PL" b="1" dirty="0"/>
            <a:t>Kryterium 1  </a:t>
          </a:r>
        </a:p>
      </dgm:t>
    </dgm:pt>
    <dgm:pt modelId="{8B0984B1-DD66-4548-A9EB-118FE7C506F6}" type="parTrans" cxnId="{BE04EDC4-E8DA-437E-A319-87B601573719}">
      <dgm:prSet/>
      <dgm:spPr/>
      <dgm:t>
        <a:bodyPr/>
        <a:lstStyle/>
        <a:p>
          <a:endParaRPr lang="pl-PL"/>
        </a:p>
      </dgm:t>
    </dgm:pt>
    <dgm:pt modelId="{90166BDE-5BFD-478B-A1B1-B1F44037ECFE}" type="sibTrans" cxnId="{BE04EDC4-E8DA-437E-A319-87B601573719}">
      <dgm:prSet/>
      <dgm:spPr/>
      <dgm:t>
        <a:bodyPr/>
        <a:lstStyle/>
        <a:p>
          <a:endParaRPr lang="en-US"/>
        </a:p>
      </dgm:t>
    </dgm:pt>
    <dgm:pt modelId="{79D5AF9E-8FEF-4941-9DBC-8C43B373A4CE}">
      <dgm:prSet phldr="0"/>
      <dgm:spPr/>
      <dgm:t>
        <a:bodyPr/>
        <a:lstStyle/>
        <a:p>
          <a:pPr rtl="0"/>
          <a:r>
            <a:rPr lang="pl-PL" b="0" dirty="0"/>
            <a:t> </a:t>
          </a:r>
          <a:r>
            <a:rPr lang="pl-PL" dirty="0"/>
            <a:t>Wniosek jest złożony w terminie określonym w Regulaminie naboru  </a:t>
          </a:r>
        </a:p>
      </dgm:t>
    </dgm:pt>
    <dgm:pt modelId="{67BECAA1-71AB-481C-9FD5-977CACE9B8BA}" type="parTrans" cxnId="{2425CEE4-6CB8-40EC-A16B-76EAF8FCFF25}">
      <dgm:prSet/>
      <dgm:spPr/>
      <dgm:t>
        <a:bodyPr/>
        <a:lstStyle/>
        <a:p>
          <a:endParaRPr lang="pl-PL"/>
        </a:p>
      </dgm:t>
    </dgm:pt>
    <dgm:pt modelId="{ECDC881D-BA33-4B66-AC35-67CDEA4E477F}" type="sibTrans" cxnId="{2425CEE4-6CB8-40EC-A16B-76EAF8FCFF25}">
      <dgm:prSet/>
      <dgm:spPr/>
      <dgm:t>
        <a:bodyPr/>
        <a:lstStyle/>
        <a:p>
          <a:endParaRPr lang="pl-PL"/>
        </a:p>
      </dgm:t>
    </dgm:pt>
    <dgm:pt modelId="{7FFBFC9D-D2CA-46BD-B7F7-7089A9B6CF82}">
      <dgm:prSet phldr="0"/>
      <dgm:spPr/>
      <dgm:t>
        <a:bodyPr/>
        <a:lstStyle/>
        <a:p>
          <a:pPr algn="l" rtl="0"/>
          <a:r>
            <a:rPr lang="pl-PL" b="1" dirty="0"/>
            <a:t>Kryterium 2 </a:t>
          </a:r>
        </a:p>
      </dgm:t>
    </dgm:pt>
    <dgm:pt modelId="{B8B9DF05-A1F9-484A-839F-52B14580417D}" type="parTrans" cxnId="{E7E2428B-A094-4FA0-A8D6-A70D2975538D}">
      <dgm:prSet/>
      <dgm:spPr/>
      <dgm:t>
        <a:bodyPr/>
        <a:lstStyle/>
        <a:p>
          <a:endParaRPr lang="pl-PL"/>
        </a:p>
      </dgm:t>
    </dgm:pt>
    <dgm:pt modelId="{4972AC3F-9E4B-4EA2-8BA5-78AD7AE55766}" type="sibTrans" cxnId="{E7E2428B-A094-4FA0-A8D6-A70D2975538D}">
      <dgm:prSet/>
      <dgm:spPr/>
      <dgm:t>
        <a:bodyPr/>
        <a:lstStyle/>
        <a:p>
          <a:endParaRPr lang="en-US"/>
        </a:p>
      </dgm:t>
    </dgm:pt>
    <dgm:pt modelId="{8EA2FBA5-C892-4A28-8935-223B27734E6A}">
      <dgm:prSet phldr="0"/>
      <dgm:spPr/>
      <dgm:t>
        <a:bodyPr/>
        <a:lstStyle/>
        <a:p>
          <a:pPr rtl="0"/>
          <a:r>
            <a:rPr lang="pl-PL" b="0" dirty="0"/>
            <a:t> </a:t>
          </a:r>
          <a:r>
            <a:rPr lang="pl-PL" dirty="0"/>
            <a:t>Wniosek jest złożony na obowiązującym formularzu i w wymaganej formie  </a:t>
          </a:r>
        </a:p>
      </dgm:t>
    </dgm:pt>
    <dgm:pt modelId="{22A08ED0-2D5A-474A-8D82-E38BFF290A74}" type="parTrans" cxnId="{695F825B-3F51-4344-9930-1738D49168B0}">
      <dgm:prSet/>
      <dgm:spPr/>
      <dgm:t>
        <a:bodyPr/>
        <a:lstStyle/>
        <a:p>
          <a:endParaRPr lang="pl-PL"/>
        </a:p>
      </dgm:t>
    </dgm:pt>
    <dgm:pt modelId="{41D8E43B-BE14-4894-8676-7AF283E5BA27}" type="sibTrans" cxnId="{695F825B-3F51-4344-9930-1738D49168B0}">
      <dgm:prSet/>
      <dgm:spPr/>
      <dgm:t>
        <a:bodyPr/>
        <a:lstStyle/>
        <a:p>
          <a:endParaRPr lang="pl-PL"/>
        </a:p>
      </dgm:t>
    </dgm:pt>
    <dgm:pt modelId="{B750C52B-DFDD-46D1-9099-9DC28DB9367E}">
      <dgm:prSet phldr="0"/>
      <dgm:spPr/>
      <dgm:t>
        <a:bodyPr/>
        <a:lstStyle/>
        <a:p>
          <a:pPr algn="l" rtl="0"/>
          <a:r>
            <a:rPr lang="pl-PL" b="1" dirty="0"/>
            <a:t>Kryterium 3 </a:t>
          </a:r>
        </a:p>
      </dgm:t>
    </dgm:pt>
    <dgm:pt modelId="{AF49A1D0-4A65-48F1-973B-5A8DF563F094}" type="parTrans" cxnId="{DD77EEAD-A5E3-464B-B927-734119591E31}">
      <dgm:prSet/>
      <dgm:spPr/>
      <dgm:t>
        <a:bodyPr/>
        <a:lstStyle/>
        <a:p>
          <a:endParaRPr lang="pl-PL"/>
        </a:p>
      </dgm:t>
    </dgm:pt>
    <dgm:pt modelId="{4A2F49D7-9AD6-4F89-B91E-0C42FD1B7B23}" type="sibTrans" cxnId="{DD77EEAD-A5E3-464B-B927-734119591E31}">
      <dgm:prSet/>
      <dgm:spPr/>
      <dgm:t>
        <a:bodyPr/>
        <a:lstStyle/>
        <a:p>
          <a:endParaRPr lang="en-US"/>
        </a:p>
      </dgm:t>
    </dgm:pt>
    <dgm:pt modelId="{E9980F34-E8C2-4CD2-89FC-7BB84C095017}">
      <dgm:prSet phldr="0"/>
      <dgm:spPr/>
      <dgm:t>
        <a:bodyPr/>
        <a:lstStyle/>
        <a:p>
          <a:pPr rtl="0"/>
          <a:r>
            <a:rPr lang="pl-PL" b="0" dirty="0"/>
            <a:t> </a:t>
          </a:r>
          <a:r>
            <a:rPr lang="pl-PL" dirty="0"/>
            <a:t>Wniosek jest kompletny i prawidłowo podpisany, wypełniono wszystkie wymagane pola formularza wniosku oraz dołączono wszystkie wymagane załączniki  </a:t>
          </a:r>
        </a:p>
      </dgm:t>
    </dgm:pt>
    <dgm:pt modelId="{B62D3A5C-9D31-4BF4-9467-3CEF541D557B}" type="parTrans" cxnId="{17A99E72-31BE-40D2-B446-EE9D36867DB2}">
      <dgm:prSet/>
      <dgm:spPr/>
      <dgm:t>
        <a:bodyPr/>
        <a:lstStyle/>
        <a:p>
          <a:endParaRPr lang="pl-PL"/>
        </a:p>
      </dgm:t>
    </dgm:pt>
    <dgm:pt modelId="{C3537AA0-0380-4EBD-AA92-C192D031129A}" type="sibTrans" cxnId="{17A99E72-31BE-40D2-B446-EE9D36867DB2}">
      <dgm:prSet/>
      <dgm:spPr/>
      <dgm:t>
        <a:bodyPr/>
        <a:lstStyle/>
        <a:p>
          <a:endParaRPr lang="pl-PL"/>
        </a:p>
      </dgm:t>
    </dgm:pt>
    <dgm:pt modelId="{420C6CE2-0C1A-436E-AEA7-9F3F8FB259F9}">
      <dgm:prSet phldr="0"/>
      <dgm:spPr/>
      <dgm:t>
        <a:bodyPr/>
        <a:lstStyle/>
        <a:p>
          <a:pPr algn="l" rtl="0"/>
          <a:r>
            <a:rPr lang="pl-PL" b="1" dirty="0"/>
            <a:t>Kryterium 4</a:t>
          </a:r>
          <a:r>
            <a:rPr lang="pl-PL" dirty="0"/>
            <a:t> </a:t>
          </a:r>
        </a:p>
      </dgm:t>
    </dgm:pt>
    <dgm:pt modelId="{2DC3002C-04A5-4E55-A2D9-E20B42AB23BA}" type="parTrans" cxnId="{011FF58A-9DE0-4930-9595-0C2520AF4EC1}">
      <dgm:prSet/>
      <dgm:spPr/>
      <dgm:t>
        <a:bodyPr/>
        <a:lstStyle/>
        <a:p>
          <a:endParaRPr lang="pl-PL"/>
        </a:p>
      </dgm:t>
    </dgm:pt>
    <dgm:pt modelId="{8C4DB3C5-D8C9-4957-AFC0-8849D917A956}" type="sibTrans" cxnId="{011FF58A-9DE0-4930-9595-0C2520AF4EC1}">
      <dgm:prSet/>
      <dgm:spPr/>
      <dgm:t>
        <a:bodyPr/>
        <a:lstStyle/>
        <a:p>
          <a:endParaRPr lang="en-US"/>
        </a:p>
      </dgm:t>
    </dgm:pt>
    <dgm:pt modelId="{895868F5-BE84-40B0-99BD-8E820E96019C}">
      <dgm:prSet phldr="0"/>
      <dgm:spPr/>
      <dgm:t>
        <a:bodyPr/>
        <a:lstStyle/>
        <a:p>
          <a:pPr algn="l" rtl="0"/>
          <a:r>
            <a:rPr lang="pl-PL" b="0" dirty="0"/>
            <a:t> </a:t>
          </a:r>
          <a:r>
            <a:rPr lang="pl-PL" dirty="0"/>
            <a:t>Wnioskodawca mieści się w katalogu Beneficjentów, określonym </a:t>
          </a:r>
          <a:r>
            <a:rPr lang="en-US" dirty="0"/>
            <a:t> </a:t>
          </a:r>
          <a:br>
            <a:rPr lang="en-US" dirty="0"/>
          </a:br>
          <a:r>
            <a:rPr lang="en-US" dirty="0"/>
            <a:t> </a:t>
          </a:r>
          <a:r>
            <a:rPr lang="pl-PL" dirty="0"/>
            <a:t>w programie priorytetowym</a:t>
          </a:r>
          <a:r>
            <a:rPr lang="en-US" dirty="0"/>
            <a:t>  </a:t>
          </a:r>
          <a:endParaRPr lang="pl-PL" dirty="0"/>
        </a:p>
      </dgm:t>
    </dgm:pt>
    <dgm:pt modelId="{EE03C8C3-9975-450A-9CB6-33F86CB8E8FC}" type="parTrans" cxnId="{AABF2FBC-7244-45D9-AF43-62337EE442C2}">
      <dgm:prSet/>
      <dgm:spPr/>
      <dgm:t>
        <a:bodyPr/>
        <a:lstStyle/>
        <a:p>
          <a:endParaRPr lang="pl-PL"/>
        </a:p>
      </dgm:t>
    </dgm:pt>
    <dgm:pt modelId="{FBF3D600-2698-4078-999E-86D4DAD97C6B}" type="sibTrans" cxnId="{AABF2FBC-7244-45D9-AF43-62337EE442C2}">
      <dgm:prSet/>
      <dgm:spPr/>
      <dgm:t>
        <a:bodyPr/>
        <a:lstStyle/>
        <a:p>
          <a:endParaRPr lang="pl-PL"/>
        </a:p>
      </dgm:t>
    </dgm:pt>
    <dgm:pt modelId="{66D03AA8-22D5-4442-B7CA-F28B9C5B8EFA}">
      <dgm:prSet phldr="0"/>
      <dgm:spPr/>
      <dgm:t>
        <a:bodyPr/>
        <a:lstStyle/>
        <a:p>
          <a:pPr algn="l" rtl="0"/>
          <a:r>
            <a:rPr lang="pl-PL" b="1" dirty="0"/>
            <a:t>Kryterium 5 </a:t>
          </a:r>
        </a:p>
      </dgm:t>
    </dgm:pt>
    <dgm:pt modelId="{0F35FCEC-1D62-4CED-B495-F000F7C533CC}" type="parTrans" cxnId="{39E34F85-0F30-4D10-92D0-76A31D626F55}">
      <dgm:prSet/>
      <dgm:spPr/>
      <dgm:t>
        <a:bodyPr/>
        <a:lstStyle/>
        <a:p>
          <a:endParaRPr lang="pl-PL"/>
        </a:p>
      </dgm:t>
    </dgm:pt>
    <dgm:pt modelId="{965C8CEE-5C1F-420D-B0D8-F5FED39BC4B9}" type="sibTrans" cxnId="{39E34F85-0F30-4D10-92D0-76A31D626F55}">
      <dgm:prSet/>
      <dgm:spPr/>
      <dgm:t>
        <a:bodyPr/>
        <a:lstStyle/>
        <a:p>
          <a:endParaRPr lang="pl-PL"/>
        </a:p>
      </dgm:t>
    </dgm:pt>
    <dgm:pt modelId="{C0939633-1DA8-4710-AF3D-C7A081868BD3}" type="pres">
      <dgm:prSet presAssocID="{1AAE3EA3-79B7-4FFA-8090-8F26BB9FBED6}" presName="Name0" presStyleCnt="0">
        <dgm:presLayoutVars>
          <dgm:chMax val="7"/>
          <dgm:chPref val="7"/>
          <dgm:dir/>
        </dgm:presLayoutVars>
      </dgm:prSet>
      <dgm:spPr/>
    </dgm:pt>
    <dgm:pt modelId="{8E5F7088-C334-4745-A1DE-A714FA69E74D}" type="pres">
      <dgm:prSet presAssocID="{1AAE3EA3-79B7-4FFA-8090-8F26BB9FBED6}" presName="Name1" presStyleCnt="0"/>
      <dgm:spPr/>
    </dgm:pt>
    <dgm:pt modelId="{F0E7A932-CC2A-4429-8083-737E1DC376F5}" type="pres">
      <dgm:prSet presAssocID="{1AAE3EA3-79B7-4FFA-8090-8F26BB9FBED6}" presName="cycle" presStyleCnt="0"/>
      <dgm:spPr/>
    </dgm:pt>
    <dgm:pt modelId="{CDE36831-4046-4E7A-BB26-2E4DA6845347}" type="pres">
      <dgm:prSet presAssocID="{1AAE3EA3-79B7-4FFA-8090-8F26BB9FBED6}" presName="srcNode" presStyleLbl="node1" presStyleIdx="0" presStyleCnt="5"/>
      <dgm:spPr/>
    </dgm:pt>
    <dgm:pt modelId="{A12EECDD-2B7C-40B8-B170-481E74578F47}" type="pres">
      <dgm:prSet presAssocID="{1AAE3EA3-79B7-4FFA-8090-8F26BB9FBED6}" presName="conn" presStyleLbl="parChTrans1D2" presStyleIdx="0" presStyleCnt="1"/>
      <dgm:spPr/>
    </dgm:pt>
    <dgm:pt modelId="{7D437DFF-1BA3-445B-B9CB-C63CD39035CF}" type="pres">
      <dgm:prSet presAssocID="{1AAE3EA3-79B7-4FFA-8090-8F26BB9FBED6}" presName="extraNode" presStyleLbl="node1" presStyleIdx="0" presStyleCnt="5"/>
      <dgm:spPr/>
    </dgm:pt>
    <dgm:pt modelId="{CAD5FC73-45EC-4E69-ACD5-D380764BB965}" type="pres">
      <dgm:prSet presAssocID="{1AAE3EA3-79B7-4FFA-8090-8F26BB9FBED6}" presName="dstNode" presStyleLbl="node1" presStyleIdx="0" presStyleCnt="5"/>
      <dgm:spPr/>
    </dgm:pt>
    <dgm:pt modelId="{0DE8F3D2-8356-443D-9A8F-85F08A35C5E2}" type="pres">
      <dgm:prSet presAssocID="{158F7FFB-C9D1-4C91-B8D0-45F01F9F9CDB}" presName="text_1" presStyleLbl="node1" presStyleIdx="0" presStyleCnt="5">
        <dgm:presLayoutVars>
          <dgm:bulletEnabled val="1"/>
        </dgm:presLayoutVars>
      </dgm:prSet>
      <dgm:spPr/>
    </dgm:pt>
    <dgm:pt modelId="{2CF0EC48-1325-42C7-91BE-2C9773CA70B7}" type="pres">
      <dgm:prSet presAssocID="{158F7FFB-C9D1-4C91-B8D0-45F01F9F9CDB}" presName="accent_1" presStyleCnt="0"/>
      <dgm:spPr/>
    </dgm:pt>
    <dgm:pt modelId="{B85D0935-9618-4A09-BB6F-11CEEF4E1992}" type="pres">
      <dgm:prSet presAssocID="{158F7FFB-C9D1-4C91-B8D0-45F01F9F9CDB}" presName="accentRepeatNode" presStyleLbl="solidFgAcc1" presStyleIdx="0" presStyleCnt="5"/>
      <dgm:spPr>
        <a:prstGeom prst="hexagon">
          <a:avLst/>
        </a:prstGeom>
      </dgm:spPr>
    </dgm:pt>
    <dgm:pt modelId="{16561360-0DEF-4869-B547-C21F40FB6611}" type="pres">
      <dgm:prSet presAssocID="{7FFBFC9D-D2CA-46BD-B7F7-7089A9B6CF82}" presName="text_2" presStyleLbl="node1" presStyleIdx="1" presStyleCnt="5">
        <dgm:presLayoutVars>
          <dgm:bulletEnabled val="1"/>
        </dgm:presLayoutVars>
      </dgm:prSet>
      <dgm:spPr/>
    </dgm:pt>
    <dgm:pt modelId="{26810208-E365-4303-8ED4-DE9D70F65C1D}" type="pres">
      <dgm:prSet presAssocID="{7FFBFC9D-D2CA-46BD-B7F7-7089A9B6CF82}" presName="accent_2" presStyleCnt="0"/>
      <dgm:spPr/>
    </dgm:pt>
    <dgm:pt modelId="{152E0304-BA15-4EA4-9C45-FC3A4E63A228}" type="pres">
      <dgm:prSet presAssocID="{7FFBFC9D-D2CA-46BD-B7F7-7089A9B6CF82}" presName="accentRepeatNode" presStyleLbl="solidFgAcc1" presStyleIdx="1" presStyleCnt="5"/>
      <dgm:spPr>
        <a:prstGeom prst="hexagon">
          <a:avLst/>
        </a:prstGeom>
      </dgm:spPr>
    </dgm:pt>
    <dgm:pt modelId="{959986C9-1C7C-4D0A-9546-1C6085062259}" type="pres">
      <dgm:prSet presAssocID="{B750C52B-DFDD-46D1-9099-9DC28DB9367E}" presName="text_3" presStyleLbl="node1" presStyleIdx="2" presStyleCnt="5">
        <dgm:presLayoutVars>
          <dgm:bulletEnabled val="1"/>
        </dgm:presLayoutVars>
      </dgm:prSet>
      <dgm:spPr/>
    </dgm:pt>
    <dgm:pt modelId="{338BFF87-95DC-44FA-8665-EB85608FB959}" type="pres">
      <dgm:prSet presAssocID="{B750C52B-DFDD-46D1-9099-9DC28DB9367E}" presName="accent_3" presStyleCnt="0"/>
      <dgm:spPr/>
    </dgm:pt>
    <dgm:pt modelId="{C5929B81-A6A2-4EA8-8271-10D6D66A28C8}" type="pres">
      <dgm:prSet presAssocID="{B750C52B-DFDD-46D1-9099-9DC28DB9367E}" presName="accentRepeatNode" presStyleLbl="solidFgAcc1" presStyleIdx="2" presStyleCnt="5"/>
      <dgm:spPr>
        <a:prstGeom prst="hexagon">
          <a:avLst/>
        </a:prstGeom>
      </dgm:spPr>
    </dgm:pt>
    <dgm:pt modelId="{421C5227-64DB-4B9C-B389-6135292AE576}" type="pres">
      <dgm:prSet presAssocID="{420C6CE2-0C1A-436E-AEA7-9F3F8FB259F9}" presName="text_4" presStyleLbl="node1" presStyleIdx="3" presStyleCnt="5">
        <dgm:presLayoutVars>
          <dgm:bulletEnabled val="1"/>
        </dgm:presLayoutVars>
      </dgm:prSet>
      <dgm:spPr/>
    </dgm:pt>
    <dgm:pt modelId="{9F357A98-234B-46F6-9868-E18F068413A6}" type="pres">
      <dgm:prSet presAssocID="{420C6CE2-0C1A-436E-AEA7-9F3F8FB259F9}" presName="accent_4" presStyleCnt="0"/>
      <dgm:spPr/>
    </dgm:pt>
    <dgm:pt modelId="{D5E33546-0EF5-4A2C-8BCE-2F595CBACF51}" type="pres">
      <dgm:prSet presAssocID="{420C6CE2-0C1A-436E-AEA7-9F3F8FB259F9}" presName="accentRepeatNode" presStyleLbl="solidFgAcc1" presStyleIdx="3" presStyleCnt="5"/>
      <dgm:spPr>
        <a:prstGeom prst="hexagon">
          <a:avLst/>
        </a:prstGeom>
      </dgm:spPr>
    </dgm:pt>
    <dgm:pt modelId="{460444D4-32F6-4C05-B524-8A762C81D1EF}" type="pres">
      <dgm:prSet presAssocID="{66D03AA8-22D5-4442-B7CA-F28B9C5B8EFA}" presName="text_5" presStyleLbl="node1" presStyleIdx="4" presStyleCnt="5">
        <dgm:presLayoutVars>
          <dgm:bulletEnabled val="1"/>
        </dgm:presLayoutVars>
      </dgm:prSet>
      <dgm:spPr/>
    </dgm:pt>
    <dgm:pt modelId="{DD8DCDA5-DB5A-42CE-9A2B-E63319A377AC}" type="pres">
      <dgm:prSet presAssocID="{66D03AA8-22D5-4442-B7CA-F28B9C5B8EFA}" presName="accent_5" presStyleCnt="0"/>
      <dgm:spPr/>
    </dgm:pt>
    <dgm:pt modelId="{DA1DB036-CC4F-41C5-ACDF-CCEC62D1D438}" type="pres">
      <dgm:prSet presAssocID="{66D03AA8-22D5-4442-B7CA-F28B9C5B8EFA}" presName="accentRepeatNode" presStyleLbl="solidFgAcc1" presStyleIdx="4" presStyleCnt="5"/>
      <dgm:spPr>
        <a:prstGeom prst="hexagon">
          <a:avLst/>
        </a:prstGeom>
      </dgm:spPr>
    </dgm:pt>
  </dgm:ptLst>
  <dgm:cxnLst>
    <dgm:cxn modelId="{6908B618-EF48-4A50-A8AB-CB7E0E4DCBA6}" srcId="{66D03AA8-22D5-4442-B7CA-F28B9C5B8EFA}" destId="{D64E4058-41E2-4330-95E2-D179639ACABF}" srcOrd="0" destOrd="0" parTransId="{84E2AA92-3F19-4629-9C4B-B4F3BB9E3B75}" sibTransId="{916B1FA6-3C99-4F59-A78F-C25A11B7A03A}"/>
    <dgm:cxn modelId="{0A95231B-8A9D-4D53-9AC1-54BBEB64C87C}" type="presOf" srcId="{1AAE3EA3-79B7-4FFA-8090-8F26BB9FBED6}" destId="{C0939633-1DA8-4710-AF3D-C7A081868BD3}" srcOrd="0" destOrd="0" presId="urn:microsoft.com/office/officeart/2008/layout/VerticalCurvedList"/>
    <dgm:cxn modelId="{BE5E0F2A-1E7C-4C9E-9845-536F236A8235}" type="presOf" srcId="{D64E4058-41E2-4330-95E2-D179639ACABF}" destId="{460444D4-32F6-4C05-B524-8A762C81D1EF}" srcOrd="0" destOrd="1" presId="urn:microsoft.com/office/officeart/2008/layout/VerticalCurvedList"/>
    <dgm:cxn modelId="{A0107C3A-93D7-4849-A1D8-53152789F775}" type="presOf" srcId="{895868F5-BE84-40B0-99BD-8E820E96019C}" destId="{421C5227-64DB-4B9C-B389-6135292AE576}" srcOrd="0" destOrd="1" presId="urn:microsoft.com/office/officeart/2008/layout/VerticalCurvedList"/>
    <dgm:cxn modelId="{695F825B-3F51-4344-9930-1738D49168B0}" srcId="{7FFBFC9D-D2CA-46BD-B7F7-7089A9B6CF82}" destId="{8EA2FBA5-C892-4A28-8935-223B27734E6A}" srcOrd="0" destOrd="0" parTransId="{22A08ED0-2D5A-474A-8D82-E38BFF290A74}" sibTransId="{41D8E43B-BE14-4894-8676-7AF283E5BA27}"/>
    <dgm:cxn modelId="{8ABE2267-830A-45D6-95DE-51AF82E8A6FD}" type="presOf" srcId="{420C6CE2-0C1A-436E-AEA7-9F3F8FB259F9}" destId="{421C5227-64DB-4B9C-B389-6135292AE576}" srcOrd="0" destOrd="0" presId="urn:microsoft.com/office/officeart/2008/layout/VerticalCurvedList"/>
    <dgm:cxn modelId="{17A99E72-31BE-40D2-B446-EE9D36867DB2}" srcId="{B750C52B-DFDD-46D1-9099-9DC28DB9367E}" destId="{E9980F34-E8C2-4CD2-89FC-7BB84C095017}" srcOrd="0" destOrd="0" parTransId="{B62D3A5C-9D31-4BF4-9467-3CEF541D557B}" sibTransId="{C3537AA0-0380-4EBD-AA92-C192D031129A}"/>
    <dgm:cxn modelId="{B1A2E058-01B2-4712-B711-650D82A64747}" type="presOf" srcId="{158F7FFB-C9D1-4C91-B8D0-45F01F9F9CDB}" destId="{0DE8F3D2-8356-443D-9A8F-85F08A35C5E2}" srcOrd="0" destOrd="0" presId="urn:microsoft.com/office/officeart/2008/layout/VerticalCurvedList"/>
    <dgm:cxn modelId="{CE37557D-7A0A-42B9-AF63-D55EAB4FF865}" type="presOf" srcId="{7FFBFC9D-D2CA-46BD-B7F7-7089A9B6CF82}" destId="{16561360-0DEF-4869-B547-C21F40FB6611}" srcOrd="0" destOrd="0" presId="urn:microsoft.com/office/officeart/2008/layout/VerticalCurvedList"/>
    <dgm:cxn modelId="{D9F6F980-9BA9-481D-A4CA-A56D1724368D}" type="presOf" srcId="{66D03AA8-22D5-4442-B7CA-F28B9C5B8EFA}" destId="{460444D4-32F6-4C05-B524-8A762C81D1EF}" srcOrd="0" destOrd="0" presId="urn:microsoft.com/office/officeart/2008/layout/VerticalCurvedList"/>
    <dgm:cxn modelId="{FB2D1884-C968-4FF4-9ACA-9BB49FB1F85A}" type="presOf" srcId="{8EA2FBA5-C892-4A28-8935-223B27734E6A}" destId="{16561360-0DEF-4869-B547-C21F40FB6611}" srcOrd="0" destOrd="1" presId="urn:microsoft.com/office/officeart/2008/layout/VerticalCurvedList"/>
    <dgm:cxn modelId="{39E34F85-0F30-4D10-92D0-76A31D626F55}" srcId="{1AAE3EA3-79B7-4FFA-8090-8F26BB9FBED6}" destId="{66D03AA8-22D5-4442-B7CA-F28B9C5B8EFA}" srcOrd="4" destOrd="0" parTransId="{0F35FCEC-1D62-4CED-B495-F000F7C533CC}" sibTransId="{965C8CEE-5C1F-420D-B0D8-F5FED39BC4B9}"/>
    <dgm:cxn modelId="{011FF58A-9DE0-4930-9595-0C2520AF4EC1}" srcId="{1AAE3EA3-79B7-4FFA-8090-8F26BB9FBED6}" destId="{420C6CE2-0C1A-436E-AEA7-9F3F8FB259F9}" srcOrd="3" destOrd="0" parTransId="{2DC3002C-04A5-4E55-A2D9-E20B42AB23BA}" sibTransId="{8C4DB3C5-D8C9-4957-AFC0-8849D917A956}"/>
    <dgm:cxn modelId="{E7E2428B-A094-4FA0-A8D6-A70D2975538D}" srcId="{1AAE3EA3-79B7-4FFA-8090-8F26BB9FBED6}" destId="{7FFBFC9D-D2CA-46BD-B7F7-7089A9B6CF82}" srcOrd="1" destOrd="0" parTransId="{B8B9DF05-A1F9-484A-839F-52B14580417D}" sibTransId="{4972AC3F-9E4B-4EA2-8BA5-78AD7AE55766}"/>
    <dgm:cxn modelId="{DD77EEAD-A5E3-464B-B927-734119591E31}" srcId="{1AAE3EA3-79B7-4FFA-8090-8F26BB9FBED6}" destId="{B750C52B-DFDD-46D1-9099-9DC28DB9367E}" srcOrd="2" destOrd="0" parTransId="{AF49A1D0-4A65-48F1-973B-5A8DF563F094}" sibTransId="{4A2F49D7-9AD6-4F89-B91E-0C42FD1B7B23}"/>
    <dgm:cxn modelId="{AABF2FBC-7244-45D9-AF43-62337EE442C2}" srcId="{420C6CE2-0C1A-436E-AEA7-9F3F8FB259F9}" destId="{895868F5-BE84-40B0-99BD-8E820E96019C}" srcOrd="0" destOrd="0" parTransId="{EE03C8C3-9975-450A-9CB6-33F86CB8E8FC}" sibTransId="{FBF3D600-2698-4078-999E-86D4DAD97C6B}"/>
    <dgm:cxn modelId="{BE04EDC4-E8DA-437E-A319-87B601573719}" srcId="{1AAE3EA3-79B7-4FFA-8090-8F26BB9FBED6}" destId="{158F7FFB-C9D1-4C91-B8D0-45F01F9F9CDB}" srcOrd="0" destOrd="0" parTransId="{8B0984B1-DD66-4548-A9EB-118FE7C506F6}" sibTransId="{90166BDE-5BFD-478B-A1B1-B1F44037ECFE}"/>
    <dgm:cxn modelId="{69BF78DB-5549-4BEA-96F8-D515347B8109}" type="presOf" srcId="{E9980F34-E8C2-4CD2-89FC-7BB84C095017}" destId="{959986C9-1C7C-4D0A-9546-1C6085062259}" srcOrd="0" destOrd="1" presId="urn:microsoft.com/office/officeart/2008/layout/VerticalCurvedList"/>
    <dgm:cxn modelId="{695418DE-31CD-4481-A9BF-CE55326596EF}" type="presOf" srcId="{79D5AF9E-8FEF-4941-9DBC-8C43B373A4CE}" destId="{0DE8F3D2-8356-443D-9A8F-85F08A35C5E2}" srcOrd="0" destOrd="1" presId="urn:microsoft.com/office/officeart/2008/layout/VerticalCurvedList"/>
    <dgm:cxn modelId="{DB3A9EE4-D280-4689-8B0D-086477D9C34D}" type="presOf" srcId="{B750C52B-DFDD-46D1-9099-9DC28DB9367E}" destId="{959986C9-1C7C-4D0A-9546-1C6085062259}" srcOrd="0" destOrd="0" presId="urn:microsoft.com/office/officeart/2008/layout/VerticalCurvedList"/>
    <dgm:cxn modelId="{2425CEE4-6CB8-40EC-A16B-76EAF8FCFF25}" srcId="{158F7FFB-C9D1-4C91-B8D0-45F01F9F9CDB}" destId="{79D5AF9E-8FEF-4941-9DBC-8C43B373A4CE}" srcOrd="0" destOrd="0" parTransId="{67BECAA1-71AB-481C-9FD5-977CACE9B8BA}" sibTransId="{ECDC881D-BA33-4B66-AC35-67CDEA4E477F}"/>
    <dgm:cxn modelId="{E025C5EA-AC2D-4BE8-89BB-D9BB696A5169}" type="presOf" srcId="{ECDC881D-BA33-4B66-AC35-67CDEA4E477F}" destId="{A12EECDD-2B7C-40B8-B170-481E74578F47}" srcOrd="0" destOrd="0" presId="urn:microsoft.com/office/officeart/2008/layout/VerticalCurvedList"/>
    <dgm:cxn modelId="{5C2DF635-1B52-4212-9D60-C7E69A5ED011}" type="presParOf" srcId="{C0939633-1DA8-4710-AF3D-C7A081868BD3}" destId="{8E5F7088-C334-4745-A1DE-A714FA69E74D}" srcOrd="0" destOrd="0" presId="urn:microsoft.com/office/officeart/2008/layout/VerticalCurvedList"/>
    <dgm:cxn modelId="{1DDAB2C8-9D10-477E-B12C-E3A7A04A56D2}" type="presParOf" srcId="{8E5F7088-C334-4745-A1DE-A714FA69E74D}" destId="{F0E7A932-CC2A-4429-8083-737E1DC376F5}" srcOrd="0" destOrd="0" presId="urn:microsoft.com/office/officeart/2008/layout/VerticalCurvedList"/>
    <dgm:cxn modelId="{4A750058-C2B6-4762-BA36-ACF88A530FAF}" type="presParOf" srcId="{F0E7A932-CC2A-4429-8083-737E1DC376F5}" destId="{CDE36831-4046-4E7A-BB26-2E4DA6845347}" srcOrd="0" destOrd="0" presId="urn:microsoft.com/office/officeart/2008/layout/VerticalCurvedList"/>
    <dgm:cxn modelId="{1AEED24D-24E0-4E9E-B709-E70E42C3CC47}" type="presParOf" srcId="{F0E7A932-CC2A-4429-8083-737E1DC376F5}" destId="{A12EECDD-2B7C-40B8-B170-481E74578F47}" srcOrd="1" destOrd="0" presId="urn:microsoft.com/office/officeart/2008/layout/VerticalCurvedList"/>
    <dgm:cxn modelId="{F9635954-CA3D-4558-B9A7-C3F2B32B90B9}" type="presParOf" srcId="{F0E7A932-CC2A-4429-8083-737E1DC376F5}" destId="{7D437DFF-1BA3-445B-B9CB-C63CD39035CF}" srcOrd="2" destOrd="0" presId="urn:microsoft.com/office/officeart/2008/layout/VerticalCurvedList"/>
    <dgm:cxn modelId="{DD4D9DA6-714C-4C1D-9413-BBF57CE127E7}" type="presParOf" srcId="{F0E7A932-CC2A-4429-8083-737E1DC376F5}" destId="{CAD5FC73-45EC-4E69-ACD5-D380764BB965}" srcOrd="3" destOrd="0" presId="urn:microsoft.com/office/officeart/2008/layout/VerticalCurvedList"/>
    <dgm:cxn modelId="{83D01AB1-5A0A-49C5-A3F8-4ADFE3D5EA46}" type="presParOf" srcId="{8E5F7088-C334-4745-A1DE-A714FA69E74D}" destId="{0DE8F3D2-8356-443D-9A8F-85F08A35C5E2}" srcOrd="1" destOrd="0" presId="urn:microsoft.com/office/officeart/2008/layout/VerticalCurvedList"/>
    <dgm:cxn modelId="{A501DA5E-C064-423A-90E6-6852650C1718}" type="presParOf" srcId="{8E5F7088-C334-4745-A1DE-A714FA69E74D}" destId="{2CF0EC48-1325-42C7-91BE-2C9773CA70B7}" srcOrd="2" destOrd="0" presId="urn:microsoft.com/office/officeart/2008/layout/VerticalCurvedList"/>
    <dgm:cxn modelId="{3640D7D9-4F02-416D-BE5B-1CA2300C5CED}" type="presParOf" srcId="{2CF0EC48-1325-42C7-91BE-2C9773CA70B7}" destId="{B85D0935-9618-4A09-BB6F-11CEEF4E1992}" srcOrd="0" destOrd="0" presId="urn:microsoft.com/office/officeart/2008/layout/VerticalCurvedList"/>
    <dgm:cxn modelId="{C22F340C-B77A-4EAB-BFD5-4D5F4739FDCA}" type="presParOf" srcId="{8E5F7088-C334-4745-A1DE-A714FA69E74D}" destId="{16561360-0DEF-4869-B547-C21F40FB6611}" srcOrd="3" destOrd="0" presId="urn:microsoft.com/office/officeart/2008/layout/VerticalCurvedList"/>
    <dgm:cxn modelId="{48559D03-D772-41D0-B7F4-D5C3908C4BB0}" type="presParOf" srcId="{8E5F7088-C334-4745-A1DE-A714FA69E74D}" destId="{26810208-E365-4303-8ED4-DE9D70F65C1D}" srcOrd="4" destOrd="0" presId="urn:microsoft.com/office/officeart/2008/layout/VerticalCurvedList"/>
    <dgm:cxn modelId="{4CA75C6B-AFB3-4B63-894C-6728F8D2231F}" type="presParOf" srcId="{26810208-E365-4303-8ED4-DE9D70F65C1D}" destId="{152E0304-BA15-4EA4-9C45-FC3A4E63A228}" srcOrd="0" destOrd="0" presId="urn:microsoft.com/office/officeart/2008/layout/VerticalCurvedList"/>
    <dgm:cxn modelId="{FEE4CAA7-51A7-4F95-8E85-B4E44B3E8CD6}" type="presParOf" srcId="{8E5F7088-C334-4745-A1DE-A714FA69E74D}" destId="{959986C9-1C7C-4D0A-9546-1C6085062259}" srcOrd="5" destOrd="0" presId="urn:microsoft.com/office/officeart/2008/layout/VerticalCurvedList"/>
    <dgm:cxn modelId="{8091F13E-7763-489C-AC31-19AC81BE8378}" type="presParOf" srcId="{8E5F7088-C334-4745-A1DE-A714FA69E74D}" destId="{338BFF87-95DC-44FA-8665-EB85608FB959}" srcOrd="6" destOrd="0" presId="urn:microsoft.com/office/officeart/2008/layout/VerticalCurvedList"/>
    <dgm:cxn modelId="{288BBF64-DF73-4B9F-AAC8-92FF1073310D}" type="presParOf" srcId="{338BFF87-95DC-44FA-8665-EB85608FB959}" destId="{C5929B81-A6A2-4EA8-8271-10D6D66A28C8}" srcOrd="0" destOrd="0" presId="urn:microsoft.com/office/officeart/2008/layout/VerticalCurvedList"/>
    <dgm:cxn modelId="{1F96FC1F-C3A0-4F1B-B575-00C11FE156DB}" type="presParOf" srcId="{8E5F7088-C334-4745-A1DE-A714FA69E74D}" destId="{421C5227-64DB-4B9C-B389-6135292AE576}" srcOrd="7" destOrd="0" presId="urn:microsoft.com/office/officeart/2008/layout/VerticalCurvedList"/>
    <dgm:cxn modelId="{5306B0C7-B34A-4813-9E2E-879218D053E5}" type="presParOf" srcId="{8E5F7088-C334-4745-A1DE-A714FA69E74D}" destId="{9F357A98-234B-46F6-9868-E18F068413A6}" srcOrd="8" destOrd="0" presId="urn:microsoft.com/office/officeart/2008/layout/VerticalCurvedList"/>
    <dgm:cxn modelId="{EC7D39C7-B7F6-4551-AF8A-E46AC9A1E18B}" type="presParOf" srcId="{9F357A98-234B-46F6-9868-E18F068413A6}" destId="{D5E33546-0EF5-4A2C-8BCE-2F595CBACF51}" srcOrd="0" destOrd="0" presId="urn:microsoft.com/office/officeart/2008/layout/VerticalCurvedList"/>
    <dgm:cxn modelId="{0F09C4D4-C27E-46D7-8C55-25999D4955FF}" type="presParOf" srcId="{8E5F7088-C334-4745-A1DE-A714FA69E74D}" destId="{460444D4-32F6-4C05-B524-8A762C81D1EF}" srcOrd="9" destOrd="0" presId="urn:microsoft.com/office/officeart/2008/layout/VerticalCurvedList"/>
    <dgm:cxn modelId="{5E846228-BD32-4BAE-9A5E-FBF2AEDF7BB2}" type="presParOf" srcId="{8E5F7088-C334-4745-A1DE-A714FA69E74D}" destId="{DD8DCDA5-DB5A-42CE-9A2B-E63319A377AC}" srcOrd="10" destOrd="0" presId="urn:microsoft.com/office/officeart/2008/layout/VerticalCurvedList"/>
    <dgm:cxn modelId="{60A4253E-76D9-4E55-9C18-CC498022F59B}" type="presParOf" srcId="{DD8DCDA5-DB5A-42CE-9A2B-E63319A377AC}" destId="{DA1DB036-CC4F-41C5-ACDF-CCEC62D1D43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E822D95-D442-4DC6-BF89-461635B8C16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6B59D91F-F948-4CFF-94DE-265D974372E2}">
      <dgm:prSet phldrT="[Tekst]" custT="1"/>
      <dgm:spPr/>
      <dgm:t>
        <a:bodyPr/>
        <a:lstStyle/>
        <a:p>
          <a:r>
            <a:rPr lang="pl-PL" sz="2000" b="0" baseline="0" dirty="0">
              <a:solidFill>
                <a:schemeClr val="bg1"/>
              </a:solidFill>
            </a:rPr>
            <a:t>3. Ocena planowanych efektów ekologicznych</a:t>
          </a:r>
          <a:endParaRPr lang="pl-PL" sz="2000" baseline="0" dirty="0">
            <a:solidFill>
              <a:schemeClr val="bg1"/>
            </a:solidFill>
          </a:endParaRPr>
        </a:p>
      </dgm:t>
    </dgm:pt>
    <dgm:pt modelId="{47A5C52E-98F3-4C4D-A697-6EFE4E6C1E5C}" type="parTrans" cxnId="{E92CDBA4-F232-4FFF-B317-699C5C8B7A5F}">
      <dgm:prSet/>
      <dgm:spPr/>
      <dgm:t>
        <a:bodyPr/>
        <a:lstStyle/>
        <a:p>
          <a:endParaRPr lang="pl-PL"/>
        </a:p>
      </dgm:t>
    </dgm:pt>
    <dgm:pt modelId="{9AA5D767-61EC-472F-A461-79DEB5C7D5A2}" type="sibTrans" cxnId="{E92CDBA4-F232-4FFF-B317-699C5C8B7A5F}">
      <dgm:prSet/>
      <dgm:spPr/>
      <dgm:t>
        <a:bodyPr/>
        <a:lstStyle/>
        <a:p>
          <a:endParaRPr lang="pl-PL"/>
        </a:p>
      </dgm:t>
    </dgm:pt>
    <dgm:pt modelId="{4899A330-CA73-4F4D-967B-146F893708FC}">
      <dgm:prSet phldrT="[Tekst]" custT="1"/>
      <dgm:spPr>
        <a:noFill/>
      </dgm:spPr>
      <dgm:t>
        <a:bodyPr/>
        <a:lstStyle/>
        <a:p>
          <a:pPr marL="0" indent="0" algn="l">
            <a:buNone/>
          </a:pPr>
          <a:r>
            <a:rPr lang="pl-PL" sz="1400" b="1" dirty="0"/>
            <a:t>Minimalne wymogi </a:t>
          </a:r>
          <a:r>
            <a:rPr lang="pl-PL" sz="1400" b="0" dirty="0"/>
            <a:t>(tj. pozwalające na przyznanie </a:t>
          </a:r>
          <a:r>
            <a:rPr lang="pl-PL" sz="1400" b="1" dirty="0"/>
            <a:t>1 pkt</a:t>
          </a:r>
          <a:r>
            <a:rPr lang="pl-PL" sz="1400" b="0" dirty="0"/>
            <a:t>  ) uznaje się za spełnione przy następujących warunkach: </a:t>
          </a:r>
        </a:p>
      </dgm:t>
    </dgm:pt>
    <dgm:pt modelId="{0630AC15-31B9-4133-8103-4C178E357DE6}" type="parTrans" cxnId="{BC512886-0231-4D11-A8D1-06890FF4377E}">
      <dgm:prSet/>
      <dgm:spPr/>
      <dgm:t>
        <a:bodyPr/>
        <a:lstStyle/>
        <a:p>
          <a:endParaRPr lang="pl-PL"/>
        </a:p>
      </dgm:t>
    </dgm:pt>
    <dgm:pt modelId="{11F3BFE5-94E5-4114-94C3-1CCAB86BA5E5}" type="sibTrans" cxnId="{BC512886-0231-4D11-A8D1-06890FF4377E}">
      <dgm:prSet/>
      <dgm:spPr/>
      <dgm:t>
        <a:bodyPr/>
        <a:lstStyle/>
        <a:p>
          <a:endParaRPr lang="pl-PL"/>
        </a:p>
      </dgm:t>
    </dgm:pt>
    <dgm:pt modelId="{64C5792C-E15F-460A-B52B-3546B242BD4A}">
      <dgm:prSet phldrT="[Tekst]" custT="1"/>
      <dgm:spPr>
        <a:noFill/>
      </dgm:spPr>
      <dgm:t>
        <a:bodyPr/>
        <a:lstStyle/>
        <a:p>
          <a:pPr marL="0" indent="0" algn="l">
            <a:buNone/>
          </a:pPr>
          <a:endParaRPr lang="pl-PL" sz="1400" b="0" dirty="0"/>
        </a:p>
      </dgm:t>
    </dgm:pt>
    <dgm:pt modelId="{4D2CE559-1DFB-4979-B01C-26030D2C2B0C}" type="parTrans" cxnId="{B323C324-C892-410D-8655-BC665AABD011}">
      <dgm:prSet/>
      <dgm:spPr/>
      <dgm:t>
        <a:bodyPr/>
        <a:lstStyle/>
        <a:p>
          <a:endParaRPr lang="pl-PL"/>
        </a:p>
      </dgm:t>
    </dgm:pt>
    <dgm:pt modelId="{96A6D6AC-4864-44A3-A38B-4DE8762E1D3F}" type="sibTrans" cxnId="{B323C324-C892-410D-8655-BC665AABD011}">
      <dgm:prSet/>
      <dgm:spPr/>
      <dgm:t>
        <a:bodyPr/>
        <a:lstStyle/>
        <a:p>
          <a:endParaRPr lang="pl-PL"/>
        </a:p>
      </dgm:t>
    </dgm:pt>
    <dgm:pt modelId="{8F379E23-F4A1-499D-9899-EC9998686D58}">
      <dgm:prSet phldrT="[Tekst]" custT="1"/>
      <dgm:spPr>
        <a:noFill/>
      </dgm:spPr>
      <dgm:t>
        <a:bodyPr/>
        <a:lstStyle/>
        <a:p>
          <a:pPr marL="0" indent="0" algn="just">
            <a:buNone/>
          </a:pPr>
          <a:r>
            <a:rPr lang="pl-PL" sz="1400" b="0" dirty="0"/>
            <a:t>Ocenę negatywną, tj.  </a:t>
          </a:r>
          <a:r>
            <a:rPr lang="pl-PL" sz="1400" b="1" dirty="0"/>
            <a:t>0 pkt </a:t>
          </a:r>
          <a:r>
            <a:rPr lang="pl-PL" sz="1400" b="0" dirty="0"/>
            <a:t> uzyskuje projekt, dla którego nie uprawdopodobniono możliwości osiągnięcia zakładanych efektów ekologicznych w deklarowanych wielkościach, w tym szczególnie przyjęte założenia i dane nie są wiarygodne i/lub obiektywnie weryfikowalne.</a:t>
          </a:r>
        </a:p>
      </dgm:t>
    </dgm:pt>
    <dgm:pt modelId="{E2ED6AA3-6CB7-441D-8F47-3F7FF52116D2}" type="parTrans" cxnId="{E88D7D88-48D3-4CBA-A832-F5C2352C9860}">
      <dgm:prSet/>
      <dgm:spPr/>
      <dgm:t>
        <a:bodyPr/>
        <a:lstStyle/>
        <a:p>
          <a:endParaRPr lang="pl-PL"/>
        </a:p>
      </dgm:t>
    </dgm:pt>
    <dgm:pt modelId="{D226D2A8-93F7-4D8E-9A5E-9A3A8AA0C207}" type="sibTrans" cxnId="{E88D7D88-48D3-4CBA-A832-F5C2352C9860}">
      <dgm:prSet/>
      <dgm:spPr/>
      <dgm:t>
        <a:bodyPr/>
        <a:lstStyle/>
        <a:p>
          <a:endParaRPr lang="pl-PL"/>
        </a:p>
      </dgm:t>
    </dgm:pt>
    <dgm:pt modelId="{4A8A088C-D9DE-4047-B739-EFDCDFA233B7}">
      <dgm:prSet phldrT="[Tekst]" custT="1"/>
      <dgm:spPr>
        <a:noFill/>
      </dgm:spPr>
      <dgm:t>
        <a:bodyPr/>
        <a:lstStyle/>
        <a:p>
          <a:pPr marL="0" indent="0" algn="just">
            <a:buNone/>
          </a:pPr>
          <a:r>
            <a:rPr lang="pl-PL" sz="1400" b="0" dirty="0"/>
            <a:t>Uprawdopodobniono możliwość osiągnięcia zakładanych efektów ekologicznych</a:t>
          </a:r>
          <a:r>
            <a:rPr lang="pl-PL" sz="1400" b="0" u="sng" dirty="0"/>
            <a:t>, przyjęte założenia i dane są uwiarygodnione i obiektywnie weryfikowalne</a:t>
          </a:r>
          <a:r>
            <a:rPr lang="pl-PL" sz="1400" b="0" dirty="0"/>
            <a:t>, uwzględniono w obliczeniach, </a:t>
          </a:r>
          <a:r>
            <a:rPr lang="pl-PL" sz="1400" b="0" u="sng" dirty="0"/>
            <a:t>oprócz odpowiednich założeń właściwych dla technologii/rozwiązania, również aspekty związane z realnym potencjałem rynkowym</a:t>
          </a:r>
          <a:r>
            <a:rPr lang="pl-PL" sz="1400" b="0" dirty="0"/>
            <a:t> w kontekście aktualnego stanu techniki i dostępnych rozwiązań konkurencyjnych, realnymi możliwościami produkcji/wydajności, </a:t>
          </a:r>
          <a:r>
            <a:rPr lang="pl-PL" sz="1400" b="0" u="sng" dirty="0"/>
            <a:t>zapotrzebowaniem na rozwiązanie przez grupę docelową</a:t>
          </a:r>
          <a:r>
            <a:rPr lang="pl-PL" sz="1400" b="0" u="none" dirty="0"/>
            <a:t> </a:t>
          </a:r>
          <a:r>
            <a:rPr lang="pl-PL" sz="1400" b="0" dirty="0"/>
            <a:t>i inne istotne, wynikające ze specyfiki projektu. Określono efekty środowiskowe </a:t>
          </a:r>
          <a:r>
            <a:rPr lang="pl-PL" sz="1400" b="0" u="sng" dirty="0"/>
            <a:t>w sposób wymierny, z podaniem jednostek, w ujęciu rocznym i jako efekty jednostkowe </a:t>
          </a:r>
          <a:r>
            <a:rPr lang="pl-PL" sz="1400" b="0" dirty="0"/>
            <a:t>(np. na jednostkę produkcji), uwzględniając ich ewentualne zmiany w okresie trwałości.</a:t>
          </a:r>
        </a:p>
      </dgm:t>
    </dgm:pt>
    <dgm:pt modelId="{512A7222-0C8B-4498-A2D1-46B53E6E01A8}" type="parTrans" cxnId="{82091974-B8CD-45E4-9739-A1FD339BB544}">
      <dgm:prSet/>
      <dgm:spPr/>
      <dgm:t>
        <a:bodyPr/>
        <a:lstStyle/>
        <a:p>
          <a:endParaRPr lang="pl-PL"/>
        </a:p>
      </dgm:t>
    </dgm:pt>
    <dgm:pt modelId="{0F3C53E8-7433-42EA-9705-36F9C2791638}" type="sibTrans" cxnId="{82091974-B8CD-45E4-9739-A1FD339BB544}">
      <dgm:prSet/>
      <dgm:spPr/>
      <dgm:t>
        <a:bodyPr/>
        <a:lstStyle/>
        <a:p>
          <a:endParaRPr lang="pl-PL"/>
        </a:p>
      </dgm:t>
    </dgm:pt>
    <dgm:pt modelId="{0E16EF60-9EF8-4435-A3ED-A34E38624294}">
      <dgm:prSet custT="1"/>
      <dgm:spPr>
        <a:noFill/>
      </dgm:spPr>
      <dgm:t>
        <a:bodyPr/>
        <a:lstStyle/>
        <a:p>
          <a:pPr marL="0" indent="0" algn="just">
            <a:buNone/>
          </a:pPr>
          <a:r>
            <a:rPr lang="pl-PL" sz="1400" b="1" dirty="0"/>
            <a:t>Wątpliwości mogą budzić niektóre z ww. aspektów lub też informacja w tych obszarach jest niepełna, jednak </a:t>
          </a:r>
          <a:r>
            <a:rPr lang="pl-PL" sz="1400" b="1" u="sng" dirty="0"/>
            <a:t>bez zasadniczego wpływu na wielkość i możliwość osiągnięcia zakładanych efektów środowiskowych.</a:t>
          </a:r>
        </a:p>
      </dgm:t>
    </dgm:pt>
    <dgm:pt modelId="{CBA0AA17-8F7B-4814-A936-886301679A27}" type="parTrans" cxnId="{524DBCA5-5464-4C2A-8EBC-16A432897F21}">
      <dgm:prSet/>
      <dgm:spPr/>
      <dgm:t>
        <a:bodyPr/>
        <a:lstStyle/>
        <a:p>
          <a:endParaRPr lang="pl-PL"/>
        </a:p>
      </dgm:t>
    </dgm:pt>
    <dgm:pt modelId="{893F0179-162E-4393-9ADB-027A21851A41}" type="sibTrans" cxnId="{524DBCA5-5464-4C2A-8EBC-16A432897F21}">
      <dgm:prSet/>
      <dgm:spPr/>
      <dgm:t>
        <a:bodyPr/>
        <a:lstStyle/>
        <a:p>
          <a:endParaRPr lang="pl-PL"/>
        </a:p>
      </dgm:t>
    </dgm:pt>
    <dgm:pt modelId="{FF93C221-31AE-4F3F-96CE-77025EA94D8C}">
      <dgm:prSet custT="1"/>
      <dgm:spPr>
        <a:noFill/>
      </dgm:spPr>
      <dgm:t>
        <a:bodyPr/>
        <a:lstStyle/>
        <a:p>
          <a:pPr marL="0" indent="0" algn="l">
            <a:buNone/>
          </a:pPr>
          <a:endParaRPr lang="pl-PL" sz="1400" b="0" dirty="0"/>
        </a:p>
      </dgm:t>
    </dgm:pt>
    <dgm:pt modelId="{D782145A-DCD2-4E49-839B-970BD79257AB}" type="parTrans" cxnId="{F91FEC0C-ED0A-4AFB-BE45-1A2145323A58}">
      <dgm:prSet/>
      <dgm:spPr/>
      <dgm:t>
        <a:bodyPr/>
        <a:lstStyle/>
        <a:p>
          <a:endParaRPr lang="pl-PL"/>
        </a:p>
      </dgm:t>
    </dgm:pt>
    <dgm:pt modelId="{57DD1846-EF83-4DE6-9146-E2B54C308628}" type="sibTrans" cxnId="{F91FEC0C-ED0A-4AFB-BE45-1A2145323A58}">
      <dgm:prSet/>
      <dgm:spPr/>
      <dgm:t>
        <a:bodyPr/>
        <a:lstStyle/>
        <a:p>
          <a:endParaRPr lang="pl-PL"/>
        </a:p>
      </dgm:t>
    </dgm:pt>
    <dgm:pt modelId="{9F5C1578-0A40-4A0C-8F84-B809193D1686}">
      <dgm:prSet phldrT="[Tekst]" custT="1"/>
      <dgm:spPr>
        <a:noFill/>
      </dgm:spPr>
      <dgm:t>
        <a:bodyPr/>
        <a:lstStyle/>
        <a:p>
          <a:pPr marL="0" indent="0" algn="just">
            <a:buNone/>
          </a:pPr>
          <a:endParaRPr lang="pl-PL" sz="1400" b="0" dirty="0"/>
        </a:p>
      </dgm:t>
    </dgm:pt>
    <dgm:pt modelId="{2DB9BCCD-287A-4785-80B7-BF1D1DAB1767}" type="parTrans" cxnId="{C63B70A0-B4FB-4807-90B6-563463F51A43}">
      <dgm:prSet/>
      <dgm:spPr/>
      <dgm:t>
        <a:bodyPr/>
        <a:lstStyle/>
        <a:p>
          <a:endParaRPr lang="pl-PL"/>
        </a:p>
      </dgm:t>
    </dgm:pt>
    <dgm:pt modelId="{9ED6BEE4-2DED-4043-96C2-4FDFCFCF2E7A}" type="sibTrans" cxnId="{C63B70A0-B4FB-4807-90B6-563463F51A43}">
      <dgm:prSet/>
      <dgm:spPr/>
      <dgm:t>
        <a:bodyPr/>
        <a:lstStyle/>
        <a:p>
          <a:endParaRPr lang="pl-PL"/>
        </a:p>
      </dgm:t>
    </dgm:pt>
    <dgm:pt modelId="{51EC3252-29CE-4999-A17C-F359F6C5F0C6}">
      <dgm:prSet custT="1"/>
      <dgm:spPr>
        <a:noFill/>
      </dgm:spPr>
      <dgm:t>
        <a:bodyPr/>
        <a:lstStyle/>
        <a:p>
          <a:pPr marL="0" indent="0" algn="just">
            <a:buNone/>
          </a:pPr>
          <a:endParaRPr lang="pl-PL" sz="1400" b="1" dirty="0"/>
        </a:p>
      </dgm:t>
    </dgm:pt>
    <dgm:pt modelId="{594418A9-3A0E-4989-B2EB-5857F8570DA3}" type="parTrans" cxnId="{F1EE5987-5588-4506-8B78-B9678F4D31C5}">
      <dgm:prSet/>
      <dgm:spPr/>
      <dgm:t>
        <a:bodyPr/>
        <a:lstStyle/>
        <a:p>
          <a:endParaRPr lang="pl-PL"/>
        </a:p>
      </dgm:t>
    </dgm:pt>
    <dgm:pt modelId="{E989C886-6A6A-4F22-9711-8F8CEE043C58}" type="sibTrans" cxnId="{F1EE5987-5588-4506-8B78-B9678F4D31C5}">
      <dgm:prSet/>
      <dgm:spPr/>
      <dgm:t>
        <a:bodyPr/>
        <a:lstStyle/>
        <a:p>
          <a:endParaRPr lang="pl-PL"/>
        </a:p>
      </dgm:t>
    </dgm:pt>
    <dgm:pt modelId="{E6D76FF1-334A-4EBA-A30C-58A4DC9E4F59}">
      <dgm:prSet custT="1"/>
      <dgm:spPr>
        <a:noFill/>
      </dgm:spPr>
      <dgm:t>
        <a:bodyPr/>
        <a:lstStyle/>
        <a:p>
          <a:pPr marL="0" indent="0" algn="just">
            <a:buNone/>
          </a:pPr>
          <a:r>
            <a:rPr lang="pl-PL" sz="1400" b="0" dirty="0"/>
            <a:t>Spełnienie powyższych wymogów i </a:t>
          </a:r>
          <a:r>
            <a:rPr lang="pl-PL" sz="1400" b="0" u="sng" dirty="0"/>
            <a:t>brak ww. wątpliwości/niepełnych informacji</a:t>
          </a:r>
          <a:r>
            <a:rPr lang="pl-PL" sz="1400" b="0" u="none" dirty="0"/>
            <a:t> </a:t>
          </a:r>
          <a:r>
            <a:rPr lang="pl-PL" sz="1400" b="0" dirty="0"/>
            <a:t>pozwala uzyskać </a:t>
          </a:r>
          <a:r>
            <a:rPr lang="pl-PL" sz="1400" b="1" dirty="0"/>
            <a:t>2 pkt  .</a:t>
          </a:r>
        </a:p>
      </dgm:t>
    </dgm:pt>
    <dgm:pt modelId="{7507DE9F-FBF3-463A-A868-414F5888C2B7}" type="parTrans" cxnId="{1FCE23DF-2C60-4D0D-A4E5-CCFF8E4D642C}">
      <dgm:prSet/>
      <dgm:spPr/>
      <dgm:t>
        <a:bodyPr/>
        <a:lstStyle/>
        <a:p>
          <a:endParaRPr lang="pl-PL"/>
        </a:p>
      </dgm:t>
    </dgm:pt>
    <dgm:pt modelId="{E4834CA7-7719-4465-8FB2-A50A7052A45D}" type="sibTrans" cxnId="{1FCE23DF-2C60-4D0D-A4E5-CCFF8E4D642C}">
      <dgm:prSet/>
      <dgm:spPr/>
      <dgm:t>
        <a:bodyPr/>
        <a:lstStyle/>
        <a:p>
          <a:endParaRPr lang="pl-PL"/>
        </a:p>
      </dgm:t>
    </dgm:pt>
    <dgm:pt modelId="{FDEA73BD-3D5A-49B5-BBF0-78EA4E018BC4}">
      <dgm:prSet custT="1"/>
      <dgm:spPr>
        <a:noFill/>
      </dgm:spPr>
      <dgm:t>
        <a:bodyPr/>
        <a:lstStyle/>
        <a:p>
          <a:pPr marL="0" indent="0" algn="just">
            <a:buNone/>
          </a:pPr>
          <a:endParaRPr lang="pl-PL" sz="1400" b="1" dirty="0"/>
        </a:p>
      </dgm:t>
    </dgm:pt>
    <dgm:pt modelId="{EB2122B0-8D21-40A9-8193-06E394FCCED2}" type="parTrans" cxnId="{18AD79C3-3CB9-4417-B976-5D51782362A9}">
      <dgm:prSet/>
      <dgm:spPr/>
      <dgm:t>
        <a:bodyPr/>
        <a:lstStyle/>
        <a:p>
          <a:endParaRPr lang="pl-PL"/>
        </a:p>
      </dgm:t>
    </dgm:pt>
    <dgm:pt modelId="{01167518-5795-487D-B60E-00AA26D66B65}" type="sibTrans" cxnId="{18AD79C3-3CB9-4417-B976-5D51782362A9}">
      <dgm:prSet/>
      <dgm:spPr/>
      <dgm:t>
        <a:bodyPr/>
        <a:lstStyle/>
        <a:p>
          <a:endParaRPr lang="pl-PL"/>
        </a:p>
      </dgm:t>
    </dgm:pt>
    <dgm:pt modelId="{740DACE2-3341-4A03-9434-8C700CA0A69E}">
      <dgm:prSet custT="1"/>
      <dgm:spPr>
        <a:noFill/>
      </dgm:spPr>
      <dgm:t>
        <a:bodyPr/>
        <a:lstStyle/>
        <a:p>
          <a:pPr marL="0" indent="0" algn="just">
            <a:buNone/>
          </a:pPr>
          <a:r>
            <a:rPr lang="pl-PL" sz="1400" b="0" dirty="0"/>
            <a:t>Jeżeli dodatkowo </a:t>
          </a:r>
          <a:r>
            <a:rPr lang="pl-PL" sz="1400" b="1" dirty="0"/>
            <a:t>dokonano merytorycznego, wiarygodnego porównania efektów środowiskowych z innymi dostępnymi nowoczesnymi technologiami z przedmiotowej branży </a:t>
          </a:r>
          <a:r>
            <a:rPr lang="pl-PL" sz="1400" b="0" dirty="0"/>
            <a:t>mogą zostać przyznane 3 pkt (tj. maksymalna punktacja).</a:t>
          </a:r>
        </a:p>
      </dgm:t>
    </dgm:pt>
    <dgm:pt modelId="{8C45D878-A064-4830-A155-924018EDA970}" type="parTrans" cxnId="{87BAB5F7-770B-4A50-9398-05F791C87D32}">
      <dgm:prSet/>
      <dgm:spPr/>
      <dgm:t>
        <a:bodyPr/>
        <a:lstStyle/>
        <a:p>
          <a:endParaRPr lang="pl-PL"/>
        </a:p>
      </dgm:t>
    </dgm:pt>
    <dgm:pt modelId="{7D2DFE92-350B-42E4-8A50-91411A6B7638}" type="sibTrans" cxnId="{87BAB5F7-770B-4A50-9398-05F791C87D32}">
      <dgm:prSet/>
      <dgm:spPr/>
      <dgm:t>
        <a:bodyPr/>
        <a:lstStyle/>
        <a:p>
          <a:endParaRPr lang="pl-PL"/>
        </a:p>
      </dgm:t>
    </dgm:pt>
    <dgm:pt modelId="{8A6BBE96-6E37-4E47-80B6-F1EF6741F4F2}">
      <dgm:prSet custT="1"/>
      <dgm:spPr>
        <a:noFill/>
      </dgm:spPr>
      <dgm:t>
        <a:bodyPr/>
        <a:lstStyle/>
        <a:p>
          <a:pPr marL="0" indent="0" algn="just">
            <a:buNone/>
          </a:pPr>
          <a:endParaRPr lang="pl-PL" sz="1400" b="1" dirty="0"/>
        </a:p>
      </dgm:t>
    </dgm:pt>
    <dgm:pt modelId="{F68C967B-1EF4-443C-AED4-9D093E46E660}" type="parTrans" cxnId="{94A06279-9D4D-4790-B735-CE5D156B2E46}">
      <dgm:prSet/>
      <dgm:spPr/>
      <dgm:t>
        <a:bodyPr/>
        <a:lstStyle/>
        <a:p>
          <a:endParaRPr lang="pl-PL"/>
        </a:p>
      </dgm:t>
    </dgm:pt>
    <dgm:pt modelId="{6654F29E-5A1C-4972-9A78-9B89958790FF}" type="sibTrans" cxnId="{94A06279-9D4D-4790-B735-CE5D156B2E46}">
      <dgm:prSet/>
      <dgm:spPr/>
      <dgm:t>
        <a:bodyPr/>
        <a:lstStyle/>
        <a:p>
          <a:endParaRPr lang="pl-PL"/>
        </a:p>
      </dgm:t>
    </dgm:pt>
    <dgm:pt modelId="{82F150F5-33B6-4958-B9A7-E9421A92E6F4}">
      <dgm:prSet phldrT="[Tekst]" custT="1"/>
      <dgm:spPr>
        <a:noFill/>
      </dgm:spPr>
      <dgm:t>
        <a:bodyPr/>
        <a:lstStyle/>
        <a:p>
          <a:pPr marL="0" indent="0" algn="l">
            <a:buNone/>
          </a:pPr>
          <a:endParaRPr lang="pl-PL" sz="1400" b="0" dirty="0"/>
        </a:p>
      </dgm:t>
    </dgm:pt>
    <dgm:pt modelId="{48EEB7C3-FE48-47C0-B429-3FFAB3A50982}" type="parTrans" cxnId="{1D48FFDA-DEA3-4F4B-A5CF-1AA309503DBD}">
      <dgm:prSet/>
      <dgm:spPr/>
      <dgm:t>
        <a:bodyPr/>
        <a:lstStyle/>
        <a:p>
          <a:endParaRPr lang="pl-PL"/>
        </a:p>
      </dgm:t>
    </dgm:pt>
    <dgm:pt modelId="{4D3F0F76-0DD0-44AA-BC4C-8773BDA240F1}" type="sibTrans" cxnId="{1D48FFDA-DEA3-4F4B-A5CF-1AA309503DBD}">
      <dgm:prSet/>
      <dgm:spPr/>
      <dgm:t>
        <a:bodyPr/>
        <a:lstStyle/>
        <a:p>
          <a:endParaRPr lang="pl-PL"/>
        </a:p>
      </dgm:t>
    </dgm:pt>
    <dgm:pt modelId="{72F1F659-811F-4EBE-AF75-FE9C2B80F526}">
      <dgm:prSet phldrT="[Tekst]" custT="1"/>
      <dgm:spPr>
        <a:noFill/>
      </dgm:spPr>
      <dgm:t>
        <a:bodyPr/>
        <a:lstStyle/>
        <a:p>
          <a:pPr marL="0" indent="0" algn="l">
            <a:buNone/>
          </a:pPr>
          <a:endParaRPr lang="pl-PL" sz="1400" b="1" dirty="0"/>
        </a:p>
      </dgm:t>
    </dgm:pt>
    <dgm:pt modelId="{BFA381D4-2ADA-48F4-B834-865B3A8C3129}" type="parTrans" cxnId="{240F9B3C-6ED1-4C48-936E-B37E5DBFE20B}">
      <dgm:prSet/>
      <dgm:spPr/>
      <dgm:t>
        <a:bodyPr/>
        <a:lstStyle/>
        <a:p>
          <a:endParaRPr lang="pl-PL"/>
        </a:p>
      </dgm:t>
    </dgm:pt>
    <dgm:pt modelId="{7711921E-020F-4FCC-867F-171B3D2577F0}" type="sibTrans" cxnId="{240F9B3C-6ED1-4C48-936E-B37E5DBFE20B}">
      <dgm:prSet/>
      <dgm:spPr/>
      <dgm:t>
        <a:bodyPr/>
        <a:lstStyle/>
        <a:p>
          <a:endParaRPr lang="pl-PL"/>
        </a:p>
      </dgm:t>
    </dgm:pt>
    <dgm:pt modelId="{6D22FF97-BC6B-4B5C-B6C9-9498C0BF5376}">
      <dgm:prSet phldrT="[Tekst]" custT="1"/>
      <dgm:spPr>
        <a:noFill/>
      </dgm:spPr>
      <dgm:t>
        <a:bodyPr/>
        <a:lstStyle/>
        <a:p>
          <a:pPr marL="0" indent="0" algn="l">
            <a:buNone/>
          </a:pPr>
          <a:endParaRPr lang="pl-PL" sz="1400" b="1" dirty="0"/>
        </a:p>
      </dgm:t>
    </dgm:pt>
    <dgm:pt modelId="{F0AD4B5D-0E13-457F-8499-49CD9F7AE66D}" type="parTrans" cxnId="{86DB1E17-2A02-4103-BF0F-2571B9448023}">
      <dgm:prSet/>
      <dgm:spPr/>
      <dgm:t>
        <a:bodyPr/>
        <a:lstStyle/>
        <a:p>
          <a:endParaRPr lang="pl-PL"/>
        </a:p>
      </dgm:t>
    </dgm:pt>
    <dgm:pt modelId="{A6E1BD9B-9B12-4C63-9FD0-BED8E1F55355}" type="sibTrans" cxnId="{86DB1E17-2A02-4103-BF0F-2571B9448023}">
      <dgm:prSet/>
      <dgm:spPr/>
      <dgm:t>
        <a:bodyPr/>
        <a:lstStyle/>
        <a:p>
          <a:endParaRPr lang="pl-PL"/>
        </a:p>
      </dgm:t>
    </dgm:pt>
    <dgm:pt modelId="{5C79EE7E-C5B9-4DB7-9758-44EA036AA38F}">
      <dgm:prSet phldrT="[Tekst]" custT="1"/>
      <dgm:spPr>
        <a:noFill/>
      </dgm:spPr>
      <dgm:t>
        <a:bodyPr/>
        <a:lstStyle/>
        <a:p>
          <a:pPr marL="0" indent="0" algn="l">
            <a:buNone/>
          </a:pPr>
          <a:endParaRPr lang="pl-PL" sz="1400" b="1" dirty="0"/>
        </a:p>
      </dgm:t>
    </dgm:pt>
    <dgm:pt modelId="{8052FA73-EEF6-4A5D-BBE6-A8C4E5E1E3E4}" type="parTrans" cxnId="{3062FF40-0840-4AD4-B662-9B43DC768F3E}">
      <dgm:prSet/>
      <dgm:spPr/>
      <dgm:t>
        <a:bodyPr/>
        <a:lstStyle/>
        <a:p>
          <a:endParaRPr lang="pl-PL"/>
        </a:p>
      </dgm:t>
    </dgm:pt>
    <dgm:pt modelId="{D8D7862D-D9F3-4469-955D-0EA183EA7E3D}" type="sibTrans" cxnId="{3062FF40-0840-4AD4-B662-9B43DC768F3E}">
      <dgm:prSet/>
      <dgm:spPr/>
      <dgm:t>
        <a:bodyPr/>
        <a:lstStyle/>
        <a:p>
          <a:endParaRPr lang="pl-PL"/>
        </a:p>
      </dgm:t>
    </dgm:pt>
    <dgm:pt modelId="{78C95268-CA4E-489C-A41B-36DDFD9926B4}">
      <dgm:prSet phldrT="[Tekst]" custT="1"/>
      <dgm:spPr>
        <a:noFill/>
      </dgm:spPr>
      <dgm:t>
        <a:bodyPr/>
        <a:lstStyle/>
        <a:p>
          <a:pPr marL="0" indent="0" algn="l">
            <a:buNone/>
          </a:pPr>
          <a:endParaRPr lang="pl-PL" sz="1400" b="1" dirty="0"/>
        </a:p>
      </dgm:t>
    </dgm:pt>
    <dgm:pt modelId="{9899BBB0-539F-4031-8C0E-0350940D031A}" type="parTrans" cxnId="{8EAE8ABB-C01F-4F0D-9F76-CDA636AF6AA0}">
      <dgm:prSet/>
      <dgm:spPr/>
      <dgm:t>
        <a:bodyPr/>
        <a:lstStyle/>
        <a:p>
          <a:endParaRPr lang="pl-PL"/>
        </a:p>
      </dgm:t>
    </dgm:pt>
    <dgm:pt modelId="{039D64A0-5C6C-4E89-8FC8-864BA822338E}" type="sibTrans" cxnId="{8EAE8ABB-C01F-4F0D-9F76-CDA636AF6AA0}">
      <dgm:prSet/>
      <dgm:spPr/>
      <dgm:t>
        <a:bodyPr/>
        <a:lstStyle/>
        <a:p>
          <a:endParaRPr lang="pl-PL"/>
        </a:p>
      </dgm:t>
    </dgm:pt>
    <dgm:pt modelId="{C7B80D2A-4EC9-4135-A275-3CB3DF1C03BF}">
      <dgm:prSet phldrT="[Tekst]" custT="1"/>
      <dgm:spPr>
        <a:noFill/>
      </dgm:spPr>
      <dgm:t>
        <a:bodyPr/>
        <a:lstStyle/>
        <a:p>
          <a:pPr marL="0" indent="0" algn="l">
            <a:buNone/>
          </a:pPr>
          <a:endParaRPr lang="pl-PL" sz="1400" b="1" dirty="0"/>
        </a:p>
      </dgm:t>
    </dgm:pt>
    <dgm:pt modelId="{62F4B0EE-B723-4D37-9FFC-F4ED21CC7CAD}" type="parTrans" cxnId="{3C6A3113-C3A1-4A91-A023-1928A10AED54}">
      <dgm:prSet/>
      <dgm:spPr/>
      <dgm:t>
        <a:bodyPr/>
        <a:lstStyle/>
        <a:p>
          <a:endParaRPr lang="pl-PL"/>
        </a:p>
      </dgm:t>
    </dgm:pt>
    <dgm:pt modelId="{E14009A4-3621-4339-B9E4-097BAEF47C73}" type="sibTrans" cxnId="{3C6A3113-C3A1-4A91-A023-1928A10AED54}">
      <dgm:prSet/>
      <dgm:spPr/>
      <dgm:t>
        <a:bodyPr/>
        <a:lstStyle/>
        <a:p>
          <a:endParaRPr lang="pl-PL"/>
        </a:p>
      </dgm:t>
    </dgm:pt>
    <dgm:pt modelId="{8CF0458A-5A9B-41E3-B84C-CFEC88CDB4C6}">
      <dgm:prSet phldrT="[Tekst]" custT="1"/>
      <dgm:spPr>
        <a:noFill/>
      </dgm:spPr>
      <dgm:t>
        <a:bodyPr/>
        <a:lstStyle/>
        <a:p>
          <a:pPr marL="0" indent="0" algn="l">
            <a:buNone/>
          </a:pPr>
          <a:endParaRPr lang="pl-PL" sz="1400" b="1" dirty="0"/>
        </a:p>
      </dgm:t>
    </dgm:pt>
    <dgm:pt modelId="{94AA8F93-7FEA-420E-874F-6A43E09EAFA7}" type="parTrans" cxnId="{89484F39-BFB7-4CF3-A36D-7379A278B7E6}">
      <dgm:prSet/>
      <dgm:spPr/>
      <dgm:t>
        <a:bodyPr/>
        <a:lstStyle/>
        <a:p>
          <a:endParaRPr lang="pl-PL"/>
        </a:p>
      </dgm:t>
    </dgm:pt>
    <dgm:pt modelId="{3B5671A0-C04F-4167-A465-6981BD253792}" type="sibTrans" cxnId="{89484F39-BFB7-4CF3-A36D-7379A278B7E6}">
      <dgm:prSet/>
      <dgm:spPr/>
      <dgm:t>
        <a:bodyPr/>
        <a:lstStyle/>
        <a:p>
          <a:endParaRPr lang="pl-PL"/>
        </a:p>
      </dgm:t>
    </dgm:pt>
    <dgm:pt modelId="{09030974-3361-40A0-9152-809ECF02DD99}">
      <dgm:prSet phldrT="[Tekst]" custT="1"/>
      <dgm:spPr>
        <a:noFill/>
      </dgm:spPr>
      <dgm:t>
        <a:bodyPr/>
        <a:lstStyle/>
        <a:p>
          <a:pPr marL="0" indent="0" algn="l">
            <a:buNone/>
          </a:pPr>
          <a:endParaRPr lang="pl-PL" sz="1400" b="1" dirty="0"/>
        </a:p>
      </dgm:t>
    </dgm:pt>
    <dgm:pt modelId="{7FF54220-E2F0-4D7D-B6E2-2ACF68D1E553}" type="parTrans" cxnId="{E6936ED0-253A-4505-B604-4FF4B1F2D472}">
      <dgm:prSet/>
      <dgm:spPr/>
      <dgm:t>
        <a:bodyPr/>
        <a:lstStyle/>
        <a:p>
          <a:endParaRPr lang="pl-PL"/>
        </a:p>
      </dgm:t>
    </dgm:pt>
    <dgm:pt modelId="{B8084262-D490-4496-AF0A-11B8B96CC517}" type="sibTrans" cxnId="{E6936ED0-253A-4505-B604-4FF4B1F2D472}">
      <dgm:prSet/>
      <dgm:spPr/>
      <dgm:t>
        <a:bodyPr/>
        <a:lstStyle/>
        <a:p>
          <a:endParaRPr lang="pl-PL"/>
        </a:p>
      </dgm:t>
    </dgm:pt>
    <dgm:pt modelId="{3A8CB6E2-A336-440C-BCD6-5F524C7D4952}">
      <dgm:prSet phldrT="[Tekst]" custT="1"/>
      <dgm:spPr>
        <a:noFill/>
      </dgm:spPr>
      <dgm:t>
        <a:bodyPr/>
        <a:lstStyle/>
        <a:p>
          <a:pPr marL="0" indent="0" algn="just">
            <a:buNone/>
          </a:pPr>
          <a:endParaRPr lang="pl-PL" sz="1400" b="1" dirty="0"/>
        </a:p>
      </dgm:t>
    </dgm:pt>
    <dgm:pt modelId="{5BAB9527-911F-4670-BB32-77B2AF806CAD}" type="parTrans" cxnId="{2A4487E4-8F5C-4ABA-87A7-4A9189B810F7}">
      <dgm:prSet/>
      <dgm:spPr/>
      <dgm:t>
        <a:bodyPr/>
        <a:lstStyle/>
        <a:p>
          <a:endParaRPr lang="pl-PL"/>
        </a:p>
      </dgm:t>
    </dgm:pt>
    <dgm:pt modelId="{2C9DD7CF-5451-4DCC-B48F-983E6CB66BC8}" type="sibTrans" cxnId="{2A4487E4-8F5C-4ABA-87A7-4A9189B810F7}">
      <dgm:prSet/>
      <dgm:spPr/>
      <dgm:t>
        <a:bodyPr/>
        <a:lstStyle/>
        <a:p>
          <a:endParaRPr lang="pl-PL"/>
        </a:p>
      </dgm:t>
    </dgm:pt>
    <dgm:pt modelId="{121FD08F-E69F-4BC1-8CD1-05EE5ED915BA}">
      <dgm:prSet phldrT="[Tekst]" custT="1"/>
      <dgm:spPr>
        <a:noFill/>
      </dgm:spPr>
      <dgm:t>
        <a:bodyPr/>
        <a:lstStyle/>
        <a:p>
          <a:pPr marL="0" indent="0" algn="l">
            <a:buNone/>
          </a:pPr>
          <a:endParaRPr lang="pl-PL" sz="1400" b="1" dirty="0"/>
        </a:p>
      </dgm:t>
    </dgm:pt>
    <dgm:pt modelId="{2E568BFE-B404-4612-BD55-2B8B00342DD9}" type="parTrans" cxnId="{9B4B23D9-1179-4173-B42B-6E3378199AC8}">
      <dgm:prSet/>
      <dgm:spPr/>
      <dgm:t>
        <a:bodyPr/>
        <a:lstStyle/>
        <a:p>
          <a:endParaRPr lang="pl-PL"/>
        </a:p>
      </dgm:t>
    </dgm:pt>
    <dgm:pt modelId="{9D21072A-176E-42FD-914B-5FE3592D5CCE}" type="sibTrans" cxnId="{9B4B23D9-1179-4173-B42B-6E3378199AC8}">
      <dgm:prSet/>
      <dgm:spPr/>
      <dgm:t>
        <a:bodyPr/>
        <a:lstStyle/>
        <a:p>
          <a:endParaRPr lang="pl-PL"/>
        </a:p>
      </dgm:t>
    </dgm:pt>
    <dgm:pt modelId="{C205F605-F4E6-4061-A61F-65760657E11C}">
      <dgm:prSet phldrT="[Tekst]" custT="1"/>
      <dgm:spPr>
        <a:noFill/>
      </dgm:spPr>
      <dgm:t>
        <a:bodyPr/>
        <a:lstStyle/>
        <a:p>
          <a:pPr marL="0" indent="0" algn="l">
            <a:buNone/>
          </a:pPr>
          <a:endParaRPr lang="pl-PL" sz="1400" b="1" dirty="0"/>
        </a:p>
      </dgm:t>
    </dgm:pt>
    <dgm:pt modelId="{BE110645-2D09-4339-8C5E-B58773C5C923}" type="parTrans" cxnId="{6DDEF050-93C9-4213-B16C-4397A28A17B1}">
      <dgm:prSet/>
      <dgm:spPr/>
      <dgm:t>
        <a:bodyPr/>
        <a:lstStyle/>
        <a:p>
          <a:endParaRPr lang="pl-PL"/>
        </a:p>
      </dgm:t>
    </dgm:pt>
    <dgm:pt modelId="{7E0469B2-C6BF-43AA-81C3-8C9360D4D4E9}" type="sibTrans" cxnId="{6DDEF050-93C9-4213-B16C-4397A28A17B1}">
      <dgm:prSet/>
      <dgm:spPr/>
      <dgm:t>
        <a:bodyPr/>
        <a:lstStyle/>
        <a:p>
          <a:endParaRPr lang="pl-PL"/>
        </a:p>
      </dgm:t>
    </dgm:pt>
    <dgm:pt modelId="{EBC8FE7E-8808-46DE-800B-EF4115D5E628}">
      <dgm:prSet phldrT="[Tekst]" custT="1"/>
      <dgm:spPr>
        <a:noFill/>
      </dgm:spPr>
      <dgm:t>
        <a:bodyPr/>
        <a:lstStyle/>
        <a:p>
          <a:pPr marL="0" indent="0" algn="l">
            <a:buNone/>
          </a:pPr>
          <a:r>
            <a:rPr lang="pl-PL" sz="1400" b="1" dirty="0"/>
            <a:t>Spełnienie kryterium - </a:t>
          </a:r>
          <a:r>
            <a:rPr lang="pl-PL" sz="1400" b="0" dirty="0"/>
            <a:t>uzyskanie minimum 1 punktu. Można uzyskać 1, 2 lub 3 punkty z wagą 2 (czyli łącznie odpowiednio </a:t>
          </a:r>
          <a:r>
            <a:rPr lang="pl-PL" sz="1400" b="1" u="sng" dirty="0"/>
            <a:t>2, 4, lub 6 punktów</a:t>
          </a:r>
          <a:r>
            <a:rPr lang="pl-PL" sz="1400" b="1" dirty="0"/>
            <a:t>) </a:t>
          </a:r>
          <a:r>
            <a:rPr lang="pl-PL" sz="1400" b="0" dirty="0"/>
            <a:t>oraz</a:t>
          </a:r>
          <a:r>
            <a:rPr lang="pl-PL" sz="1400" b="1" dirty="0"/>
            <a:t> punkty dodatkowe (</a:t>
          </a:r>
          <a:r>
            <a:rPr lang="pl-PL" sz="1400" b="1" u="sng" dirty="0"/>
            <a:t>do 6 punktów</a:t>
          </a:r>
          <a:r>
            <a:rPr lang="pl-PL" sz="1400" b="1" dirty="0"/>
            <a:t>).</a:t>
          </a:r>
        </a:p>
      </dgm:t>
    </dgm:pt>
    <dgm:pt modelId="{09D2DDD7-2790-4643-9E2F-511CCF64B800}" type="parTrans" cxnId="{DE623775-CBCE-4345-98FB-14369D83CA29}">
      <dgm:prSet/>
      <dgm:spPr/>
      <dgm:t>
        <a:bodyPr/>
        <a:lstStyle/>
        <a:p>
          <a:endParaRPr lang="pl-PL"/>
        </a:p>
      </dgm:t>
    </dgm:pt>
    <dgm:pt modelId="{80074D73-E4F7-4EBB-B652-106ECC520674}" type="sibTrans" cxnId="{DE623775-CBCE-4345-98FB-14369D83CA29}">
      <dgm:prSet/>
      <dgm:spPr/>
      <dgm:t>
        <a:bodyPr/>
        <a:lstStyle/>
        <a:p>
          <a:endParaRPr lang="pl-PL"/>
        </a:p>
      </dgm:t>
    </dgm:pt>
    <dgm:pt modelId="{A9072D6F-D172-43FA-9FE1-5F0994FC5011}">
      <dgm:prSet phldrT="[Tekst]" custT="1"/>
      <dgm:spPr>
        <a:noFill/>
      </dgm:spPr>
      <dgm:t>
        <a:bodyPr/>
        <a:lstStyle/>
        <a:p>
          <a:pPr marL="0" indent="0" algn="l">
            <a:buNone/>
          </a:pPr>
          <a:endParaRPr lang="pl-PL" sz="1400" b="1" dirty="0"/>
        </a:p>
      </dgm:t>
    </dgm:pt>
    <dgm:pt modelId="{17950590-9D61-4A59-AD23-7081426F5DBA}" type="parTrans" cxnId="{7429F285-BA56-4F63-AC80-02ABBDA70AA5}">
      <dgm:prSet/>
      <dgm:spPr/>
      <dgm:t>
        <a:bodyPr/>
        <a:lstStyle/>
        <a:p>
          <a:endParaRPr lang="pl-PL"/>
        </a:p>
      </dgm:t>
    </dgm:pt>
    <dgm:pt modelId="{BB5E0E78-3C91-4484-9155-B12BAEA07082}" type="sibTrans" cxnId="{7429F285-BA56-4F63-AC80-02ABBDA70AA5}">
      <dgm:prSet/>
      <dgm:spPr/>
      <dgm:t>
        <a:bodyPr/>
        <a:lstStyle/>
        <a:p>
          <a:endParaRPr lang="pl-PL"/>
        </a:p>
      </dgm:t>
    </dgm:pt>
    <dgm:pt modelId="{1FAE8312-8A69-4359-96F5-F238E4753E9F}" type="pres">
      <dgm:prSet presAssocID="{AE822D95-D442-4DC6-BF89-461635B8C165}" presName="linear" presStyleCnt="0">
        <dgm:presLayoutVars>
          <dgm:animLvl val="lvl"/>
          <dgm:resizeHandles val="exact"/>
        </dgm:presLayoutVars>
      </dgm:prSet>
      <dgm:spPr/>
    </dgm:pt>
    <dgm:pt modelId="{2CBBD831-8093-43A5-AC11-435752496B5B}" type="pres">
      <dgm:prSet presAssocID="{6B59D91F-F948-4CFF-94DE-265D974372E2}" presName="parentText" presStyleLbl="node1" presStyleIdx="0" presStyleCnt="1" custScaleX="103114" custScaleY="211234" custLinFactY="137503" custLinFactNeighborX="-2167" custLinFactNeighborY="200000">
        <dgm:presLayoutVars>
          <dgm:chMax val="0"/>
          <dgm:bulletEnabled val="1"/>
        </dgm:presLayoutVars>
      </dgm:prSet>
      <dgm:spPr/>
    </dgm:pt>
    <dgm:pt modelId="{80E7278C-8CBF-473A-BDE8-189DB79D90E2}" type="pres">
      <dgm:prSet presAssocID="{6B59D91F-F948-4CFF-94DE-265D974372E2}" presName="childText" presStyleLbl="revTx" presStyleIdx="0" presStyleCnt="1" custScaleY="351122">
        <dgm:presLayoutVars>
          <dgm:bulletEnabled val="1"/>
        </dgm:presLayoutVars>
      </dgm:prSet>
      <dgm:spPr/>
    </dgm:pt>
  </dgm:ptLst>
  <dgm:cxnLst>
    <dgm:cxn modelId="{44393A0C-68B7-4C63-BA89-E755D5DEFA95}" type="presOf" srcId="{4899A330-CA73-4F4D-967B-146F893708FC}" destId="{80E7278C-8CBF-473A-BDE8-189DB79D90E2}" srcOrd="0" destOrd="15" presId="urn:microsoft.com/office/officeart/2005/8/layout/vList2"/>
    <dgm:cxn modelId="{F91FEC0C-ED0A-4AFB-BE45-1A2145323A58}" srcId="{6B59D91F-F948-4CFF-94DE-265D974372E2}" destId="{FF93C221-31AE-4F3F-96CE-77025EA94D8C}" srcOrd="24" destOrd="0" parTransId="{D782145A-DCD2-4E49-839B-970BD79257AB}" sibTransId="{57DD1846-EF83-4DE6-9146-E2B54C308628}"/>
    <dgm:cxn modelId="{3C6A3113-C3A1-4A91-A023-1928A10AED54}" srcId="{6B59D91F-F948-4CFF-94DE-265D974372E2}" destId="{C7B80D2A-4EC9-4135-A275-3CB3DF1C03BF}" srcOrd="4" destOrd="0" parTransId="{62F4B0EE-B723-4D37-9FFC-F4ED21CC7CAD}" sibTransId="{E14009A4-3621-4339-B9E4-097BAEF47C73}"/>
    <dgm:cxn modelId="{86DB1E17-2A02-4103-BF0F-2571B9448023}" srcId="{6B59D91F-F948-4CFF-94DE-265D974372E2}" destId="{6D22FF97-BC6B-4B5C-B6C9-9498C0BF5376}" srcOrd="1" destOrd="0" parTransId="{F0AD4B5D-0E13-457F-8499-49CD9F7AE66D}" sibTransId="{A6E1BD9B-9B12-4C63-9FD0-BED8E1F55355}"/>
    <dgm:cxn modelId="{143A6623-4DFF-4CF8-A46F-E95A22450D0E}" type="presOf" srcId="{EBC8FE7E-8808-46DE-800B-EF4115D5E628}" destId="{80E7278C-8CBF-473A-BDE8-189DB79D90E2}" srcOrd="0" destOrd="11" presId="urn:microsoft.com/office/officeart/2005/8/layout/vList2"/>
    <dgm:cxn modelId="{B323C324-C892-410D-8655-BC665AABD011}" srcId="{6B59D91F-F948-4CFF-94DE-265D974372E2}" destId="{64C5792C-E15F-460A-B52B-3546B242BD4A}" srcOrd="14" destOrd="0" parTransId="{4D2CE559-1DFB-4979-B01C-26030D2C2B0C}" sibTransId="{96A6D6AC-4864-44A3-A38B-4DE8762E1D3F}"/>
    <dgm:cxn modelId="{01A88D29-403B-4AC3-8C38-22186F31A6C9}" type="presOf" srcId="{6D22FF97-BC6B-4B5C-B6C9-9498C0BF5376}" destId="{80E7278C-8CBF-473A-BDE8-189DB79D90E2}" srcOrd="0" destOrd="1" presId="urn:microsoft.com/office/officeart/2005/8/layout/vList2"/>
    <dgm:cxn modelId="{89484F39-BFB7-4CF3-A36D-7379A278B7E6}" srcId="{6B59D91F-F948-4CFF-94DE-265D974372E2}" destId="{8CF0458A-5A9B-41E3-B84C-CFEC88CDB4C6}" srcOrd="5" destOrd="0" parTransId="{94AA8F93-7FEA-420E-874F-6A43E09EAFA7}" sibTransId="{3B5671A0-C04F-4167-A465-6981BD253792}"/>
    <dgm:cxn modelId="{240F9B3C-6ED1-4C48-936E-B37E5DBFE20B}" srcId="{6B59D91F-F948-4CFF-94DE-265D974372E2}" destId="{72F1F659-811F-4EBE-AF75-FE9C2B80F526}" srcOrd="0" destOrd="0" parTransId="{BFA381D4-2ADA-48F4-B834-865B3A8C3129}" sibTransId="{7711921E-020F-4FCC-867F-171B3D2577F0}"/>
    <dgm:cxn modelId="{3062FF40-0840-4AD4-B662-9B43DC768F3E}" srcId="{6B59D91F-F948-4CFF-94DE-265D974372E2}" destId="{5C79EE7E-C5B9-4DB7-9758-44EA036AA38F}" srcOrd="2" destOrd="0" parTransId="{8052FA73-EEF6-4A5D-BBE6-A8C4E5E1E3E4}" sibTransId="{D8D7862D-D9F3-4469-955D-0EA183EA7E3D}"/>
    <dgm:cxn modelId="{56080763-55DE-42F7-B814-DE3767FECD76}" type="presOf" srcId="{64C5792C-E15F-460A-B52B-3546B242BD4A}" destId="{80E7278C-8CBF-473A-BDE8-189DB79D90E2}" srcOrd="0" destOrd="14" presId="urn:microsoft.com/office/officeart/2005/8/layout/vList2"/>
    <dgm:cxn modelId="{E1851A63-CB35-42D5-B255-270CAC993DD5}" type="presOf" srcId="{8A6BBE96-6E37-4E47-80B6-F1EF6741F4F2}" destId="{80E7278C-8CBF-473A-BDE8-189DB79D90E2}" srcOrd="0" destOrd="21" presId="urn:microsoft.com/office/officeart/2005/8/layout/vList2"/>
    <dgm:cxn modelId="{6DDEF050-93C9-4213-B16C-4397A28A17B1}" srcId="{6B59D91F-F948-4CFF-94DE-265D974372E2}" destId="{C205F605-F4E6-4061-A61F-65760657E11C}" srcOrd="9" destOrd="0" parTransId="{BE110645-2D09-4339-8C5E-B58773C5C923}" sibTransId="{7E0469B2-C6BF-43AA-81C3-8C9360D4D4E9}"/>
    <dgm:cxn modelId="{82091974-B8CD-45E4-9739-A1FD339BB544}" srcId="{6B59D91F-F948-4CFF-94DE-265D974372E2}" destId="{4A8A088C-D9DE-4047-B739-EFDCDFA233B7}" srcOrd="17" destOrd="0" parTransId="{512A7222-0C8B-4498-A2D1-46B53E6E01A8}" sibTransId="{0F3C53E8-7433-42EA-9705-36F9C2791638}"/>
    <dgm:cxn modelId="{6E90D354-EB95-42EE-8316-A47243FC9A4E}" type="presOf" srcId="{5C79EE7E-C5B9-4DB7-9758-44EA036AA38F}" destId="{80E7278C-8CBF-473A-BDE8-189DB79D90E2}" srcOrd="0" destOrd="2" presId="urn:microsoft.com/office/officeart/2005/8/layout/vList2"/>
    <dgm:cxn modelId="{DE623775-CBCE-4345-98FB-14369D83CA29}" srcId="{6B59D91F-F948-4CFF-94DE-265D974372E2}" destId="{EBC8FE7E-8808-46DE-800B-EF4115D5E628}" srcOrd="11" destOrd="0" parTransId="{09D2DDD7-2790-4643-9E2F-511CCF64B800}" sibTransId="{80074D73-E4F7-4EBB-B652-106ECC520674}"/>
    <dgm:cxn modelId="{DFE06058-6B25-47F9-8D74-EC77F833035F}" type="presOf" srcId="{8CF0458A-5A9B-41E3-B84C-CFEC88CDB4C6}" destId="{80E7278C-8CBF-473A-BDE8-189DB79D90E2}" srcOrd="0" destOrd="5" presId="urn:microsoft.com/office/officeart/2005/8/layout/vList2"/>
    <dgm:cxn modelId="{B1628558-8DC1-4DE0-B8BD-5B1392C2F12A}" type="presOf" srcId="{09030974-3361-40A0-9152-809ECF02DD99}" destId="{80E7278C-8CBF-473A-BDE8-189DB79D90E2}" srcOrd="0" destOrd="6" presId="urn:microsoft.com/office/officeart/2005/8/layout/vList2"/>
    <dgm:cxn modelId="{94A06279-9D4D-4790-B735-CE5D156B2E46}" srcId="{6B59D91F-F948-4CFF-94DE-265D974372E2}" destId="{8A6BBE96-6E37-4E47-80B6-F1EF6741F4F2}" srcOrd="21" destOrd="0" parTransId="{F68C967B-1EF4-443C-AED4-9D093E46E660}" sibTransId="{6654F29E-5A1C-4972-9A78-9B89958790FF}"/>
    <dgm:cxn modelId="{B7069E7C-447A-4A84-8E0E-0FCF485FED85}" type="presOf" srcId="{C205F605-F4E6-4061-A61F-65760657E11C}" destId="{80E7278C-8CBF-473A-BDE8-189DB79D90E2}" srcOrd="0" destOrd="9" presId="urn:microsoft.com/office/officeart/2005/8/layout/vList2"/>
    <dgm:cxn modelId="{2AD8EE7F-0D5E-47C7-999F-907825D2814F}" type="presOf" srcId="{740DACE2-3341-4A03-9434-8C700CA0A69E}" destId="{80E7278C-8CBF-473A-BDE8-189DB79D90E2}" srcOrd="0" destOrd="22" presId="urn:microsoft.com/office/officeart/2005/8/layout/vList2"/>
    <dgm:cxn modelId="{7429F285-BA56-4F63-AC80-02ABBDA70AA5}" srcId="{6B59D91F-F948-4CFF-94DE-265D974372E2}" destId="{A9072D6F-D172-43FA-9FE1-5F0994FC5011}" srcOrd="10" destOrd="0" parTransId="{17950590-9D61-4A59-AD23-7081426F5DBA}" sibTransId="{BB5E0E78-3C91-4484-9155-B12BAEA07082}"/>
    <dgm:cxn modelId="{BC512886-0231-4D11-A8D1-06890FF4377E}" srcId="{6B59D91F-F948-4CFF-94DE-265D974372E2}" destId="{4899A330-CA73-4F4D-967B-146F893708FC}" srcOrd="15" destOrd="0" parTransId="{0630AC15-31B9-4133-8103-4C178E357DE6}" sibTransId="{11F3BFE5-94E5-4114-94C3-1CCAB86BA5E5}"/>
    <dgm:cxn modelId="{F1EE5987-5588-4506-8B78-B9678F4D31C5}" srcId="{6B59D91F-F948-4CFF-94DE-265D974372E2}" destId="{51EC3252-29CE-4999-A17C-F359F6C5F0C6}" srcOrd="23" destOrd="0" parTransId="{594418A9-3A0E-4989-B2EB-5857F8570DA3}" sibTransId="{E989C886-6A6A-4F22-9711-8F8CEE043C58}"/>
    <dgm:cxn modelId="{E88D7D88-48D3-4CBA-A832-F5C2352C9860}" srcId="{6B59D91F-F948-4CFF-94DE-265D974372E2}" destId="{8F379E23-F4A1-499D-9899-EC9998686D58}" srcOrd="13" destOrd="0" parTransId="{E2ED6AA3-6CB7-441D-8F47-3F7FF52116D2}" sibTransId="{D226D2A8-93F7-4D8E-9A5E-9A3A8AA0C207}"/>
    <dgm:cxn modelId="{4C799F91-C3A7-48C9-998B-D1557DAE32B7}" type="presOf" srcId="{FF93C221-31AE-4F3F-96CE-77025EA94D8C}" destId="{80E7278C-8CBF-473A-BDE8-189DB79D90E2}" srcOrd="0" destOrd="24" presId="urn:microsoft.com/office/officeart/2005/8/layout/vList2"/>
    <dgm:cxn modelId="{C63B70A0-B4FB-4807-90B6-563463F51A43}" srcId="{6B59D91F-F948-4CFF-94DE-265D974372E2}" destId="{9F5C1578-0A40-4A0C-8F84-B809193D1686}" srcOrd="16" destOrd="0" parTransId="{2DB9BCCD-287A-4785-80B7-BF1D1DAB1767}" sibTransId="{9ED6BEE4-2DED-4043-96C2-4FDFCFCF2E7A}"/>
    <dgm:cxn modelId="{E92CDBA4-F232-4FFF-B317-699C5C8B7A5F}" srcId="{AE822D95-D442-4DC6-BF89-461635B8C165}" destId="{6B59D91F-F948-4CFF-94DE-265D974372E2}" srcOrd="0" destOrd="0" parTransId="{47A5C52E-98F3-4C4D-A697-6EFE4E6C1E5C}" sibTransId="{9AA5D767-61EC-472F-A461-79DEB5C7D5A2}"/>
    <dgm:cxn modelId="{BD6A82A5-1546-4CDD-9E3E-7614E8E63BA9}" type="presOf" srcId="{0E16EF60-9EF8-4435-A3ED-A34E38624294}" destId="{80E7278C-8CBF-473A-BDE8-189DB79D90E2}" srcOrd="0" destOrd="18" presId="urn:microsoft.com/office/officeart/2005/8/layout/vList2"/>
    <dgm:cxn modelId="{524DBCA5-5464-4C2A-8EBC-16A432897F21}" srcId="{6B59D91F-F948-4CFF-94DE-265D974372E2}" destId="{0E16EF60-9EF8-4435-A3ED-A34E38624294}" srcOrd="18" destOrd="0" parTransId="{CBA0AA17-8F7B-4814-A936-886301679A27}" sibTransId="{893F0179-162E-4393-9ADB-027A21851A41}"/>
    <dgm:cxn modelId="{45166DA9-D079-4610-9886-B3FC1495A659}" type="presOf" srcId="{9F5C1578-0A40-4A0C-8F84-B809193D1686}" destId="{80E7278C-8CBF-473A-BDE8-189DB79D90E2}" srcOrd="0" destOrd="16" presId="urn:microsoft.com/office/officeart/2005/8/layout/vList2"/>
    <dgm:cxn modelId="{E4956CAD-F89E-4733-8F9D-13D12937E291}" type="presOf" srcId="{AE822D95-D442-4DC6-BF89-461635B8C165}" destId="{1FAE8312-8A69-4359-96F5-F238E4753E9F}" srcOrd="0" destOrd="0" presId="urn:microsoft.com/office/officeart/2005/8/layout/vList2"/>
    <dgm:cxn modelId="{24ACEEAD-4110-4971-973D-F7522F9DE8FD}" type="presOf" srcId="{6B59D91F-F948-4CFF-94DE-265D974372E2}" destId="{2CBBD831-8093-43A5-AC11-435752496B5B}" srcOrd="0" destOrd="0" presId="urn:microsoft.com/office/officeart/2005/8/layout/vList2"/>
    <dgm:cxn modelId="{F345A2B0-C5B2-4680-9DB7-2669FE673B7D}" type="presOf" srcId="{3A8CB6E2-A336-440C-BCD6-5F524C7D4952}" destId="{80E7278C-8CBF-473A-BDE8-189DB79D90E2}" srcOrd="0" destOrd="7" presId="urn:microsoft.com/office/officeart/2005/8/layout/vList2"/>
    <dgm:cxn modelId="{8EAE8ABB-C01F-4F0D-9F76-CDA636AF6AA0}" srcId="{6B59D91F-F948-4CFF-94DE-265D974372E2}" destId="{78C95268-CA4E-489C-A41B-36DDFD9926B4}" srcOrd="3" destOrd="0" parTransId="{9899BBB0-539F-4031-8C0E-0350940D031A}" sibTransId="{039D64A0-5C6C-4E89-8FC8-864BA822338E}"/>
    <dgm:cxn modelId="{18AD79C3-3CB9-4417-B976-5D51782362A9}" srcId="{6B59D91F-F948-4CFF-94DE-265D974372E2}" destId="{FDEA73BD-3D5A-49B5-BBF0-78EA4E018BC4}" srcOrd="19" destOrd="0" parTransId="{EB2122B0-8D21-40A9-8193-06E394FCCED2}" sibTransId="{01167518-5795-487D-B60E-00AA26D66B65}"/>
    <dgm:cxn modelId="{8B962CC6-4976-4694-897D-74ECBBBBA7C8}" type="presOf" srcId="{121FD08F-E69F-4BC1-8CD1-05EE5ED915BA}" destId="{80E7278C-8CBF-473A-BDE8-189DB79D90E2}" srcOrd="0" destOrd="8" presId="urn:microsoft.com/office/officeart/2005/8/layout/vList2"/>
    <dgm:cxn modelId="{2583BAC7-2950-4F8C-88E9-C3286D70086A}" type="presOf" srcId="{82F150F5-33B6-4958-B9A7-E9421A92E6F4}" destId="{80E7278C-8CBF-473A-BDE8-189DB79D90E2}" srcOrd="0" destOrd="12" presId="urn:microsoft.com/office/officeart/2005/8/layout/vList2"/>
    <dgm:cxn modelId="{E74CDACB-38FC-41DF-BF1C-AE6F5D41FF4D}" type="presOf" srcId="{C7B80D2A-4EC9-4135-A275-3CB3DF1C03BF}" destId="{80E7278C-8CBF-473A-BDE8-189DB79D90E2}" srcOrd="0" destOrd="4" presId="urn:microsoft.com/office/officeart/2005/8/layout/vList2"/>
    <dgm:cxn modelId="{E6936ED0-253A-4505-B604-4FF4B1F2D472}" srcId="{6B59D91F-F948-4CFF-94DE-265D974372E2}" destId="{09030974-3361-40A0-9152-809ECF02DD99}" srcOrd="6" destOrd="0" parTransId="{7FF54220-E2F0-4D7D-B6E2-2ACF68D1E553}" sibTransId="{B8084262-D490-4496-AF0A-11B8B96CC517}"/>
    <dgm:cxn modelId="{CB5831D3-DCCA-4CA5-BE83-9724424C298B}" type="presOf" srcId="{72F1F659-811F-4EBE-AF75-FE9C2B80F526}" destId="{80E7278C-8CBF-473A-BDE8-189DB79D90E2}" srcOrd="0" destOrd="0" presId="urn:microsoft.com/office/officeart/2005/8/layout/vList2"/>
    <dgm:cxn modelId="{9B4B23D9-1179-4173-B42B-6E3378199AC8}" srcId="{6B59D91F-F948-4CFF-94DE-265D974372E2}" destId="{121FD08F-E69F-4BC1-8CD1-05EE5ED915BA}" srcOrd="8" destOrd="0" parTransId="{2E568BFE-B404-4612-BD55-2B8B00342DD9}" sibTransId="{9D21072A-176E-42FD-914B-5FE3592D5CCE}"/>
    <dgm:cxn modelId="{AD2E5EDA-38E5-45AF-BF17-792D25B7EEAE}" type="presOf" srcId="{4A8A088C-D9DE-4047-B739-EFDCDFA233B7}" destId="{80E7278C-8CBF-473A-BDE8-189DB79D90E2}" srcOrd="0" destOrd="17" presId="urn:microsoft.com/office/officeart/2005/8/layout/vList2"/>
    <dgm:cxn modelId="{1D48FFDA-DEA3-4F4B-A5CF-1AA309503DBD}" srcId="{6B59D91F-F948-4CFF-94DE-265D974372E2}" destId="{82F150F5-33B6-4958-B9A7-E9421A92E6F4}" srcOrd="12" destOrd="0" parTransId="{48EEB7C3-FE48-47C0-B429-3FFAB3A50982}" sibTransId="{4D3F0F76-0DD0-44AA-BC4C-8773BDA240F1}"/>
    <dgm:cxn modelId="{1D5D63DB-641E-4FDC-A762-47E668332C33}" type="presOf" srcId="{51EC3252-29CE-4999-A17C-F359F6C5F0C6}" destId="{80E7278C-8CBF-473A-BDE8-189DB79D90E2}" srcOrd="0" destOrd="23" presId="urn:microsoft.com/office/officeart/2005/8/layout/vList2"/>
    <dgm:cxn modelId="{1FCE23DF-2C60-4D0D-A4E5-CCFF8E4D642C}" srcId="{6B59D91F-F948-4CFF-94DE-265D974372E2}" destId="{E6D76FF1-334A-4EBA-A30C-58A4DC9E4F59}" srcOrd="20" destOrd="0" parTransId="{7507DE9F-FBF3-463A-A868-414F5888C2B7}" sibTransId="{E4834CA7-7719-4465-8FB2-A50A7052A45D}"/>
    <dgm:cxn modelId="{DB17F7E2-DF69-4A58-A27E-3790ACA0F6EF}" type="presOf" srcId="{A9072D6F-D172-43FA-9FE1-5F0994FC5011}" destId="{80E7278C-8CBF-473A-BDE8-189DB79D90E2}" srcOrd="0" destOrd="10" presId="urn:microsoft.com/office/officeart/2005/8/layout/vList2"/>
    <dgm:cxn modelId="{2A4487E4-8F5C-4ABA-87A7-4A9189B810F7}" srcId="{6B59D91F-F948-4CFF-94DE-265D974372E2}" destId="{3A8CB6E2-A336-440C-BCD6-5F524C7D4952}" srcOrd="7" destOrd="0" parTransId="{5BAB9527-911F-4670-BB32-77B2AF806CAD}" sibTransId="{2C9DD7CF-5451-4DCC-B48F-983E6CB66BC8}"/>
    <dgm:cxn modelId="{441270ED-BA2F-4994-9F18-05934BA7F8E3}" type="presOf" srcId="{E6D76FF1-334A-4EBA-A30C-58A4DC9E4F59}" destId="{80E7278C-8CBF-473A-BDE8-189DB79D90E2}" srcOrd="0" destOrd="20" presId="urn:microsoft.com/office/officeart/2005/8/layout/vList2"/>
    <dgm:cxn modelId="{6DD8B7ED-BC91-433C-BDB1-BF93E2B3793E}" type="presOf" srcId="{8F379E23-F4A1-499D-9899-EC9998686D58}" destId="{80E7278C-8CBF-473A-BDE8-189DB79D90E2}" srcOrd="0" destOrd="13" presId="urn:microsoft.com/office/officeart/2005/8/layout/vList2"/>
    <dgm:cxn modelId="{D03EC2F1-CA3E-4537-BA7E-C2B180D2E44D}" type="presOf" srcId="{78C95268-CA4E-489C-A41B-36DDFD9926B4}" destId="{80E7278C-8CBF-473A-BDE8-189DB79D90E2}" srcOrd="0" destOrd="3" presId="urn:microsoft.com/office/officeart/2005/8/layout/vList2"/>
    <dgm:cxn modelId="{87BAB5F7-770B-4A50-9398-05F791C87D32}" srcId="{6B59D91F-F948-4CFF-94DE-265D974372E2}" destId="{740DACE2-3341-4A03-9434-8C700CA0A69E}" srcOrd="22" destOrd="0" parTransId="{8C45D878-A064-4830-A155-924018EDA970}" sibTransId="{7D2DFE92-350B-42E4-8A50-91411A6B7638}"/>
    <dgm:cxn modelId="{15BB69FE-1AF1-4314-97C8-739F718B07A9}" type="presOf" srcId="{FDEA73BD-3D5A-49B5-BBF0-78EA4E018BC4}" destId="{80E7278C-8CBF-473A-BDE8-189DB79D90E2}" srcOrd="0" destOrd="19" presId="urn:microsoft.com/office/officeart/2005/8/layout/vList2"/>
    <dgm:cxn modelId="{44D95EF3-14F2-4591-80AB-0423D033A83D}" type="presParOf" srcId="{1FAE8312-8A69-4359-96F5-F238E4753E9F}" destId="{2CBBD831-8093-43A5-AC11-435752496B5B}" srcOrd="0" destOrd="0" presId="urn:microsoft.com/office/officeart/2005/8/layout/vList2"/>
    <dgm:cxn modelId="{A83EADFA-9CAE-4B45-A619-79391927D8EE}" type="presParOf" srcId="{1FAE8312-8A69-4359-96F5-F238E4753E9F}" destId="{80E7278C-8CBF-473A-BDE8-189DB79D90E2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E822D95-D442-4DC6-BF89-461635B8C16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6B59D91F-F948-4CFF-94DE-265D974372E2}">
      <dgm:prSet phldrT="[Tekst]" custT="1"/>
      <dgm:spPr/>
      <dgm:t>
        <a:bodyPr/>
        <a:lstStyle/>
        <a:p>
          <a:r>
            <a:rPr lang="pl-PL" sz="2000" b="0" baseline="0" dirty="0">
              <a:solidFill>
                <a:schemeClr val="bg1"/>
              </a:solidFill>
            </a:rPr>
            <a:t>3. Ocena planowanych efektów ekologicznych</a:t>
          </a:r>
          <a:endParaRPr lang="pl-PL" sz="2000" baseline="0" dirty="0">
            <a:solidFill>
              <a:srgbClr val="00B0F0"/>
            </a:solidFill>
          </a:endParaRPr>
        </a:p>
      </dgm:t>
    </dgm:pt>
    <dgm:pt modelId="{47A5C52E-98F3-4C4D-A697-6EFE4E6C1E5C}" type="parTrans" cxnId="{E92CDBA4-F232-4FFF-B317-699C5C8B7A5F}">
      <dgm:prSet/>
      <dgm:spPr/>
      <dgm:t>
        <a:bodyPr/>
        <a:lstStyle/>
        <a:p>
          <a:endParaRPr lang="pl-PL"/>
        </a:p>
      </dgm:t>
    </dgm:pt>
    <dgm:pt modelId="{9AA5D767-61EC-472F-A461-79DEB5C7D5A2}" type="sibTrans" cxnId="{E92CDBA4-F232-4FFF-B317-699C5C8B7A5F}">
      <dgm:prSet/>
      <dgm:spPr/>
      <dgm:t>
        <a:bodyPr/>
        <a:lstStyle/>
        <a:p>
          <a:endParaRPr lang="pl-PL"/>
        </a:p>
      </dgm:t>
    </dgm:pt>
    <dgm:pt modelId="{460BBC0C-F750-4D1D-BCEC-0F103FDA327A}">
      <dgm:prSet phldrT="[Tekst]" custT="1"/>
      <dgm:spPr>
        <a:noFill/>
      </dgm:spPr>
      <dgm:t>
        <a:bodyPr/>
        <a:lstStyle/>
        <a:p>
          <a:pPr marL="0" indent="0" algn="l">
            <a:buNone/>
          </a:pPr>
          <a:endParaRPr lang="pl-PL" sz="1400" b="1" dirty="0"/>
        </a:p>
      </dgm:t>
    </dgm:pt>
    <dgm:pt modelId="{7D0778C8-CCEB-4D44-B353-08C100041DEF}" type="parTrans" cxnId="{3278C83A-46A2-4F17-BD99-71F43E370EA5}">
      <dgm:prSet/>
      <dgm:spPr/>
      <dgm:t>
        <a:bodyPr/>
        <a:lstStyle/>
        <a:p>
          <a:endParaRPr lang="pl-PL"/>
        </a:p>
      </dgm:t>
    </dgm:pt>
    <dgm:pt modelId="{A70F1C3F-D986-4ED3-9BC6-C3A0BAA61350}" type="sibTrans" cxnId="{3278C83A-46A2-4F17-BD99-71F43E370EA5}">
      <dgm:prSet/>
      <dgm:spPr/>
      <dgm:t>
        <a:bodyPr/>
        <a:lstStyle/>
        <a:p>
          <a:endParaRPr lang="pl-PL"/>
        </a:p>
      </dgm:t>
    </dgm:pt>
    <dgm:pt modelId="{FF93C221-31AE-4F3F-96CE-77025EA94D8C}">
      <dgm:prSet custT="1"/>
      <dgm:spPr>
        <a:noFill/>
      </dgm:spPr>
      <dgm:t>
        <a:bodyPr/>
        <a:lstStyle/>
        <a:p>
          <a:pPr marL="0" indent="0" algn="l">
            <a:buNone/>
          </a:pPr>
          <a:endParaRPr lang="pl-PL" sz="1400" b="0" dirty="0"/>
        </a:p>
      </dgm:t>
    </dgm:pt>
    <dgm:pt modelId="{D782145A-DCD2-4E49-839B-970BD79257AB}" type="parTrans" cxnId="{F91FEC0C-ED0A-4AFB-BE45-1A2145323A58}">
      <dgm:prSet/>
      <dgm:spPr/>
      <dgm:t>
        <a:bodyPr/>
        <a:lstStyle/>
        <a:p>
          <a:endParaRPr lang="pl-PL"/>
        </a:p>
      </dgm:t>
    </dgm:pt>
    <dgm:pt modelId="{57DD1846-EF83-4DE6-9146-E2B54C308628}" type="sibTrans" cxnId="{F91FEC0C-ED0A-4AFB-BE45-1A2145323A58}">
      <dgm:prSet/>
      <dgm:spPr/>
      <dgm:t>
        <a:bodyPr/>
        <a:lstStyle/>
        <a:p>
          <a:endParaRPr lang="pl-PL"/>
        </a:p>
      </dgm:t>
    </dgm:pt>
    <dgm:pt modelId="{51EC3252-29CE-4999-A17C-F359F6C5F0C6}">
      <dgm:prSet custT="1"/>
      <dgm:spPr>
        <a:noFill/>
      </dgm:spPr>
      <dgm:t>
        <a:bodyPr/>
        <a:lstStyle/>
        <a:p>
          <a:pPr marL="0" indent="0" algn="just">
            <a:buNone/>
          </a:pPr>
          <a:endParaRPr lang="pl-PL" sz="1400" b="1" dirty="0"/>
        </a:p>
      </dgm:t>
    </dgm:pt>
    <dgm:pt modelId="{594418A9-3A0E-4989-B2EB-5857F8570DA3}" type="parTrans" cxnId="{F1EE5987-5588-4506-8B78-B9678F4D31C5}">
      <dgm:prSet/>
      <dgm:spPr/>
      <dgm:t>
        <a:bodyPr/>
        <a:lstStyle/>
        <a:p>
          <a:endParaRPr lang="pl-PL"/>
        </a:p>
      </dgm:t>
    </dgm:pt>
    <dgm:pt modelId="{E989C886-6A6A-4F22-9711-8F8CEE043C58}" type="sibTrans" cxnId="{F1EE5987-5588-4506-8B78-B9678F4D31C5}">
      <dgm:prSet/>
      <dgm:spPr/>
      <dgm:t>
        <a:bodyPr/>
        <a:lstStyle/>
        <a:p>
          <a:endParaRPr lang="pl-PL"/>
        </a:p>
      </dgm:t>
    </dgm:pt>
    <dgm:pt modelId="{1FAE8312-8A69-4359-96F5-F238E4753E9F}" type="pres">
      <dgm:prSet presAssocID="{AE822D95-D442-4DC6-BF89-461635B8C165}" presName="linear" presStyleCnt="0">
        <dgm:presLayoutVars>
          <dgm:animLvl val="lvl"/>
          <dgm:resizeHandles val="exact"/>
        </dgm:presLayoutVars>
      </dgm:prSet>
      <dgm:spPr/>
    </dgm:pt>
    <dgm:pt modelId="{2CBBD831-8093-43A5-AC11-435752496B5B}" type="pres">
      <dgm:prSet presAssocID="{6B59D91F-F948-4CFF-94DE-265D974372E2}" presName="parentText" presStyleLbl="node1" presStyleIdx="0" presStyleCnt="1" custScaleY="41347" custLinFactNeighborX="64" custLinFactNeighborY="5349">
        <dgm:presLayoutVars>
          <dgm:chMax val="0"/>
          <dgm:bulletEnabled val="1"/>
        </dgm:presLayoutVars>
      </dgm:prSet>
      <dgm:spPr/>
    </dgm:pt>
    <dgm:pt modelId="{80E7278C-8CBF-473A-BDE8-189DB79D90E2}" type="pres">
      <dgm:prSet presAssocID="{6B59D91F-F948-4CFF-94DE-265D974372E2}" presName="childText" presStyleLbl="revTx" presStyleIdx="0" presStyleCnt="1" custScaleY="711019">
        <dgm:presLayoutVars>
          <dgm:bulletEnabled val="1"/>
        </dgm:presLayoutVars>
      </dgm:prSet>
      <dgm:spPr/>
    </dgm:pt>
  </dgm:ptLst>
  <dgm:cxnLst>
    <dgm:cxn modelId="{F91FEC0C-ED0A-4AFB-BE45-1A2145323A58}" srcId="{6B59D91F-F948-4CFF-94DE-265D974372E2}" destId="{FF93C221-31AE-4F3F-96CE-77025EA94D8C}" srcOrd="2" destOrd="0" parTransId="{D782145A-DCD2-4E49-839B-970BD79257AB}" sibTransId="{57DD1846-EF83-4DE6-9146-E2B54C308628}"/>
    <dgm:cxn modelId="{3278C83A-46A2-4F17-BD99-71F43E370EA5}" srcId="{6B59D91F-F948-4CFF-94DE-265D974372E2}" destId="{460BBC0C-F750-4D1D-BCEC-0F103FDA327A}" srcOrd="0" destOrd="0" parTransId="{7D0778C8-CCEB-4D44-B353-08C100041DEF}" sibTransId="{A70F1C3F-D986-4ED3-9BC6-C3A0BAA61350}"/>
    <dgm:cxn modelId="{F1EE5987-5588-4506-8B78-B9678F4D31C5}" srcId="{6B59D91F-F948-4CFF-94DE-265D974372E2}" destId="{51EC3252-29CE-4999-A17C-F359F6C5F0C6}" srcOrd="1" destOrd="0" parTransId="{594418A9-3A0E-4989-B2EB-5857F8570DA3}" sibTransId="{E989C886-6A6A-4F22-9711-8F8CEE043C58}"/>
    <dgm:cxn modelId="{4C799F91-C3A7-48C9-998B-D1557DAE32B7}" type="presOf" srcId="{FF93C221-31AE-4F3F-96CE-77025EA94D8C}" destId="{80E7278C-8CBF-473A-BDE8-189DB79D90E2}" srcOrd="0" destOrd="2" presId="urn:microsoft.com/office/officeart/2005/8/layout/vList2"/>
    <dgm:cxn modelId="{259BFA94-FC24-4D4C-9B1E-D19E251CE439}" type="presOf" srcId="{460BBC0C-F750-4D1D-BCEC-0F103FDA327A}" destId="{80E7278C-8CBF-473A-BDE8-189DB79D90E2}" srcOrd="0" destOrd="0" presId="urn:microsoft.com/office/officeart/2005/8/layout/vList2"/>
    <dgm:cxn modelId="{E92CDBA4-F232-4FFF-B317-699C5C8B7A5F}" srcId="{AE822D95-D442-4DC6-BF89-461635B8C165}" destId="{6B59D91F-F948-4CFF-94DE-265D974372E2}" srcOrd="0" destOrd="0" parTransId="{47A5C52E-98F3-4C4D-A697-6EFE4E6C1E5C}" sibTransId="{9AA5D767-61EC-472F-A461-79DEB5C7D5A2}"/>
    <dgm:cxn modelId="{E4956CAD-F89E-4733-8F9D-13D12937E291}" type="presOf" srcId="{AE822D95-D442-4DC6-BF89-461635B8C165}" destId="{1FAE8312-8A69-4359-96F5-F238E4753E9F}" srcOrd="0" destOrd="0" presId="urn:microsoft.com/office/officeart/2005/8/layout/vList2"/>
    <dgm:cxn modelId="{24ACEEAD-4110-4971-973D-F7522F9DE8FD}" type="presOf" srcId="{6B59D91F-F948-4CFF-94DE-265D974372E2}" destId="{2CBBD831-8093-43A5-AC11-435752496B5B}" srcOrd="0" destOrd="0" presId="urn:microsoft.com/office/officeart/2005/8/layout/vList2"/>
    <dgm:cxn modelId="{1D5D63DB-641E-4FDC-A762-47E668332C33}" type="presOf" srcId="{51EC3252-29CE-4999-A17C-F359F6C5F0C6}" destId="{80E7278C-8CBF-473A-BDE8-189DB79D90E2}" srcOrd="0" destOrd="1" presId="urn:microsoft.com/office/officeart/2005/8/layout/vList2"/>
    <dgm:cxn modelId="{44D95EF3-14F2-4591-80AB-0423D033A83D}" type="presParOf" srcId="{1FAE8312-8A69-4359-96F5-F238E4753E9F}" destId="{2CBBD831-8093-43A5-AC11-435752496B5B}" srcOrd="0" destOrd="0" presId="urn:microsoft.com/office/officeart/2005/8/layout/vList2"/>
    <dgm:cxn modelId="{A83EADFA-9CAE-4B45-A619-79391927D8EE}" type="presParOf" srcId="{1FAE8312-8A69-4359-96F5-F238E4753E9F}" destId="{80E7278C-8CBF-473A-BDE8-189DB79D90E2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E822D95-D442-4DC6-BF89-461635B8C16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6B59D91F-F948-4CFF-94DE-265D974372E2}">
      <dgm:prSet phldrT="[Tekst]" custT="1"/>
      <dgm:spPr/>
      <dgm:t>
        <a:bodyPr/>
        <a:lstStyle/>
        <a:p>
          <a:r>
            <a:rPr lang="pl-PL" sz="2000" b="0" baseline="0" dirty="0">
              <a:solidFill>
                <a:schemeClr val="bg1"/>
              </a:solidFill>
            </a:rPr>
            <a:t>4.1.Struktura realizacji i podział kompetencji w projekcie</a:t>
          </a:r>
          <a:endParaRPr lang="pl-PL" sz="2000" baseline="0" dirty="0">
            <a:solidFill>
              <a:srgbClr val="00B0F0"/>
            </a:solidFill>
          </a:endParaRPr>
        </a:p>
      </dgm:t>
    </dgm:pt>
    <dgm:pt modelId="{47A5C52E-98F3-4C4D-A697-6EFE4E6C1E5C}" type="parTrans" cxnId="{E92CDBA4-F232-4FFF-B317-699C5C8B7A5F}">
      <dgm:prSet/>
      <dgm:spPr/>
      <dgm:t>
        <a:bodyPr/>
        <a:lstStyle/>
        <a:p>
          <a:endParaRPr lang="pl-PL"/>
        </a:p>
      </dgm:t>
    </dgm:pt>
    <dgm:pt modelId="{9AA5D767-61EC-472F-A461-79DEB5C7D5A2}" type="sibTrans" cxnId="{E92CDBA4-F232-4FFF-B317-699C5C8B7A5F}">
      <dgm:prSet/>
      <dgm:spPr/>
      <dgm:t>
        <a:bodyPr/>
        <a:lstStyle/>
        <a:p>
          <a:endParaRPr lang="pl-PL"/>
        </a:p>
      </dgm:t>
    </dgm:pt>
    <dgm:pt modelId="{460BBC0C-F750-4D1D-BCEC-0F103FDA327A}">
      <dgm:prSet phldrT="[Tekst]" custT="1"/>
      <dgm:spPr>
        <a:noFill/>
      </dgm:spPr>
      <dgm:t>
        <a:bodyPr/>
        <a:lstStyle/>
        <a:p>
          <a:pPr marL="0" indent="0" algn="l">
            <a:buNone/>
          </a:pPr>
          <a:endParaRPr lang="pl-PL" sz="1400" b="1" dirty="0"/>
        </a:p>
      </dgm:t>
    </dgm:pt>
    <dgm:pt modelId="{7D0778C8-CCEB-4D44-B353-08C100041DEF}" type="parTrans" cxnId="{3278C83A-46A2-4F17-BD99-71F43E370EA5}">
      <dgm:prSet/>
      <dgm:spPr/>
      <dgm:t>
        <a:bodyPr/>
        <a:lstStyle/>
        <a:p>
          <a:endParaRPr lang="pl-PL"/>
        </a:p>
      </dgm:t>
    </dgm:pt>
    <dgm:pt modelId="{A70F1C3F-D986-4ED3-9BC6-C3A0BAA61350}" type="sibTrans" cxnId="{3278C83A-46A2-4F17-BD99-71F43E370EA5}">
      <dgm:prSet/>
      <dgm:spPr/>
      <dgm:t>
        <a:bodyPr/>
        <a:lstStyle/>
        <a:p>
          <a:endParaRPr lang="pl-PL"/>
        </a:p>
      </dgm:t>
    </dgm:pt>
    <dgm:pt modelId="{FF93C221-31AE-4F3F-96CE-77025EA94D8C}">
      <dgm:prSet custT="1"/>
      <dgm:spPr>
        <a:noFill/>
      </dgm:spPr>
      <dgm:t>
        <a:bodyPr/>
        <a:lstStyle/>
        <a:p>
          <a:pPr marL="0" indent="0" algn="l">
            <a:buNone/>
          </a:pPr>
          <a:endParaRPr lang="pl-PL" sz="1400" b="0" dirty="0"/>
        </a:p>
      </dgm:t>
    </dgm:pt>
    <dgm:pt modelId="{D782145A-DCD2-4E49-839B-970BD79257AB}" type="parTrans" cxnId="{F91FEC0C-ED0A-4AFB-BE45-1A2145323A58}">
      <dgm:prSet/>
      <dgm:spPr/>
      <dgm:t>
        <a:bodyPr/>
        <a:lstStyle/>
        <a:p>
          <a:endParaRPr lang="pl-PL"/>
        </a:p>
      </dgm:t>
    </dgm:pt>
    <dgm:pt modelId="{57DD1846-EF83-4DE6-9146-E2B54C308628}" type="sibTrans" cxnId="{F91FEC0C-ED0A-4AFB-BE45-1A2145323A58}">
      <dgm:prSet/>
      <dgm:spPr/>
      <dgm:t>
        <a:bodyPr/>
        <a:lstStyle/>
        <a:p>
          <a:endParaRPr lang="pl-PL"/>
        </a:p>
      </dgm:t>
    </dgm:pt>
    <dgm:pt modelId="{51EC3252-29CE-4999-A17C-F359F6C5F0C6}">
      <dgm:prSet custT="1"/>
      <dgm:spPr>
        <a:noFill/>
      </dgm:spPr>
      <dgm:t>
        <a:bodyPr/>
        <a:lstStyle/>
        <a:p>
          <a:pPr marL="0" indent="0" algn="just">
            <a:buNone/>
          </a:pPr>
          <a:endParaRPr lang="pl-PL" sz="1400" b="1" dirty="0"/>
        </a:p>
      </dgm:t>
    </dgm:pt>
    <dgm:pt modelId="{594418A9-3A0E-4989-B2EB-5857F8570DA3}" type="parTrans" cxnId="{F1EE5987-5588-4506-8B78-B9678F4D31C5}">
      <dgm:prSet/>
      <dgm:spPr/>
      <dgm:t>
        <a:bodyPr/>
        <a:lstStyle/>
        <a:p>
          <a:endParaRPr lang="pl-PL"/>
        </a:p>
      </dgm:t>
    </dgm:pt>
    <dgm:pt modelId="{E989C886-6A6A-4F22-9711-8F8CEE043C58}" type="sibTrans" cxnId="{F1EE5987-5588-4506-8B78-B9678F4D31C5}">
      <dgm:prSet/>
      <dgm:spPr/>
      <dgm:t>
        <a:bodyPr/>
        <a:lstStyle/>
        <a:p>
          <a:endParaRPr lang="pl-PL"/>
        </a:p>
      </dgm:t>
    </dgm:pt>
    <dgm:pt modelId="{C99E0D91-28A4-4748-9067-CAB0158D1ECD}">
      <dgm:prSet/>
      <dgm:spPr/>
      <dgm:t>
        <a:bodyPr/>
        <a:lstStyle/>
        <a:p>
          <a:r>
            <a:rPr lang="pl-PL" dirty="0"/>
            <a:t>4</a:t>
          </a:r>
        </a:p>
      </dgm:t>
    </dgm:pt>
    <dgm:pt modelId="{0E81D24A-8862-4FF9-B848-DF10C5A7925E}" type="parTrans" cxnId="{31594F97-7707-41AA-BCC5-9D74E8018C35}">
      <dgm:prSet/>
      <dgm:spPr/>
      <dgm:t>
        <a:bodyPr/>
        <a:lstStyle/>
        <a:p>
          <a:endParaRPr lang="pl-PL"/>
        </a:p>
      </dgm:t>
    </dgm:pt>
    <dgm:pt modelId="{9A4E3FB0-F1DF-49C5-9F1C-BE4182209FAD}" type="sibTrans" cxnId="{31594F97-7707-41AA-BCC5-9D74E8018C35}">
      <dgm:prSet/>
      <dgm:spPr/>
      <dgm:t>
        <a:bodyPr/>
        <a:lstStyle/>
        <a:p>
          <a:endParaRPr lang="pl-PL"/>
        </a:p>
      </dgm:t>
    </dgm:pt>
    <dgm:pt modelId="{1FAE8312-8A69-4359-96F5-F238E4753E9F}" type="pres">
      <dgm:prSet presAssocID="{AE822D95-D442-4DC6-BF89-461635B8C165}" presName="linear" presStyleCnt="0">
        <dgm:presLayoutVars>
          <dgm:animLvl val="lvl"/>
          <dgm:resizeHandles val="exact"/>
        </dgm:presLayoutVars>
      </dgm:prSet>
      <dgm:spPr/>
    </dgm:pt>
    <dgm:pt modelId="{35303B82-5656-4124-8711-E2D2237B2502}" type="pres">
      <dgm:prSet presAssocID="{C99E0D91-28A4-4748-9067-CAB0158D1ECD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BDD7221A-1E6F-4674-8A05-09766231FF93}" type="pres">
      <dgm:prSet presAssocID="{9A4E3FB0-F1DF-49C5-9F1C-BE4182209FAD}" presName="spacer" presStyleCnt="0"/>
      <dgm:spPr/>
    </dgm:pt>
    <dgm:pt modelId="{2CBBD831-8093-43A5-AC11-435752496B5B}" type="pres">
      <dgm:prSet presAssocID="{6B59D91F-F948-4CFF-94DE-265D974372E2}" presName="parentText" presStyleLbl="node1" presStyleIdx="1" presStyleCnt="2" custScaleY="67779" custLinFactNeighborX="64" custLinFactNeighborY="17373">
        <dgm:presLayoutVars>
          <dgm:chMax val="0"/>
          <dgm:bulletEnabled val="1"/>
        </dgm:presLayoutVars>
      </dgm:prSet>
      <dgm:spPr/>
    </dgm:pt>
    <dgm:pt modelId="{80E7278C-8CBF-473A-BDE8-189DB79D90E2}" type="pres">
      <dgm:prSet presAssocID="{6B59D91F-F948-4CFF-94DE-265D974372E2}" presName="childText" presStyleLbl="revTx" presStyleIdx="0" presStyleCnt="1" custScaleY="711019">
        <dgm:presLayoutVars>
          <dgm:bulletEnabled val="1"/>
        </dgm:presLayoutVars>
      </dgm:prSet>
      <dgm:spPr/>
    </dgm:pt>
  </dgm:ptLst>
  <dgm:cxnLst>
    <dgm:cxn modelId="{F91FEC0C-ED0A-4AFB-BE45-1A2145323A58}" srcId="{6B59D91F-F948-4CFF-94DE-265D974372E2}" destId="{FF93C221-31AE-4F3F-96CE-77025EA94D8C}" srcOrd="2" destOrd="0" parTransId="{D782145A-DCD2-4E49-839B-970BD79257AB}" sibTransId="{57DD1846-EF83-4DE6-9146-E2B54C308628}"/>
    <dgm:cxn modelId="{3278C83A-46A2-4F17-BD99-71F43E370EA5}" srcId="{6B59D91F-F948-4CFF-94DE-265D974372E2}" destId="{460BBC0C-F750-4D1D-BCEC-0F103FDA327A}" srcOrd="0" destOrd="0" parTransId="{7D0778C8-CCEB-4D44-B353-08C100041DEF}" sibTransId="{A70F1C3F-D986-4ED3-9BC6-C3A0BAA61350}"/>
    <dgm:cxn modelId="{F1EE5987-5588-4506-8B78-B9678F4D31C5}" srcId="{6B59D91F-F948-4CFF-94DE-265D974372E2}" destId="{51EC3252-29CE-4999-A17C-F359F6C5F0C6}" srcOrd="1" destOrd="0" parTransId="{594418A9-3A0E-4989-B2EB-5857F8570DA3}" sibTransId="{E989C886-6A6A-4F22-9711-8F8CEE043C58}"/>
    <dgm:cxn modelId="{4C799F91-C3A7-48C9-998B-D1557DAE32B7}" type="presOf" srcId="{FF93C221-31AE-4F3F-96CE-77025EA94D8C}" destId="{80E7278C-8CBF-473A-BDE8-189DB79D90E2}" srcOrd="0" destOrd="2" presId="urn:microsoft.com/office/officeart/2005/8/layout/vList2"/>
    <dgm:cxn modelId="{259BFA94-FC24-4D4C-9B1E-D19E251CE439}" type="presOf" srcId="{460BBC0C-F750-4D1D-BCEC-0F103FDA327A}" destId="{80E7278C-8CBF-473A-BDE8-189DB79D90E2}" srcOrd="0" destOrd="0" presId="urn:microsoft.com/office/officeart/2005/8/layout/vList2"/>
    <dgm:cxn modelId="{31594F97-7707-41AA-BCC5-9D74E8018C35}" srcId="{AE822D95-D442-4DC6-BF89-461635B8C165}" destId="{C99E0D91-28A4-4748-9067-CAB0158D1ECD}" srcOrd="0" destOrd="0" parTransId="{0E81D24A-8862-4FF9-B848-DF10C5A7925E}" sibTransId="{9A4E3FB0-F1DF-49C5-9F1C-BE4182209FAD}"/>
    <dgm:cxn modelId="{E92CDBA4-F232-4FFF-B317-699C5C8B7A5F}" srcId="{AE822D95-D442-4DC6-BF89-461635B8C165}" destId="{6B59D91F-F948-4CFF-94DE-265D974372E2}" srcOrd="1" destOrd="0" parTransId="{47A5C52E-98F3-4C4D-A697-6EFE4E6C1E5C}" sibTransId="{9AA5D767-61EC-472F-A461-79DEB5C7D5A2}"/>
    <dgm:cxn modelId="{E4956CAD-F89E-4733-8F9D-13D12937E291}" type="presOf" srcId="{AE822D95-D442-4DC6-BF89-461635B8C165}" destId="{1FAE8312-8A69-4359-96F5-F238E4753E9F}" srcOrd="0" destOrd="0" presId="urn:microsoft.com/office/officeart/2005/8/layout/vList2"/>
    <dgm:cxn modelId="{24ACEEAD-4110-4971-973D-F7522F9DE8FD}" type="presOf" srcId="{6B59D91F-F948-4CFF-94DE-265D974372E2}" destId="{2CBBD831-8093-43A5-AC11-435752496B5B}" srcOrd="0" destOrd="0" presId="urn:microsoft.com/office/officeart/2005/8/layout/vList2"/>
    <dgm:cxn modelId="{94A04CB7-6CEE-469B-9FB2-1E478FA89BA4}" type="presOf" srcId="{C99E0D91-28A4-4748-9067-CAB0158D1ECD}" destId="{35303B82-5656-4124-8711-E2D2237B2502}" srcOrd="0" destOrd="0" presId="urn:microsoft.com/office/officeart/2005/8/layout/vList2"/>
    <dgm:cxn modelId="{1D5D63DB-641E-4FDC-A762-47E668332C33}" type="presOf" srcId="{51EC3252-29CE-4999-A17C-F359F6C5F0C6}" destId="{80E7278C-8CBF-473A-BDE8-189DB79D90E2}" srcOrd="0" destOrd="1" presId="urn:microsoft.com/office/officeart/2005/8/layout/vList2"/>
    <dgm:cxn modelId="{1A813350-B1D5-4B29-9C66-99C37595DFCE}" type="presParOf" srcId="{1FAE8312-8A69-4359-96F5-F238E4753E9F}" destId="{35303B82-5656-4124-8711-E2D2237B2502}" srcOrd="0" destOrd="0" presId="urn:microsoft.com/office/officeart/2005/8/layout/vList2"/>
    <dgm:cxn modelId="{DB914A1C-F78C-46B0-B8F2-6B3EFCD3D9B6}" type="presParOf" srcId="{1FAE8312-8A69-4359-96F5-F238E4753E9F}" destId="{BDD7221A-1E6F-4674-8A05-09766231FF93}" srcOrd="1" destOrd="0" presId="urn:microsoft.com/office/officeart/2005/8/layout/vList2"/>
    <dgm:cxn modelId="{44D95EF3-14F2-4591-80AB-0423D033A83D}" type="presParOf" srcId="{1FAE8312-8A69-4359-96F5-F238E4753E9F}" destId="{2CBBD831-8093-43A5-AC11-435752496B5B}" srcOrd="2" destOrd="0" presId="urn:microsoft.com/office/officeart/2005/8/layout/vList2"/>
    <dgm:cxn modelId="{A83EADFA-9CAE-4B45-A619-79391927D8EE}" type="presParOf" srcId="{1FAE8312-8A69-4359-96F5-F238E4753E9F}" destId="{80E7278C-8CBF-473A-BDE8-189DB79D90E2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AE822D95-D442-4DC6-BF89-461635B8C16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6B59D91F-F948-4CFF-94DE-265D974372E2}">
      <dgm:prSet phldrT="[Tekst]" custT="1"/>
      <dgm:spPr/>
      <dgm:t>
        <a:bodyPr/>
        <a:lstStyle/>
        <a:p>
          <a:r>
            <a:rPr lang="pl-PL" sz="2000" b="0" baseline="0" dirty="0">
              <a:solidFill>
                <a:schemeClr val="bg1"/>
              </a:solidFill>
            </a:rPr>
            <a:t>4.2. Zasoby materialne i kadrowe</a:t>
          </a:r>
          <a:endParaRPr lang="pl-PL" sz="2000" baseline="0" dirty="0">
            <a:solidFill>
              <a:srgbClr val="00B0F0"/>
            </a:solidFill>
          </a:endParaRPr>
        </a:p>
      </dgm:t>
    </dgm:pt>
    <dgm:pt modelId="{47A5C52E-98F3-4C4D-A697-6EFE4E6C1E5C}" type="parTrans" cxnId="{E92CDBA4-F232-4FFF-B317-699C5C8B7A5F}">
      <dgm:prSet/>
      <dgm:spPr/>
      <dgm:t>
        <a:bodyPr/>
        <a:lstStyle/>
        <a:p>
          <a:endParaRPr lang="pl-PL"/>
        </a:p>
      </dgm:t>
    </dgm:pt>
    <dgm:pt modelId="{9AA5D767-61EC-472F-A461-79DEB5C7D5A2}" type="sibTrans" cxnId="{E92CDBA4-F232-4FFF-B317-699C5C8B7A5F}">
      <dgm:prSet/>
      <dgm:spPr/>
      <dgm:t>
        <a:bodyPr/>
        <a:lstStyle/>
        <a:p>
          <a:endParaRPr lang="pl-PL"/>
        </a:p>
      </dgm:t>
    </dgm:pt>
    <dgm:pt modelId="{460BBC0C-F750-4D1D-BCEC-0F103FDA327A}">
      <dgm:prSet phldrT="[Tekst]" custT="1"/>
      <dgm:spPr>
        <a:noFill/>
      </dgm:spPr>
      <dgm:t>
        <a:bodyPr/>
        <a:lstStyle/>
        <a:p>
          <a:pPr marL="0" indent="0" algn="l">
            <a:buNone/>
          </a:pPr>
          <a:endParaRPr lang="pl-PL" sz="1400" b="1" dirty="0"/>
        </a:p>
      </dgm:t>
    </dgm:pt>
    <dgm:pt modelId="{7D0778C8-CCEB-4D44-B353-08C100041DEF}" type="parTrans" cxnId="{3278C83A-46A2-4F17-BD99-71F43E370EA5}">
      <dgm:prSet/>
      <dgm:spPr/>
      <dgm:t>
        <a:bodyPr/>
        <a:lstStyle/>
        <a:p>
          <a:endParaRPr lang="pl-PL"/>
        </a:p>
      </dgm:t>
    </dgm:pt>
    <dgm:pt modelId="{A70F1C3F-D986-4ED3-9BC6-C3A0BAA61350}" type="sibTrans" cxnId="{3278C83A-46A2-4F17-BD99-71F43E370EA5}">
      <dgm:prSet/>
      <dgm:spPr/>
      <dgm:t>
        <a:bodyPr/>
        <a:lstStyle/>
        <a:p>
          <a:endParaRPr lang="pl-PL"/>
        </a:p>
      </dgm:t>
    </dgm:pt>
    <dgm:pt modelId="{FF93C221-31AE-4F3F-96CE-77025EA94D8C}">
      <dgm:prSet custT="1"/>
      <dgm:spPr>
        <a:noFill/>
      </dgm:spPr>
      <dgm:t>
        <a:bodyPr/>
        <a:lstStyle/>
        <a:p>
          <a:pPr marL="0" indent="0" algn="l">
            <a:buNone/>
          </a:pPr>
          <a:endParaRPr lang="pl-PL" sz="1400" b="0" dirty="0"/>
        </a:p>
      </dgm:t>
    </dgm:pt>
    <dgm:pt modelId="{D782145A-DCD2-4E49-839B-970BD79257AB}" type="parTrans" cxnId="{F91FEC0C-ED0A-4AFB-BE45-1A2145323A58}">
      <dgm:prSet/>
      <dgm:spPr/>
      <dgm:t>
        <a:bodyPr/>
        <a:lstStyle/>
        <a:p>
          <a:endParaRPr lang="pl-PL"/>
        </a:p>
      </dgm:t>
    </dgm:pt>
    <dgm:pt modelId="{57DD1846-EF83-4DE6-9146-E2B54C308628}" type="sibTrans" cxnId="{F91FEC0C-ED0A-4AFB-BE45-1A2145323A58}">
      <dgm:prSet/>
      <dgm:spPr/>
      <dgm:t>
        <a:bodyPr/>
        <a:lstStyle/>
        <a:p>
          <a:endParaRPr lang="pl-PL"/>
        </a:p>
      </dgm:t>
    </dgm:pt>
    <dgm:pt modelId="{51EC3252-29CE-4999-A17C-F359F6C5F0C6}">
      <dgm:prSet custT="1"/>
      <dgm:spPr>
        <a:noFill/>
      </dgm:spPr>
      <dgm:t>
        <a:bodyPr/>
        <a:lstStyle/>
        <a:p>
          <a:pPr marL="0" indent="0" algn="just">
            <a:buNone/>
          </a:pPr>
          <a:endParaRPr lang="pl-PL" sz="1400" b="1" dirty="0"/>
        </a:p>
      </dgm:t>
    </dgm:pt>
    <dgm:pt modelId="{594418A9-3A0E-4989-B2EB-5857F8570DA3}" type="parTrans" cxnId="{F1EE5987-5588-4506-8B78-B9678F4D31C5}">
      <dgm:prSet/>
      <dgm:spPr/>
      <dgm:t>
        <a:bodyPr/>
        <a:lstStyle/>
        <a:p>
          <a:endParaRPr lang="pl-PL"/>
        </a:p>
      </dgm:t>
    </dgm:pt>
    <dgm:pt modelId="{E989C886-6A6A-4F22-9711-8F8CEE043C58}" type="sibTrans" cxnId="{F1EE5987-5588-4506-8B78-B9678F4D31C5}">
      <dgm:prSet/>
      <dgm:spPr/>
      <dgm:t>
        <a:bodyPr/>
        <a:lstStyle/>
        <a:p>
          <a:endParaRPr lang="pl-PL"/>
        </a:p>
      </dgm:t>
    </dgm:pt>
    <dgm:pt modelId="{1FAE8312-8A69-4359-96F5-F238E4753E9F}" type="pres">
      <dgm:prSet presAssocID="{AE822D95-D442-4DC6-BF89-461635B8C165}" presName="linear" presStyleCnt="0">
        <dgm:presLayoutVars>
          <dgm:animLvl val="lvl"/>
          <dgm:resizeHandles val="exact"/>
        </dgm:presLayoutVars>
      </dgm:prSet>
      <dgm:spPr/>
    </dgm:pt>
    <dgm:pt modelId="{2CBBD831-8093-43A5-AC11-435752496B5B}" type="pres">
      <dgm:prSet presAssocID="{6B59D91F-F948-4CFF-94DE-265D974372E2}" presName="parentText" presStyleLbl="node1" presStyleIdx="0" presStyleCnt="1" custScaleY="67779" custLinFactNeighborX="129" custLinFactNeighborY="17192">
        <dgm:presLayoutVars>
          <dgm:chMax val="0"/>
          <dgm:bulletEnabled val="1"/>
        </dgm:presLayoutVars>
      </dgm:prSet>
      <dgm:spPr/>
    </dgm:pt>
    <dgm:pt modelId="{80E7278C-8CBF-473A-BDE8-189DB79D90E2}" type="pres">
      <dgm:prSet presAssocID="{6B59D91F-F948-4CFF-94DE-265D974372E2}" presName="childText" presStyleLbl="revTx" presStyleIdx="0" presStyleCnt="1" custScaleY="711019" custLinFactNeighborX="377" custLinFactNeighborY="15">
        <dgm:presLayoutVars>
          <dgm:bulletEnabled val="1"/>
        </dgm:presLayoutVars>
      </dgm:prSet>
      <dgm:spPr/>
    </dgm:pt>
  </dgm:ptLst>
  <dgm:cxnLst>
    <dgm:cxn modelId="{F91FEC0C-ED0A-4AFB-BE45-1A2145323A58}" srcId="{6B59D91F-F948-4CFF-94DE-265D974372E2}" destId="{FF93C221-31AE-4F3F-96CE-77025EA94D8C}" srcOrd="2" destOrd="0" parTransId="{D782145A-DCD2-4E49-839B-970BD79257AB}" sibTransId="{57DD1846-EF83-4DE6-9146-E2B54C308628}"/>
    <dgm:cxn modelId="{3278C83A-46A2-4F17-BD99-71F43E370EA5}" srcId="{6B59D91F-F948-4CFF-94DE-265D974372E2}" destId="{460BBC0C-F750-4D1D-BCEC-0F103FDA327A}" srcOrd="0" destOrd="0" parTransId="{7D0778C8-CCEB-4D44-B353-08C100041DEF}" sibTransId="{A70F1C3F-D986-4ED3-9BC6-C3A0BAA61350}"/>
    <dgm:cxn modelId="{F1EE5987-5588-4506-8B78-B9678F4D31C5}" srcId="{6B59D91F-F948-4CFF-94DE-265D974372E2}" destId="{51EC3252-29CE-4999-A17C-F359F6C5F0C6}" srcOrd="1" destOrd="0" parTransId="{594418A9-3A0E-4989-B2EB-5857F8570DA3}" sibTransId="{E989C886-6A6A-4F22-9711-8F8CEE043C58}"/>
    <dgm:cxn modelId="{4C799F91-C3A7-48C9-998B-D1557DAE32B7}" type="presOf" srcId="{FF93C221-31AE-4F3F-96CE-77025EA94D8C}" destId="{80E7278C-8CBF-473A-BDE8-189DB79D90E2}" srcOrd="0" destOrd="2" presId="urn:microsoft.com/office/officeart/2005/8/layout/vList2"/>
    <dgm:cxn modelId="{259BFA94-FC24-4D4C-9B1E-D19E251CE439}" type="presOf" srcId="{460BBC0C-F750-4D1D-BCEC-0F103FDA327A}" destId="{80E7278C-8CBF-473A-BDE8-189DB79D90E2}" srcOrd="0" destOrd="0" presId="urn:microsoft.com/office/officeart/2005/8/layout/vList2"/>
    <dgm:cxn modelId="{E92CDBA4-F232-4FFF-B317-699C5C8B7A5F}" srcId="{AE822D95-D442-4DC6-BF89-461635B8C165}" destId="{6B59D91F-F948-4CFF-94DE-265D974372E2}" srcOrd="0" destOrd="0" parTransId="{47A5C52E-98F3-4C4D-A697-6EFE4E6C1E5C}" sibTransId="{9AA5D767-61EC-472F-A461-79DEB5C7D5A2}"/>
    <dgm:cxn modelId="{E4956CAD-F89E-4733-8F9D-13D12937E291}" type="presOf" srcId="{AE822D95-D442-4DC6-BF89-461635B8C165}" destId="{1FAE8312-8A69-4359-96F5-F238E4753E9F}" srcOrd="0" destOrd="0" presId="urn:microsoft.com/office/officeart/2005/8/layout/vList2"/>
    <dgm:cxn modelId="{24ACEEAD-4110-4971-973D-F7522F9DE8FD}" type="presOf" srcId="{6B59D91F-F948-4CFF-94DE-265D974372E2}" destId="{2CBBD831-8093-43A5-AC11-435752496B5B}" srcOrd="0" destOrd="0" presId="urn:microsoft.com/office/officeart/2005/8/layout/vList2"/>
    <dgm:cxn modelId="{1D5D63DB-641E-4FDC-A762-47E668332C33}" type="presOf" srcId="{51EC3252-29CE-4999-A17C-F359F6C5F0C6}" destId="{80E7278C-8CBF-473A-BDE8-189DB79D90E2}" srcOrd="0" destOrd="1" presId="urn:microsoft.com/office/officeart/2005/8/layout/vList2"/>
    <dgm:cxn modelId="{44D95EF3-14F2-4591-80AB-0423D033A83D}" type="presParOf" srcId="{1FAE8312-8A69-4359-96F5-F238E4753E9F}" destId="{2CBBD831-8093-43A5-AC11-435752496B5B}" srcOrd="0" destOrd="0" presId="urn:microsoft.com/office/officeart/2005/8/layout/vList2"/>
    <dgm:cxn modelId="{A83EADFA-9CAE-4B45-A619-79391927D8EE}" type="presParOf" srcId="{1FAE8312-8A69-4359-96F5-F238E4753E9F}" destId="{80E7278C-8CBF-473A-BDE8-189DB79D90E2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AE822D95-D442-4DC6-BF89-461635B8C16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6B59D91F-F948-4CFF-94DE-265D974372E2}">
      <dgm:prSet phldrT="[Tekst]" custT="1"/>
      <dgm:spPr/>
      <dgm:t>
        <a:bodyPr/>
        <a:lstStyle/>
        <a:p>
          <a:r>
            <a:rPr lang="pl-PL" sz="2000" baseline="0" dirty="0">
              <a:solidFill>
                <a:schemeClr val="bg1"/>
              </a:solidFill>
            </a:rPr>
            <a:t>4.3. Stopień przygotowania przedsięwzięcia do realizacji</a:t>
          </a:r>
        </a:p>
      </dgm:t>
    </dgm:pt>
    <dgm:pt modelId="{47A5C52E-98F3-4C4D-A697-6EFE4E6C1E5C}" type="parTrans" cxnId="{E92CDBA4-F232-4FFF-B317-699C5C8B7A5F}">
      <dgm:prSet/>
      <dgm:spPr/>
      <dgm:t>
        <a:bodyPr/>
        <a:lstStyle/>
        <a:p>
          <a:endParaRPr lang="pl-PL"/>
        </a:p>
      </dgm:t>
    </dgm:pt>
    <dgm:pt modelId="{9AA5D767-61EC-472F-A461-79DEB5C7D5A2}" type="sibTrans" cxnId="{E92CDBA4-F232-4FFF-B317-699C5C8B7A5F}">
      <dgm:prSet/>
      <dgm:spPr/>
      <dgm:t>
        <a:bodyPr/>
        <a:lstStyle/>
        <a:p>
          <a:endParaRPr lang="pl-PL"/>
        </a:p>
      </dgm:t>
    </dgm:pt>
    <dgm:pt modelId="{460BBC0C-F750-4D1D-BCEC-0F103FDA327A}">
      <dgm:prSet phldrT="[Tekst]" custT="1"/>
      <dgm:spPr>
        <a:noFill/>
      </dgm:spPr>
      <dgm:t>
        <a:bodyPr/>
        <a:lstStyle/>
        <a:p>
          <a:pPr marL="0" indent="0" algn="l">
            <a:buNone/>
          </a:pPr>
          <a:endParaRPr lang="pl-PL" sz="1400" b="1" dirty="0"/>
        </a:p>
      </dgm:t>
    </dgm:pt>
    <dgm:pt modelId="{7D0778C8-CCEB-4D44-B353-08C100041DEF}" type="parTrans" cxnId="{3278C83A-46A2-4F17-BD99-71F43E370EA5}">
      <dgm:prSet/>
      <dgm:spPr/>
      <dgm:t>
        <a:bodyPr/>
        <a:lstStyle/>
        <a:p>
          <a:endParaRPr lang="pl-PL"/>
        </a:p>
      </dgm:t>
    </dgm:pt>
    <dgm:pt modelId="{A70F1C3F-D986-4ED3-9BC6-C3A0BAA61350}" type="sibTrans" cxnId="{3278C83A-46A2-4F17-BD99-71F43E370EA5}">
      <dgm:prSet/>
      <dgm:spPr/>
      <dgm:t>
        <a:bodyPr/>
        <a:lstStyle/>
        <a:p>
          <a:endParaRPr lang="pl-PL"/>
        </a:p>
      </dgm:t>
    </dgm:pt>
    <dgm:pt modelId="{FF93C221-31AE-4F3F-96CE-77025EA94D8C}">
      <dgm:prSet custT="1"/>
      <dgm:spPr>
        <a:noFill/>
      </dgm:spPr>
      <dgm:t>
        <a:bodyPr/>
        <a:lstStyle/>
        <a:p>
          <a:pPr marL="0" indent="0" algn="l">
            <a:buNone/>
          </a:pPr>
          <a:endParaRPr lang="pl-PL" sz="1400" b="0" dirty="0"/>
        </a:p>
      </dgm:t>
    </dgm:pt>
    <dgm:pt modelId="{D782145A-DCD2-4E49-839B-970BD79257AB}" type="parTrans" cxnId="{F91FEC0C-ED0A-4AFB-BE45-1A2145323A58}">
      <dgm:prSet/>
      <dgm:spPr/>
      <dgm:t>
        <a:bodyPr/>
        <a:lstStyle/>
        <a:p>
          <a:endParaRPr lang="pl-PL"/>
        </a:p>
      </dgm:t>
    </dgm:pt>
    <dgm:pt modelId="{57DD1846-EF83-4DE6-9146-E2B54C308628}" type="sibTrans" cxnId="{F91FEC0C-ED0A-4AFB-BE45-1A2145323A58}">
      <dgm:prSet/>
      <dgm:spPr/>
      <dgm:t>
        <a:bodyPr/>
        <a:lstStyle/>
        <a:p>
          <a:endParaRPr lang="pl-PL"/>
        </a:p>
      </dgm:t>
    </dgm:pt>
    <dgm:pt modelId="{51EC3252-29CE-4999-A17C-F359F6C5F0C6}">
      <dgm:prSet custT="1"/>
      <dgm:spPr>
        <a:noFill/>
      </dgm:spPr>
      <dgm:t>
        <a:bodyPr/>
        <a:lstStyle/>
        <a:p>
          <a:pPr marL="0" indent="0" algn="just">
            <a:buNone/>
          </a:pPr>
          <a:endParaRPr lang="pl-PL" sz="1400" b="1" dirty="0"/>
        </a:p>
      </dgm:t>
    </dgm:pt>
    <dgm:pt modelId="{594418A9-3A0E-4989-B2EB-5857F8570DA3}" type="parTrans" cxnId="{F1EE5987-5588-4506-8B78-B9678F4D31C5}">
      <dgm:prSet/>
      <dgm:spPr/>
      <dgm:t>
        <a:bodyPr/>
        <a:lstStyle/>
        <a:p>
          <a:endParaRPr lang="pl-PL"/>
        </a:p>
      </dgm:t>
    </dgm:pt>
    <dgm:pt modelId="{E989C886-6A6A-4F22-9711-8F8CEE043C58}" type="sibTrans" cxnId="{F1EE5987-5588-4506-8B78-B9678F4D31C5}">
      <dgm:prSet/>
      <dgm:spPr/>
      <dgm:t>
        <a:bodyPr/>
        <a:lstStyle/>
        <a:p>
          <a:endParaRPr lang="pl-PL"/>
        </a:p>
      </dgm:t>
    </dgm:pt>
    <dgm:pt modelId="{1FAE8312-8A69-4359-96F5-F238E4753E9F}" type="pres">
      <dgm:prSet presAssocID="{AE822D95-D442-4DC6-BF89-461635B8C165}" presName="linear" presStyleCnt="0">
        <dgm:presLayoutVars>
          <dgm:animLvl val="lvl"/>
          <dgm:resizeHandles val="exact"/>
        </dgm:presLayoutVars>
      </dgm:prSet>
      <dgm:spPr/>
    </dgm:pt>
    <dgm:pt modelId="{2CBBD831-8093-43A5-AC11-435752496B5B}" type="pres">
      <dgm:prSet presAssocID="{6B59D91F-F948-4CFF-94DE-265D974372E2}" presName="parentText" presStyleLbl="node1" presStyleIdx="0" presStyleCnt="1" custScaleY="67779" custLinFactNeighborX="64" custLinFactNeighborY="27269">
        <dgm:presLayoutVars>
          <dgm:chMax val="0"/>
          <dgm:bulletEnabled val="1"/>
        </dgm:presLayoutVars>
      </dgm:prSet>
      <dgm:spPr/>
    </dgm:pt>
    <dgm:pt modelId="{80E7278C-8CBF-473A-BDE8-189DB79D90E2}" type="pres">
      <dgm:prSet presAssocID="{6B59D91F-F948-4CFF-94DE-265D974372E2}" presName="childText" presStyleLbl="revTx" presStyleIdx="0" presStyleCnt="1" custScaleY="711019">
        <dgm:presLayoutVars>
          <dgm:bulletEnabled val="1"/>
        </dgm:presLayoutVars>
      </dgm:prSet>
      <dgm:spPr/>
    </dgm:pt>
  </dgm:ptLst>
  <dgm:cxnLst>
    <dgm:cxn modelId="{F91FEC0C-ED0A-4AFB-BE45-1A2145323A58}" srcId="{6B59D91F-F948-4CFF-94DE-265D974372E2}" destId="{FF93C221-31AE-4F3F-96CE-77025EA94D8C}" srcOrd="2" destOrd="0" parTransId="{D782145A-DCD2-4E49-839B-970BD79257AB}" sibTransId="{57DD1846-EF83-4DE6-9146-E2B54C308628}"/>
    <dgm:cxn modelId="{3278C83A-46A2-4F17-BD99-71F43E370EA5}" srcId="{6B59D91F-F948-4CFF-94DE-265D974372E2}" destId="{460BBC0C-F750-4D1D-BCEC-0F103FDA327A}" srcOrd="0" destOrd="0" parTransId="{7D0778C8-CCEB-4D44-B353-08C100041DEF}" sibTransId="{A70F1C3F-D986-4ED3-9BC6-C3A0BAA61350}"/>
    <dgm:cxn modelId="{F1EE5987-5588-4506-8B78-B9678F4D31C5}" srcId="{6B59D91F-F948-4CFF-94DE-265D974372E2}" destId="{51EC3252-29CE-4999-A17C-F359F6C5F0C6}" srcOrd="1" destOrd="0" parTransId="{594418A9-3A0E-4989-B2EB-5857F8570DA3}" sibTransId="{E989C886-6A6A-4F22-9711-8F8CEE043C58}"/>
    <dgm:cxn modelId="{4C799F91-C3A7-48C9-998B-D1557DAE32B7}" type="presOf" srcId="{FF93C221-31AE-4F3F-96CE-77025EA94D8C}" destId="{80E7278C-8CBF-473A-BDE8-189DB79D90E2}" srcOrd="0" destOrd="2" presId="urn:microsoft.com/office/officeart/2005/8/layout/vList2"/>
    <dgm:cxn modelId="{259BFA94-FC24-4D4C-9B1E-D19E251CE439}" type="presOf" srcId="{460BBC0C-F750-4D1D-BCEC-0F103FDA327A}" destId="{80E7278C-8CBF-473A-BDE8-189DB79D90E2}" srcOrd="0" destOrd="0" presId="urn:microsoft.com/office/officeart/2005/8/layout/vList2"/>
    <dgm:cxn modelId="{E92CDBA4-F232-4FFF-B317-699C5C8B7A5F}" srcId="{AE822D95-D442-4DC6-BF89-461635B8C165}" destId="{6B59D91F-F948-4CFF-94DE-265D974372E2}" srcOrd="0" destOrd="0" parTransId="{47A5C52E-98F3-4C4D-A697-6EFE4E6C1E5C}" sibTransId="{9AA5D767-61EC-472F-A461-79DEB5C7D5A2}"/>
    <dgm:cxn modelId="{E4956CAD-F89E-4733-8F9D-13D12937E291}" type="presOf" srcId="{AE822D95-D442-4DC6-BF89-461635B8C165}" destId="{1FAE8312-8A69-4359-96F5-F238E4753E9F}" srcOrd="0" destOrd="0" presId="urn:microsoft.com/office/officeart/2005/8/layout/vList2"/>
    <dgm:cxn modelId="{24ACEEAD-4110-4971-973D-F7522F9DE8FD}" type="presOf" srcId="{6B59D91F-F948-4CFF-94DE-265D974372E2}" destId="{2CBBD831-8093-43A5-AC11-435752496B5B}" srcOrd="0" destOrd="0" presId="urn:microsoft.com/office/officeart/2005/8/layout/vList2"/>
    <dgm:cxn modelId="{1D5D63DB-641E-4FDC-A762-47E668332C33}" type="presOf" srcId="{51EC3252-29CE-4999-A17C-F359F6C5F0C6}" destId="{80E7278C-8CBF-473A-BDE8-189DB79D90E2}" srcOrd="0" destOrd="1" presId="urn:microsoft.com/office/officeart/2005/8/layout/vList2"/>
    <dgm:cxn modelId="{44D95EF3-14F2-4591-80AB-0423D033A83D}" type="presParOf" srcId="{1FAE8312-8A69-4359-96F5-F238E4753E9F}" destId="{2CBBD831-8093-43A5-AC11-435752496B5B}" srcOrd="0" destOrd="0" presId="urn:microsoft.com/office/officeart/2005/8/layout/vList2"/>
    <dgm:cxn modelId="{A83EADFA-9CAE-4B45-A619-79391927D8EE}" type="presParOf" srcId="{1FAE8312-8A69-4359-96F5-F238E4753E9F}" destId="{80E7278C-8CBF-473A-BDE8-189DB79D90E2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AE822D95-D442-4DC6-BF89-461635B8C16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6B59D91F-F948-4CFF-94DE-265D974372E2}">
      <dgm:prSet phldrT="[Tekst]" custT="1"/>
      <dgm:spPr/>
      <dgm:t>
        <a:bodyPr/>
        <a:lstStyle/>
        <a:p>
          <a:r>
            <a:rPr lang="pl-PL" sz="2000" baseline="0" dirty="0">
              <a:solidFill>
                <a:schemeClr val="bg1"/>
              </a:solidFill>
            </a:rPr>
            <a:t>4.4. Harmonogram wdrażania przedsięwzięcia</a:t>
          </a:r>
        </a:p>
      </dgm:t>
    </dgm:pt>
    <dgm:pt modelId="{47A5C52E-98F3-4C4D-A697-6EFE4E6C1E5C}" type="parTrans" cxnId="{E92CDBA4-F232-4FFF-B317-699C5C8B7A5F}">
      <dgm:prSet/>
      <dgm:spPr/>
      <dgm:t>
        <a:bodyPr/>
        <a:lstStyle/>
        <a:p>
          <a:endParaRPr lang="pl-PL"/>
        </a:p>
      </dgm:t>
    </dgm:pt>
    <dgm:pt modelId="{9AA5D767-61EC-472F-A461-79DEB5C7D5A2}" type="sibTrans" cxnId="{E92CDBA4-F232-4FFF-B317-699C5C8B7A5F}">
      <dgm:prSet/>
      <dgm:spPr/>
      <dgm:t>
        <a:bodyPr/>
        <a:lstStyle/>
        <a:p>
          <a:endParaRPr lang="pl-PL"/>
        </a:p>
      </dgm:t>
    </dgm:pt>
    <dgm:pt modelId="{460BBC0C-F750-4D1D-BCEC-0F103FDA327A}">
      <dgm:prSet phldrT="[Tekst]" custT="1"/>
      <dgm:spPr>
        <a:noFill/>
      </dgm:spPr>
      <dgm:t>
        <a:bodyPr/>
        <a:lstStyle/>
        <a:p>
          <a:pPr marL="0" indent="0" algn="l">
            <a:buNone/>
          </a:pPr>
          <a:endParaRPr lang="pl-PL" sz="1400" b="1" dirty="0"/>
        </a:p>
      </dgm:t>
    </dgm:pt>
    <dgm:pt modelId="{7D0778C8-CCEB-4D44-B353-08C100041DEF}" type="parTrans" cxnId="{3278C83A-46A2-4F17-BD99-71F43E370EA5}">
      <dgm:prSet/>
      <dgm:spPr/>
      <dgm:t>
        <a:bodyPr/>
        <a:lstStyle/>
        <a:p>
          <a:endParaRPr lang="pl-PL"/>
        </a:p>
      </dgm:t>
    </dgm:pt>
    <dgm:pt modelId="{A70F1C3F-D986-4ED3-9BC6-C3A0BAA61350}" type="sibTrans" cxnId="{3278C83A-46A2-4F17-BD99-71F43E370EA5}">
      <dgm:prSet/>
      <dgm:spPr/>
      <dgm:t>
        <a:bodyPr/>
        <a:lstStyle/>
        <a:p>
          <a:endParaRPr lang="pl-PL"/>
        </a:p>
      </dgm:t>
    </dgm:pt>
    <dgm:pt modelId="{FF93C221-31AE-4F3F-96CE-77025EA94D8C}">
      <dgm:prSet custT="1"/>
      <dgm:spPr>
        <a:noFill/>
      </dgm:spPr>
      <dgm:t>
        <a:bodyPr/>
        <a:lstStyle/>
        <a:p>
          <a:pPr marL="0" indent="0" algn="l">
            <a:buNone/>
          </a:pPr>
          <a:endParaRPr lang="pl-PL" sz="1400" b="0" dirty="0"/>
        </a:p>
      </dgm:t>
    </dgm:pt>
    <dgm:pt modelId="{D782145A-DCD2-4E49-839B-970BD79257AB}" type="parTrans" cxnId="{F91FEC0C-ED0A-4AFB-BE45-1A2145323A58}">
      <dgm:prSet/>
      <dgm:spPr/>
      <dgm:t>
        <a:bodyPr/>
        <a:lstStyle/>
        <a:p>
          <a:endParaRPr lang="pl-PL"/>
        </a:p>
      </dgm:t>
    </dgm:pt>
    <dgm:pt modelId="{57DD1846-EF83-4DE6-9146-E2B54C308628}" type="sibTrans" cxnId="{F91FEC0C-ED0A-4AFB-BE45-1A2145323A58}">
      <dgm:prSet/>
      <dgm:spPr/>
      <dgm:t>
        <a:bodyPr/>
        <a:lstStyle/>
        <a:p>
          <a:endParaRPr lang="pl-PL"/>
        </a:p>
      </dgm:t>
    </dgm:pt>
    <dgm:pt modelId="{51EC3252-29CE-4999-A17C-F359F6C5F0C6}">
      <dgm:prSet custT="1"/>
      <dgm:spPr>
        <a:noFill/>
      </dgm:spPr>
      <dgm:t>
        <a:bodyPr/>
        <a:lstStyle/>
        <a:p>
          <a:pPr marL="0" indent="0" algn="just">
            <a:buNone/>
          </a:pPr>
          <a:endParaRPr lang="pl-PL" sz="1400" b="1" dirty="0"/>
        </a:p>
      </dgm:t>
    </dgm:pt>
    <dgm:pt modelId="{594418A9-3A0E-4989-B2EB-5857F8570DA3}" type="parTrans" cxnId="{F1EE5987-5588-4506-8B78-B9678F4D31C5}">
      <dgm:prSet/>
      <dgm:spPr/>
      <dgm:t>
        <a:bodyPr/>
        <a:lstStyle/>
        <a:p>
          <a:endParaRPr lang="pl-PL"/>
        </a:p>
      </dgm:t>
    </dgm:pt>
    <dgm:pt modelId="{E989C886-6A6A-4F22-9711-8F8CEE043C58}" type="sibTrans" cxnId="{F1EE5987-5588-4506-8B78-B9678F4D31C5}">
      <dgm:prSet/>
      <dgm:spPr/>
      <dgm:t>
        <a:bodyPr/>
        <a:lstStyle/>
        <a:p>
          <a:endParaRPr lang="pl-PL"/>
        </a:p>
      </dgm:t>
    </dgm:pt>
    <dgm:pt modelId="{1FAE8312-8A69-4359-96F5-F238E4753E9F}" type="pres">
      <dgm:prSet presAssocID="{AE822D95-D442-4DC6-BF89-461635B8C165}" presName="linear" presStyleCnt="0">
        <dgm:presLayoutVars>
          <dgm:animLvl val="lvl"/>
          <dgm:resizeHandles val="exact"/>
        </dgm:presLayoutVars>
      </dgm:prSet>
      <dgm:spPr/>
    </dgm:pt>
    <dgm:pt modelId="{2CBBD831-8093-43A5-AC11-435752496B5B}" type="pres">
      <dgm:prSet presAssocID="{6B59D91F-F948-4CFF-94DE-265D974372E2}" presName="parentText" presStyleLbl="node1" presStyleIdx="0" presStyleCnt="1" custScaleY="67779" custLinFactNeighborY="32831">
        <dgm:presLayoutVars>
          <dgm:chMax val="0"/>
          <dgm:bulletEnabled val="1"/>
        </dgm:presLayoutVars>
      </dgm:prSet>
      <dgm:spPr/>
    </dgm:pt>
    <dgm:pt modelId="{80E7278C-8CBF-473A-BDE8-189DB79D90E2}" type="pres">
      <dgm:prSet presAssocID="{6B59D91F-F948-4CFF-94DE-265D974372E2}" presName="childText" presStyleLbl="revTx" presStyleIdx="0" presStyleCnt="1" custScaleY="711019">
        <dgm:presLayoutVars>
          <dgm:bulletEnabled val="1"/>
        </dgm:presLayoutVars>
      </dgm:prSet>
      <dgm:spPr/>
    </dgm:pt>
  </dgm:ptLst>
  <dgm:cxnLst>
    <dgm:cxn modelId="{F91FEC0C-ED0A-4AFB-BE45-1A2145323A58}" srcId="{6B59D91F-F948-4CFF-94DE-265D974372E2}" destId="{FF93C221-31AE-4F3F-96CE-77025EA94D8C}" srcOrd="2" destOrd="0" parTransId="{D782145A-DCD2-4E49-839B-970BD79257AB}" sibTransId="{57DD1846-EF83-4DE6-9146-E2B54C308628}"/>
    <dgm:cxn modelId="{3278C83A-46A2-4F17-BD99-71F43E370EA5}" srcId="{6B59D91F-F948-4CFF-94DE-265D974372E2}" destId="{460BBC0C-F750-4D1D-BCEC-0F103FDA327A}" srcOrd="0" destOrd="0" parTransId="{7D0778C8-CCEB-4D44-B353-08C100041DEF}" sibTransId="{A70F1C3F-D986-4ED3-9BC6-C3A0BAA61350}"/>
    <dgm:cxn modelId="{F1EE5987-5588-4506-8B78-B9678F4D31C5}" srcId="{6B59D91F-F948-4CFF-94DE-265D974372E2}" destId="{51EC3252-29CE-4999-A17C-F359F6C5F0C6}" srcOrd="1" destOrd="0" parTransId="{594418A9-3A0E-4989-B2EB-5857F8570DA3}" sibTransId="{E989C886-6A6A-4F22-9711-8F8CEE043C58}"/>
    <dgm:cxn modelId="{4C799F91-C3A7-48C9-998B-D1557DAE32B7}" type="presOf" srcId="{FF93C221-31AE-4F3F-96CE-77025EA94D8C}" destId="{80E7278C-8CBF-473A-BDE8-189DB79D90E2}" srcOrd="0" destOrd="2" presId="urn:microsoft.com/office/officeart/2005/8/layout/vList2"/>
    <dgm:cxn modelId="{259BFA94-FC24-4D4C-9B1E-D19E251CE439}" type="presOf" srcId="{460BBC0C-F750-4D1D-BCEC-0F103FDA327A}" destId="{80E7278C-8CBF-473A-BDE8-189DB79D90E2}" srcOrd="0" destOrd="0" presId="urn:microsoft.com/office/officeart/2005/8/layout/vList2"/>
    <dgm:cxn modelId="{E92CDBA4-F232-4FFF-B317-699C5C8B7A5F}" srcId="{AE822D95-D442-4DC6-BF89-461635B8C165}" destId="{6B59D91F-F948-4CFF-94DE-265D974372E2}" srcOrd="0" destOrd="0" parTransId="{47A5C52E-98F3-4C4D-A697-6EFE4E6C1E5C}" sibTransId="{9AA5D767-61EC-472F-A461-79DEB5C7D5A2}"/>
    <dgm:cxn modelId="{E4956CAD-F89E-4733-8F9D-13D12937E291}" type="presOf" srcId="{AE822D95-D442-4DC6-BF89-461635B8C165}" destId="{1FAE8312-8A69-4359-96F5-F238E4753E9F}" srcOrd="0" destOrd="0" presId="urn:microsoft.com/office/officeart/2005/8/layout/vList2"/>
    <dgm:cxn modelId="{24ACEEAD-4110-4971-973D-F7522F9DE8FD}" type="presOf" srcId="{6B59D91F-F948-4CFF-94DE-265D974372E2}" destId="{2CBBD831-8093-43A5-AC11-435752496B5B}" srcOrd="0" destOrd="0" presId="urn:microsoft.com/office/officeart/2005/8/layout/vList2"/>
    <dgm:cxn modelId="{1D5D63DB-641E-4FDC-A762-47E668332C33}" type="presOf" srcId="{51EC3252-29CE-4999-A17C-F359F6C5F0C6}" destId="{80E7278C-8CBF-473A-BDE8-189DB79D90E2}" srcOrd="0" destOrd="1" presId="urn:microsoft.com/office/officeart/2005/8/layout/vList2"/>
    <dgm:cxn modelId="{44D95EF3-14F2-4591-80AB-0423D033A83D}" type="presParOf" srcId="{1FAE8312-8A69-4359-96F5-F238E4753E9F}" destId="{2CBBD831-8093-43A5-AC11-435752496B5B}" srcOrd="0" destOrd="0" presId="urn:microsoft.com/office/officeart/2005/8/layout/vList2"/>
    <dgm:cxn modelId="{A83EADFA-9CAE-4B45-A619-79391927D8EE}" type="presParOf" srcId="{1FAE8312-8A69-4359-96F5-F238E4753E9F}" destId="{80E7278C-8CBF-473A-BDE8-189DB79D90E2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AE822D95-D442-4DC6-BF89-461635B8C16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6B59D91F-F948-4CFF-94DE-265D974372E2}">
      <dgm:prSet phldrT="[Tekst]" custT="1"/>
      <dgm:spPr/>
      <dgm:t>
        <a:bodyPr/>
        <a:lstStyle/>
        <a:p>
          <a:r>
            <a:rPr lang="pl-PL" sz="2000" b="0" baseline="0" dirty="0">
              <a:solidFill>
                <a:schemeClr val="bg1"/>
              </a:solidFill>
            </a:rPr>
            <a:t>4.5 Trwałość przedsięwzięcia </a:t>
          </a:r>
          <a:endParaRPr lang="pl-PL" sz="2000" baseline="0" dirty="0">
            <a:solidFill>
              <a:srgbClr val="00B0F0"/>
            </a:solidFill>
          </a:endParaRPr>
        </a:p>
      </dgm:t>
    </dgm:pt>
    <dgm:pt modelId="{47A5C52E-98F3-4C4D-A697-6EFE4E6C1E5C}" type="parTrans" cxnId="{E92CDBA4-F232-4FFF-B317-699C5C8B7A5F}">
      <dgm:prSet/>
      <dgm:spPr/>
      <dgm:t>
        <a:bodyPr/>
        <a:lstStyle/>
        <a:p>
          <a:endParaRPr lang="pl-PL"/>
        </a:p>
      </dgm:t>
    </dgm:pt>
    <dgm:pt modelId="{9AA5D767-61EC-472F-A461-79DEB5C7D5A2}" type="sibTrans" cxnId="{E92CDBA4-F232-4FFF-B317-699C5C8B7A5F}">
      <dgm:prSet/>
      <dgm:spPr/>
      <dgm:t>
        <a:bodyPr/>
        <a:lstStyle/>
        <a:p>
          <a:endParaRPr lang="pl-PL"/>
        </a:p>
      </dgm:t>
    </dgm:pt>
    <dgm:pt modelId="{460BBC0C-F750-4D1D-BCEC-0F103FDA327A}">
      <dgm:prSet phldrT="[Tekst]" custT="1"/>
      <dgm:spPr>
        <a:noFill/>
      </dgm:spPr>
      <dgm:t>
        <a:bodyPr/>
        <a:lstStyle/>
        <a:p>
          <a:pPr marL="0" indent="0" algn="l">
            <a:buNone/>
          </a:pPr>
          <a:endParaRPr lang="pl-PL" sz="1400" b="1" dirty="0"/>
        </a:p>
      </dgm:t>
    </dgm:pt>
    <dgm:pt modelId="{7D0778C8-CCEB-4D44-B353-08C100041DEF}" type="parTrans" cxnId="{3278C83A-46A2-4F17-BD99-71F43E370EA5}">
      <dgm:prSet/>
      <dgm:spPr/>
      <dgm:t>
        <a:bodyPr/>
        <a:lstStyle/>
        <a:p>
          <a:endParaRPr lang="pl-PL"/>
        </a:p>
      </dgm:t>
    </dgm:pt>
    <dgm:pt modelId="{A70F1C3F-D986-4ED3-9BC6-C3A0BAA61350}" type="sibTrans" cxnId="{3278C83A-46A2-4F17-BD99-71F43E370EA5}">
      <dgm:prSet/>
      <dgm:spPr/>
      <dgm:t>
        <a:bodyPr/>
        <a:lstStyle/>
        <a:p>
          <a:endParaRPr lang="pl-PL"/>
        </a:p>
      </dgm:t>
    </dgm:pt>
    <dgm:pt modelId="{FF93C221-31AE-4F3F-96CE-77025EA94D8C}">
      <dgm:prSet custT="1"/>
      <dgm:spPr>
        <a:noFill/>
      </dgm:spPr>
      <dgm:t>
        <a:bodyPr/>
        <a:lstStyle/>
        <a:p>
          <a:pPr marL="0" indent="0" algn="l">
            <a:buNone/>
          </a:pPr>
          <a:endParaRPr lang="pl-PL" sz="1400" b="0" dirty="0"/>
        </a:p>
      </dgm:t>
    </dgm:pt>
    <dgm:pt modelId="{D782145A-DCD2-4E49-839B-970BD79257AB}" type="parTrans" cxnId="{F91FEC0C-ED0A-4AFB-BE45-1A2145323A58}">
      <dgm:prSet/>
      <dgm:spPr/>
      <dgm:t>
        <a:bodyPr/>
        <a:lstStyle/>
        <a:p>
          <a:endParaRPr lang="pl-PL"/>
        </a:p>
      </dgm:t>
    </dgm:pt>
    <dgm:pt modelId="{57DD1846-EF83-4DE6-9146-E2B54C308628}" type="sibTrans" cxnId="{F91FEC0C-ED0A-4AFB-BE45-1A2145323A58}">
      <dgm:prSet/>
      <dgm:spPr/>
      <dgm:t>
        <a:bodyPr/>
        <a:lstStyle/>
        <a:p>
          <a:endParaRPr lang="pl-PL"/>
        </a:p>
      </dgm:t>
    </dgm:pt>
    <dgm:pt modelId="{51EC3252-29CE-4999-A17C-F359F6C5F0C6}">
      <dgm:prSet custT="1"/>
      <dgm:spPr>
        <a:noFill/>
      </dgm:spPr>
      <dgm:t>
        <a:bodyPr/>
        <a:lstStyle/>
        <a:p>
          <a:pPr marL="0" indent="0" algn="just">
            <a:buNone/>
          </a:pPr>
          <a:endParaRPr lang="pl-PL" sz="1400" b="1" dirty="0"/>
        </a:p>
      </dgm:t>
    </dgm:pt>
    <dgm:pt modelId="{594418A9-3A0E-4989-B2EB-5857F8570DA3}" type="parTrans" cxnId="{F1EE5987-5588-4506-8B78-B9678F4D31C5}">
      <dgm:prSet/>
      <dgm:spPr/>
      <dgm:t>
        <a:bodyPr/>
        <a:lstStyle/>
        <a:p>
          <a:endParaRPr lang="pl-PL"/>
        </a:p>
      </dgm:t>
    </dgm:pt>
    <dgm:pt modelId="{E989C886-6A6A-4F22-9711-8F8CEE043C58}" type="sibTrans" cxnId="{F1EE5987-5588-4506-8B78-B9678F4D31C5}">
      <dgm:prSet/>
      <dgm:spPr/>
      <dgm:t>
        <a:bodyPr/>
        <a:lstStyle/>
        <a:p>
          <a:endParaRPr lang="pl-PL"/>
        </a:p>
      </dgm:t>
    </dgm:pt>
    <dgm:pt modelId="{1FAE8312-8A69-4359-96F5-F238E4753E9F}" type="pres">
      <dgm:prSet presAssocID="{AE822D95-D442-4DC6-BF89-461635B8C165}" presName="linear" presStyleCnt="0">
        <dgm:presLayoutVars>
          <dgm:animLvl val="lvl"/>
          <dgm:resizeHandles val="exact"/>
        </dgm:presLayoutVars>
      </dgm:prSet>
      <dgm:spPr/>
    </dgm:pt>
    <dgm:pt modelId="{2CBBD831-8093-43A5-AC11-435752496B5B}" type="pres">
      <dgm:prSet presAssocID="{6B59D91F-F948-4CFF-94DE-265D974372E2}" presName="parentText" presStyleLbl="node1" presStyleIdx="0" presStyleCnt="1" custScaleY="67779" custLinFactNeighborX="129" custLinFactNeighborY="20291">
        <dgm:presLayoutVars>
          <dgm:chMax val="0"/>
          <dgm:bulletEnabled val="1"/>
        </dgm:presLayoutVars>
      </dgm:prSet>
      <dgm:spPr/>
    </dgm:pt>
    <dgm:pt modelId="{80E7278C-8CBF-473A-BDE8-189DB79D90E2}" type="pres">
      <dgm:prSet presAssocID="{6B59D91F-F948-4CFF-94DE-265D974372E2}" presName="childText" presStyleLbl="revTx" presStyleIdx="0" presStyleCnt="1" custScaleY="711019">
        <dgm:presLayoutVars>
          <dgm:bulletEnabled val="1"/>
        </dgm:presLayoutVars>
      </dgm:prSet>
      <dgm:spPr/>
    </dgm:pt>
  </dgm:ptLst>
  <dgm:cxnLst>
    <dgm:cxn modelId="{F91FEC0C-ED0A-4AFB-BE45-1A2145323A58}" srcId="{6B59D91F-F948-4CFF-94DE-265D974372E2}" destId="{FF93C221-31AE-4F3F-96CE-77025EA94D8C}" srcOrd="2" destOrd="0" parTransId="{D782145A-DCD2-4E49-839B-970BD79257AB}" sibTransId="{57DD1846-EF83-4DE6-9146-E2B54C308628}"/>
    <dgm:cxn modelId="{3278C83A-46A2-4F17-BD99-71F43E370EA5}" srcId="{6B59D91F-F948-4CFF-94DE-265D974372E2}" destId="{460BBC0C-F750-4D1D-BCEC-0F103FDA327A}" srcOrd="0" destOrd="0" parTransId="{7D0778C8-CCEB-4D44-B353-08C100041DEF}" sibTransId="{A70F1C3F-D986-4ED3-9BC6-C3A0BAA61350}"/>
    <dgm:cxn modelId="{F1EE5987-5588-4506-8B78-B9678F4D31C5}" srcId="{6B59D91F-F948-4CFF-94DE-265D974372E2}" destId="{51EC3252-29CE-4999-A17C-F359F6C5F0C6}" srcOrd="1" destOrd="0" parTransId="{594418A9-3A0E-4989-B2EB-5857F8570DA3}" sibTransId="{E989C886-6A6A-4F22-9711-8F8CEE043C58}"/>
    <dgm:cxn modelId="{4C799F91-C3A7-48C9-998B-D1557DAE32B7}" type="presOf" srcId="{FF93C221-31AE-4F3F-96CE-77025EA94D8C}" destId="{80E7278C-8CBF-473A-BDE8-189DB79D90E2}" srcOrd="0" destOrd="2" presId="urn:microsoft.com/office/officeart/2005/8/layout/vList2"/>
    <dgm:cxn modelId="{259BFA94-FC24-4D4C-9B1E-D19E251CE439}" type="presOf" srcId="{460BBC0C-F750-4D1D-BCEC-0F103FDA327A}" destId="{80E7278C-8CBF-473A-BDE8-189DB79D90E2}" srcOrd="0" destOrd="0" presId="urn:microsoft.com/office/officeart/2005/8/layout/vList2"/>
    <dgm:cxn modelId="{E92CDBA4-F232-4FFF-B317-699C5C8B7A5F}" srcId="{AE822D95-D442-4DC6-BF89-461635B8C165}" destId="{6B59D91F-F948-4CFF-94DE-265D974372E2}" srcOrd="0" destOrd="0" parTransId="{47A5C52E-98F3-4C4D-A697-6EFE4E6C1E5C}" sibTransId="{9AA5D767-61EC-472F-A461-79DEB5C7D5A2}"/>
    <dgm:cxn modelId="{E4956CAD-F89E-4733-8F9D-13D12937E291}" type="presOf" srcId="{AE822D95-D442-4DC6-BF89-461635B8C165}" destId="{1FAE8312-8A69-4359-96F5-F238E4753E9F}" srcOrd="0" destOrd="0" presId="urn:microsoft.com/office/officeart/2005/8/layout/vList2"/>
    <dgm:cxn modelId="{24ACEEAD-4110-4971-973D-F7522F9DE8FD}" type="presOf" srcId="{6B59D91F-F948-4CFF-94DE-265D974372E2}" destId="{2CBBD831-8093-43A5-AC11-435752496B5B}" srcOrd="0" destOrd="0" presId="urn:microsoft.com/office/officeart/2005/8/layout/vList2"/>
    <dgm:cxn modelId="{1D5D63DB-641E-4FDC-A762-47E668332C33}" type="presOf" srcId="{51EC3252-29CE-4999-A17C-F359F6C5F0C6}" destId="{80E7278C-8CBF-473A-BDE8-189DB79D90E2}" srcOrd="0" destOrd="1" presId="urn:microsoft.com/office/officeart/2005/8/layout/vList2"/>
    <dgm:cxn modelId="{44D95EF3-14F2-4591-80AB-0423D033A83D}" type="presParOf" srcId="{1FAE8312-8A69-4359-96F5-F238E4753E9F}" destId="{2CBBD831-8093-43A5-AC11-435752496B5B}" srcOrd="0" destOrd="0" presId="urn:microsoft.com/office/officeart/2005/8/layout/vList2"/>
    <dgm:cxn modelId="{A83EADFA-9CAE-4B45-A619-79391927D8EE}" type="presParOf" srcId="{1FAE8312-8A69-4359-96F5-F238E4753E9F}" destId="{80E7278C-8CBF-473A-BDE8-189DB79D90E2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AE822D95-D442-4DC6-BF89-461635B8C16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6B59D91F-F948-4CFF-94DE-265D974372E2}">
      <dgm:prSet phldrT="[Tekst]" custT="1"/>
      <dgm:spPr/>
      <dgm:t>
        <a:bodyPr/>
        <a:lstStyle/>
        <a:p>
          <a:r>
            <a:rPr lang="pl-PL" sz="2000" b="0" baseline="0" dirty="0">
              <a:solidFill>
                <a:schemeClr val="bg1"/>
              </a:solidFill>
            </a:rPr>
            <a:t>5. Zapotrzebowanie rynkowe i opłacalność ekonomiczna wdrożenia </a:t>
          </a:r>
          <a:endParaRPr lang="pl-PL" sz="2000" baseline="0" dirty="0">
            <a:solidFill>
              <a:srgbClr val="00B0F0"/>
            </a:solidFill>
          </a:endParaRPr>
        </a:p>
      </dgm:t>
    </dgm:pt>
    <dgm:pt modelId="{47A5C52E-98F3-4C4D-A697-6EFE4E6C1E5C}" type="parTrans" cxnId="{E92CDBA4-F232-4FFF-B317-699C5C8B7A5F}">
      <dgm:prSet/>
      <dgm:spPr/>
      <dgm:t>
        <a:bodyPr/>
        <a:lstStyle/>
        <a:p>
          <a:endParaRPr lang="pl-PL"/>
        </a:p>
      </dgm:t>
    </dgm:pt>
    <dgm:pt modelId="{9AA5D767-61EC-472F-A461-79DEB5C7D5A2}" type="sibTrans" cxnId="{E92CDBA4-F232-4FFF-B317-699C5C8B7A5F}">
      <dgm:prSet/>
      <dgm:spPr/>
      <dgm:t>
        <a:bodyPr/>
        <a:lstStyle/>
        <a:p>
          <a:endParaRPr lang="pl-PL"/>
        </a:p>
      </dgm:t>
    </dgm:pt>
    <dgm:pt modelId="{460BBC0C-F750-4D1D-BCEC-0F103FDA327A}">
      <dgm:prSet phldrT="[Tekst]" custT="1"/>
      <dgm:spPr>
        <a:noFill/>
      </dgm:spPr>
      <dgm:t>
        <a:bodyPr/>
        <a:lstStyle/>
        <a:p>
          <a:pPr marL="0" indent="0" algn="l">
            <a:buNone/>
          </a:pPr>
          <a:endParaRPr lang="pl-PL" sz="1400" b="1" dirty="0"/>
        </a:p>
      </dgm:t>
    </dgm:pt>
    <dgm:pt modelId="{7D0778C8-CCEB-4D44-B353-08C100041DEF}" type="parTrans" cxnId="{3278C83A-46A2-4F17-BD99-71F43E370EA5}">
      <dgm:prSet/>
      <dgm:spPr/>
      <dgm:t>
        <a:bodyPr/>
        <a:lstStyle/>
        <a:p>
          <a:endParaRPr lang="pl-PL"/>
        </a:p>
      </dgm:t>
    </dgm:pt>
    <dgm:pt modelId="{A70F1C3F-D986-4ED3-9BC6-C3A0BAA61350}" type="sibTrans" cxnId="{3278C83A-46A2-4F17-BD99-71F43E370EA5}">
      <dgm:prSet/>
      <dgm:spPr/>
      <dgm:t>
        <a:bodyPr/>
        <a:lstStyle/>
        <a:p>
          <a:endParaRPr lang="pl-PL"/>
        </a:p>
      </dgm:t>
    </dgm:pt>
    <dgm:pt modelId="{FF93C221-31AE-4F3F-96CE-77025EA94D8C}">
      <dgm:prSet custT="1"/>
      <dgm:spPr>
        <a:noFill/>
      </dgm:spPr>
      <dgm:t>
        <a:bodyPr/>
        <a:lstStyle/>
        <a:p>
          <a:pPr marL="0" indent="0" algn="l">
            <a:buNone/>
          </a:pPr>
          <a:endParaRPr lang="pl-PL" sz="1400" b="0" dirty="0"/>
        </a:p>
      </dgm:t>
    </dgm:pt>
    <dgm:pt modelId="{D782145A-DCD2-4E49-839B-970BD79257AB}" type="parTrans" cxnId="{F91FEC0C-ED0A-4AFB-BE45-1A2145323A58}">
      <dgm:prSet/>
      <dgm:spPr/>
      <dgm:t>
        <a:bodyPr/>
        <a:lstStyle/>
        <a:p>
          <a:endParaRPr lang="pl-PL"/>
        </a:p>
      </dgm:t>
    </dgm:pt>
    <dgm:pt modelId="{57DD1846-EF83-4DE6-9146-E2B54C308628}" type="sibTrans" cxnId="{F91FEC0C-ED0A-4AFB-BE45-1A2145323A58}">
      <dgm:prSet/>
      <dgm:spPr/>
      <dgm:t>
        <a:bodyPr/>
        <a:lstStyle/>
        <a:p>
          <a:endParaRPr lang="pl-PL"/>
        </a:p>
      </dgm:t>
    </dgm:pt>
    <dgm:pt modelId="{51EC3252-29CE-4999-A17C-F359F6C5F0C6}">
      <dgm:prSet custT="1"/>
      <dgm:spPr>
        <a:noFill/>
      </dgm:spPr>
      <dgm:t>
        <a:bodyPr/>
        <a:lstStyle/>
        <a:p>
          <a:pPr marL="0" indent="0" algn="just">
            <a:buNone/>
          </a:pPr>
          <a:endParaRPr lang="pl-PL" sz="1400" b="1" dirty="0"/>
        </a:p>
      </dgm:t>
    </dgm:pt>
    <dgm:pt modelId="{594418A9-3A0E-4989-B2EB-5857F8570DA3}" type="parTrans" cxnId="{F1EE5987-5588-4506-8B78-B9678F4D31C5}">
      <dgm:prSet/>
      <dgm:spPr/>
      <dgm:t>
        <a:bodyPr/>
        <a:lstStyle/>
        <a:p>
          <a:endParaRPr lang="pl-PL"/>
        </a:p>
      </dgm:t>
    </dgm:pt>
    <dgm:pt modelId="{E989C886-6A6A-4F22-9711-8F8CEE043C58}" type="sibTrans" cxnId="{F1EE5987-5588-4506-8B78-B9678F4D31C5}">
      <dgm:prSet/>
      <dgm:spPr/>
      <dgm:t>
        <a:bodyPr/>
        <a:lstStyle/>
        <a:p>
          <a:endParaRPr lang="pl-PL"/>
        </a:p>
      </dgm:t>
    </dgm:pt>
    <dgm:pt modelId="{1FAE8312-8A69-4359-96F5-F238E4753E9F}" type="pres">
      <dgm:prSet presAssocID="{AE822D95-D442-4DC6-BF89-461635B8C165}" presName="linear" presStyleCnt="0">
        <dgm:presLayoutVars>
          <dgm:animLvl val="lvl"/>
          <dgm:resizeHandles val="exact"/>
        </dgm:presLayoutVars>
      </dgm:prSet>
      <dgm:spPr/>
    </dgm:pt>
    <dgm:pt modelId="{2CBBD831-8093-43A5-AC11-435752496B5B}" type="pres">
      <dgm:prSet presAssocID="{6B59D91F-F948-4CFF-94DE-265D974372E2}" presName="parentText" presStyleLbl="node1" presStyleIdx="0" presStyleCnt="1" custScaleY="67779" custLinFactNeighborX="129" custLinFactNeighborY="16378">
        <dgm:presLayoutVars>
          <dgm:chMax val="0"/>
          <dgm:bulletEnabled val="1"/>
        </dgm:presLayoutVars>
      </dgm:prSet>
      <dgm:spPr/>
    </dgm:pt>
    <dgm:pt modelId="{80E7278C-8CBF-473A-BDE8-189DB79D90E2}" type="pres">
      <dgm:prSet presAssocID="{6B59D91F-F948-4CFF-94DE-265D974372E2}" presName="childText" presStyleLbl="revTx" presStyleIdx="0" presStyleCnt="1" custScaleY="711019">
        <dgm:presLayoutVars>
          <dgm:bulletEnabled val="1"/>
        </dgm:presLayoutVars>
      </dgm:prSet>
      <dgm:spPr/>
    </dgm:pt>
  </dgm:ptLst>
  <dgm:cxnLst>
    <dgm:cxn modelId="{F91FEC0C-ED0A-4AFB-BE45-1A2145323A58}" srcId="{6B59D91F-F948-4CFF-94DE-265D974372E2}" destId="{FF93C221-31AE-4F3F-96CE-77025EA94D8C}" srcOrd="2" destOrd="0" parTransId="{D782145A-DCD2-4E49-839B-970BD79257AB}" sibTransId="{57DD1846-EF83-4DE6-9146-E2B54C308628}"/>
    <dgm:cxn modelId="{3278C83A-46A2-4F17-BD99-71F43E370EA5}" srcId="{6B59D91F-F948-4CFF-94DE-265D974372E2}" destId="{460BBC0C-F750-4D1D-BCEC-0F103FDA327A}" srcOrd="0" destOrd="0" parTransId="{7D0778C8-CCEB-4D44-B353-08C100041DEF}" sibTransId="{A70F1C3F-D986-4ED3-9BC6-C3A0BAA61350}"/>
    <dgm:cxn modelId="{F1EE5987-5588-4506-8B78-B9678F4D31C5}" srcId="{6B59D91F-F948-4CFF-94DE-265D974372E2}" destId="{51EC3252-29CE-4999-A17C-F359F6C5F0C6}" srcOrd="1" destOrd="0" parTransId="{594418A9-3A0E-4989-B2EB-5857F8570DA3}" sibTransId="{E989C886-6A6A-4F22-9711-8F8CEE043C58}"/>
    <dgm:cxn modelId="{4C799F91-C3A7-48C9-998B-D1557DAE32B7}" type="presOf" srcId="{FF93C221-31AE-4F3F-96CE-77025EA94D8C}" destId="{80E7278C-8CBF-473A-BDE8-189DB79D90E2}" srcOrd="0" destOrd="2" presId="urn:microsoft.com/office/officeart/2005/8/layout/vList2"/>
    <dgm:cxn modelId="{259BFA94-FC24-4D4C-9B1E-D19E251CE439}" type="presOf" srcId="{460BBC0C-F750-4D1D-BCEC-0F103FDA327A}" destId="{80E7278C-8CBF-473A-BDE8-189DB79D90E2}" srcOrd="0" destOrd="0" presId="urn:microsoft.com/office/officeart/2005/8/layout/vList2"/>
    <dgm:cxn modelId="{E92CDBA4-F232-4FFF-B317-699C5C8B7A5F}" srcId="{AE822D95-D442-4DC6-BF89-461635B8C165}" destId="{6B59D91F-F948-4CFF-94DE-265D974372E2}" srcOrd="0" destOrd="0" parTransId="{47A5C52E-98F3-4C4D-A697-6EFE4E6C1E5C}" sibTransId="{9AA5D767-61EC-472F-A461-79DEB5C7D5A2}"/>
    <dgm:cxn modelId="{E4956CAD-F89E-4733-8F9D-13D12937E291}" type="presOf" srcId="{AE822D95-D442-4DC6-BF89-461635B8C165}" destId="{1FAE8312-8A69-4359-96F5-F238E4753E9F}" srcOrd="0" destOrd="0" presId="urn:microsoft.com/office/officeart/2005/8/layout/vList2"/>
    <dgm:cxn modelId="{24ACEEAD-4110-4971-973D-F7522F9DE8FD}" type="presOf" srcId="{6B59D91F-F948-4CFF-94DE-265D974372E2}" destId="{2CBBD831-8093-43A5-AC11-435752496B5B}" srcOrd="0" destOrd="0" presId="urn:microsoft.com/office/officeart/2005/8/layout/vList2"/>
    <dgm:cxn modelId="{1D5D63DB-641E-4FDC-A762-47E668332C33}" type="presOf" srcId="{51EC3252-29CE-4999-A17C-F359F6C5F0C6}" destId="{80E7278C-8CBF-473A-BDE8-189DB79D90E2}" srcOrd="0" destOrd="1" presId="urn:microsoft.com/office/officeart/2005/8/layout/vList2"/>
    <dgm:cxn modelId="{44D95EF3-14F2-4591-80AB-0423D033A83D}" type="presParOf" srcId="{1FAE8312-8A69-4359-96F5-F238E4753E9F}" destId="{2CBBD831-8093-43A5-AC11-435752496B5B}" srcOrd="0" destOrd="0" presId="urn:microsoft.com/office/officeart/2005/8/layout/vList2"/>
    <dgm:cxn modelId="{A83EADFA-9CAE-4B45-A619-79391927D8EE}" type="presParOf" srcId="{1FAE8312-8A69-4359-96F5-F238E4753E9F}" destId="{80E7278C-8CBF-473A-BDE8-189DB79D90E2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AE822D95-D442-4DC6-BF89-461635B8C16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6B59D91F-F948-4CFF-94DE-265D974372E2}">
      <dgm:prSet phldrT="[Tekst]" custT="1"/>
      <dgm:spPr/>
      <dgm:t>
        <a:bodyPr/>
        <a:lstStyle/>
        <a:p>
          <a:r>
            <a:rPr lang="pl-PL" sz="2000" b="0" baseline="0" dirty="0">
              <a:solidFill>
                <a:schemeClr val="bg1"/>
              </a:solidFill>
            </a:rPr>
            <a:t>6. Ocena kwalifikowalności kosztów </a:t>
          </a:r>
          <a:endParaRPr lang="pl-PL" sz="2000" baseline="0" dirty="0">
            <a:solidFill>
              <a:srgbClr val="00B0F0"/>
            </a:solidFill>
          </a:endParaRPr>
        </a:p>
      </dgm:t>
    </dgm:pt>
    <dgm:pt modelId="{47A5C52E-98F3-4C4D-A697-6EFE4E6C1E5C}" type="parTrans" cxnId="{E92CDBA4-F232-4FFF-B317-699C5C8B7A5F}">
      <dgm:prSet/>
      <dgm:spPr/>
      <dgm:t>
        <a:bodyPr/>
        <a:lstStyle/>
        <a:p>
          <a:endParaRPr lang="pl-PL"/>
        </a:p>
      </dgm:t>
    </dgm:pt>
    <dgm:pt modelId="{9AA5D767-61EC-472F-A461-79DEB5C7D5A2}" type="sibTrans" cxnId="{E92CDBA4-F232-4FFF-B317-699C5C8B7A5F}">
      <dgm:prSet/>
      <dgm:spPr/>
      <dgm:t>
        <a:bodyPr/>
        <a:lstStyle/>
        <a:p>
          <a:endParaRPr lang="pl-PL"/>
        </a:p>
      </dgm:t>
    </dgm:pt>
    <dgm:pt modelId="{460BBC0C-F750-4D1D-BCEC-0F103FDA327A}">
      <dgm:prSet phldrT="[Tekst]" custT="1"/>
      <dgm:spPr>
        <a:noFill/>
      </dgm:spPr>
      <dgm:t>
        <a:bodyPr/>
        <a:lstStyle/>
        <a:p>
          <a:pPr marL="0" indent="0" algn="l">
            <a:buNone/>
          </a:pPr>
          <a:endParaRPr lang="pl-PL" sz="1400" b="1" dirty="0"/>
        </a:p>
      </dgm:t>
    </dgm:pt>
    <dgm:pt modelId="{7D0778C8-CCEB-4D44-B353-08C100041DEF}" type="parTrans" cxnId="{3278C83A-46A2-4F17-BD99-71F43E370EA5}">
      <dgm:prSet/>
      <dgm:spPr/>
      <dgm:t>
        <a:bodyPr/>
        <a:lstStyle/>
        <a:p>
          <a:endParaRPr lang="pl-PL"/>
        </a:p>
      </dgm:t>
    </dgm:pt>
    <dgm:pt modelId="{A70F1C3F-D986-4ED3-9BC6-C3A0BAA61350}" type="sibTrans" cxnId="{3278C83A-46A2-4F17-BD99-71F43E370EA5}">
      <dgm:prSet/>
      <dgm:spPr/>
      <dgm:t>
        <a:bodyPr/>
        <a:lstStyle/>
        <a:p>
          <a:endParaRPr lang="pl-PL"/>
        </a:p>
      </dgm:t>
    </dgm:pt>
    <dgm:pt modelId="{FF93C221-31AE-4F3F-96CE-77025EA94D8C}">
      <dgm:prSet custT="1"/>
      <dgm:spPr>
        <a:noFill/>
      </dgm:spPr>
      <dgm:t>
        <a:bodyPr/>
        <a:lstStyle/>
        <a:p>
          <a:pPr marL="0" indent="0" algn="l">
            <a:buNone/>
          </a:pPr>
          <a:endParaRPr lang="pl-PL" sz="1400" b="0" dirty="0"/>
        </a:p>
      </dgm:t>
    </dgm:pt>
    <dgm:pt modelId="{D782145A-DCD2-4E49-839B-970BD79257AB}" type="parTrans" cxnId="{F91FEC0C-ED0A-4AFB-BE45-1A2145323A58}">
      <dgm:prSet/>
      <dgm:spPr/>
      <dgm:t>
        <a:bodyPr/>
        <a:lstStyle/>
        <a:p>
          <a:endParaRPr lang="pl-PL"/>
        </a:p>
      </dgm:t>
    </dgm:pt>
    <dgm:pt modelId="{57DD1846-EF83-4DE6-9146-E2B54C308628}" type="sibTrans" cxnId="{F91FEC0C-ED0A-4AFB-BE45-1A2145323A58}">
      <dgm:prSet/>
      <dgm:spPr/>
      <dgm:t>
        <a:bodyPr/>
        <a:lstStyle/>
        <a:p>
          <a:endParaRPr lang="pl-PL"/>
        </a:p>
      </dgm:t>
    </dgm:pt>
    <dgm:pt modelId="{51EC3252-29CE-4999-A17C-F359F6C5F0C6}">
      <dgm:prSet custT="1"/>
      <dgm:spPr>
        <a:noFill/>
      </dgm:spPr>
      <dgm:t>
        <a:bodyPr/>
        <a:lstStyle/>
        <a:p>
          <a:pPr marL="0" indent="0" algn="just">
            <a:buNone/>
          </a:pPr>
          <a:endParaRPr lang="pl-PL" sz="1400" b="1" dirty="0"/>
        </a:p>
      </dgm:t>
    </dgm:pt>
    <dgm:pt modelId="{594418A9-3A0E-4989-B2EB-5857F8570DA3}" type="parTrans" cxnId="{F1EE5987-5588-4506-8B78-B9678F4D31C5}">
      <dgm:prSet/>
      <dgm:spPr/>
      <dgm:t>
        <a:bodyPr/>
        <a:lstStyle/>
        <a:p>
          <a:endParaRPr lang="pl-PL"/>
        </a:p>
      </dgm:t>
    </dgm:pt>
    <dgm:pt modelId="{E989C886-6A6A-4F22-9711-8F8CEE043C58}" type="sibTrans" cxnId="{F1EE5987-5588-4506-8B78-B9678F4D31C5}">
      <dgm:prSet/>
      <dgm:spPr/>
      <dgm:t>
        <a:bodyPr/>
        <a:lstStyle/>
        <a:p>
          <a:endParaRPr lang="pl-PL"/>
        </a:p>
      </dgm:t>
    </dgm:pt>
    <dgm:pt modelId="{1FAE8312-8A69-4359-96F5-F238E4753E9F}" type="pres">
      <dgm:prSet presAssocID="{AE822D95-D442-4DC6-BF89-461635B8C165}" presName="linear" presStyleCnt="0">
        <dgm:presLayoutVars>
          <dgm:animLvl val="lvl"/>
          <dgm:resizeHandles val="exact"/>
        </dgm:presLayoutVars>
      </dgm:prSet>
      <dgm:spPr/>
    </dgm:pt>
    <dgm:pt modelId="{2CBBD831-8093-43A5-AC11-435752496B5B}" type="pres">
      <dgm:prSet presAssocID="{6B59D91F-F948-4CFF-94DE-265D974372E2}" presName="parentText" presStyleLbl="node1" presStyleIdx="0" presStyleCnt="1" custScaleY="57503" custLinFactNeighborX="64" custLinFactNeighborY="26681">
        <dgm:presLayoutVars>
          <dgm:chMax val="0"/>
          <dgm:bulletEnabled val="1"/>
        </dgm:presLayoutVars>
      </dgm:prSet>
      <dgm:spPr/>
    </dgm:pt>
    <dgm:pt modelId="{80E7278C-8CBF-473A-BDE8-189DB79D90E2}" type="pres">
      <dgm:prSet presAssocID="{6B59D91F-F948-4CFF-94DE-265D974372E2}" presName="childText" presStyleLbl="revTx" presStyleIdx="0" presStyleCnt="1" custScaleY="711019">
        <dgm:presLayoutVars>
          <dgm:bulletEnabled val="1"/>
        </dgm:presLayoutVars>
      </dgm:prSet>
      <dgm:spPr/>
    </dgm:pt>
  </dgm:ptLst>
  <dgm:cxnLst>
    <dgm:cxn modelId="{F91FEC0C-ED0A-4AFB-BE45-1A2145323A58}" srcId="{6B59D91F-F948-4CFF-94DE-265D974372E2}" destId="{FF93C221-31AE-4F3F-96CE-77025EA94D8C}" srcOrd="2" destOrd="0" parTransId="{D782145A-DCD2-4E49-839B-970BD79257AB}" sibTransId="{57DD1846-EF83-4DE6-9146-E2B54C308628}"/>
    <dgm:cxn modelId="{3278C83A-46A2-4F17-BD99-71F43E370EA5}" srcId="{6B59D91F-F948-4CFF-94DE-265D974372E2}" destId="{460BBC0C-F750-4D1D-BCEC-0F103FDA327A}" srcOrd="0" destOrd="0" parTransId="{7D0778C8-CCEB-4D44-B353-08C100041DEF}" sibTransId="{A70F1C3F-D986-4ED3-9BC6-C3A0BAA61350}"/>
    <dgm:cxn modelId="{F1EE5987-5588-4506-8B78-B9678F4D31C5}" srcId="{6B59D91F-F948-4CFF-94DE-265D974372E2}" destId="{51EC3252-29CE-4999-A17C-F359F6C5F0C6}" srcOrd="1" destOrd="0" parTransId="{594418A9-3A0E-4989-B2EB-5857F8570DA3}" sibTransId="{E989C886-6A6A-4F22-9711-8F8CEE043C58}"/>
    <dgm:cxn modelId="{4C799F91-C3A7-48C9-998B-D1557DAE32B7}" type="presOf" srcId="{FF93C221-31AE-4F3F-96CE-77025EA94D8C}" destId="{80E7278C-8CBF-473A-BDE8-189DB79D90E2}" srcOrd="0" destOrd="2" presId="urn:microsoft.com/office/officeart/2005/8/layout/vList2"/>
    <dgm:cxn modelId="{259BFA94-FC24-4D4C-9B1E-D19E251CE439}" type="presOf" srcId="{460BBC0C-F750-4D1D-BCEC-0F103FDA327A}" destId="{80E7278C-8CBF-473A-BDE8-189DB79D90E2}" srcOrd="0" destOrd="0" presId="urn:microsoft.com/office/officeart/2005/8/layout/vList2"/>
    <dgm:cxn modelId="{E92CDBA4-F232-4FFF-B317-699C5C8B7A5F}" srcId="{AE822D95-D442-4DC6-BF89-461635B8C165}" destId="{6B59D91F-F948-4CFF-94DE-265D974372E2}" srcOrd="0" destOrd="0" parTransId="{47A5C52E-98F3-4C4D-A697-6EFE4E6C1E5C}" sibTransId="{9AA5D767-61EC-472F-A461-79DEB5C7D5A2}"/>
    <dgm:cxn modelId="{E4956CAD-F89E-4733-8F9D-13D12937E291}" type="presOf" srcId="{AE822D95-D442-4DC6-BF89-461635B8C165}" destId="{1FAE8312-8A69-4359-96F5-F238E4753E9F}" srcOrd="0" destOrd="0" presId="urn:microsoft.com/office/officeart/2005/8/layout/vList2"/>
    <dgm:cxn modelId="{24ACEEAD-4110-4971-973D-F7522F9DE8FD}" type="presOf" srcId="{6B59D91F-F948-4CFF-94DE-265D974372E2}" destId="{2CBBD831-8093-43A5-AC11-435752496B5B}" srcOrd="0" destOrd="0" presId="urn:microsoft.com/office/officeart/2005/8/layout/vList2"/>
    <dgm:cxn modelId="{1D5D63DB-641E-4FDC-A762-47E668332C33}" type="presOf" srcId="{51EC3252-29CE-4999-A17C-F359F6C5F0C6}" destId="{80E7278C-8CBF-473A-BDE8-189DB79D90E2}" srcOrd="0" destOrd="1" presId="urn:microsoft.com/office/officeart/2005/8/layout/vList2"/>
    <dgm:cxn modelId="{44D95EF3-14F2-4591-80AB-0423D033A83D}" type="presParOf" srcId="{1FAE8312-8A69-4359-96F5-F238E4753E9F}" destId="{2CBBD831-8093-43A5-AC11-435752496B5B}" srcOrd="0" destOrd="0" presId="urn:microsoft.com/office/officeart/2005/8/layout/vList2"/>
    <dgm:cxn modelId="{A83EADFA-9CAE-4B45-A619-79391927D8EE}" type="presParOf" srcId="{1FAE8312-8A69-4359-96F5-F238E4753E9F}" destId="{80E7278C-8CBF-473A-BDE8-189DB79D90E2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AE822D95-D442-4DC6-BF89-461635B8C16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6B59D91F-F948-4CFF-94DE-265D974372E2}">
      <dgm:prSet phldrT="[Tekst]" custT="1"/>
      <dgm:spPr/>
      <dgm:t>
        <a:bodyPr/>
        <a:lstStyle/>
        <a:p>
          <a:r>
            <a:rPr lang="pl-PL" sz="2000" b="0" baseline="0" dirty="0">
              <a:solidFill>
                <a:schemeClr val="bg1"/>
              </a:solidFill>
            </a:rPr>
            <a:t>6. Ocena kwalifikowalności kosztów </a:t>
          </a:r>
          <a:endParaRPr lang="pl-PL" sz="2000" baseline="0" dirty="0">
            <a:solidFill>
              <a:srgbClr val="00B0F0"/>
            </a:solidFill>
          </a:endParaRPr>
        </a:p>
      </dgm:t>
    </dgm:pt>
    <dgm:pt modelId="{47A5C52E-98F3-4C4D-A697-6EFE4E6C1E5C}" type="parTrans" cxnId="{E92CDBA4-F232-4FFF-B317-699C5C8B7A5F}">
      <dgm:prSet/>
      <dgm:spPr/>
      <dgm:t>
        <a:bodyPr/>
        <a:lstStyle/>
        <a:p>
          <a:endParaRPr lang="pl-PL"/>
        </a:p>
      </dgm:t>
    </dgm:pt>
    <dgm:pt modelId="{9AA5D767-61EC-472F-A461-79DEB5C7D5A2}" type="sibTrans" cxnId="{E92CDBA4-F232-4FFF-B317-699C5C8B7A5F}">
      <dgm:prSet/>
      <dgm:spPr/>
      <dgm:t>
        <a:bodyPr/>
        <a:lstStyle/>
        <a:p>
          <a:endParaRPr lang="pl-PL"/>
        </a:p>
      </dgm:t>
    </dgm:pt>
    <dgm:pt modelId="{460BBC0C-F750-4D1D-BCEC-0F103FDA327A}">
      <dgm:prSet phldrT="[Tekst]" custT="1"/>
      <dgm:spPr>
        <a:noFill/>
      </dgm:spPr>
      <dgm:t>
        <a:bodyPr/>
        <a:lstStyle/>
        <a:p>
          <a:pPr marL="0" indent="0" algn="l">
            <a:buNone/>
          </a:pPr>
          <a:endParaRPr lang="pl-PL" sz="1400" b="1" dirty="0"/>
        </a:p>
      </dgm:t>
    </dgm:pt>
    <dgm:pt modelId="{7D0778C8-CCEB-4D44-B353-08C100041DEF}" type="parTrans" cxnId="{3278C83A-46A2-4F17-BD99-71F43E370EA5}">
      <dgm:prSet/>
      <dgm:spPr/>
      <dgm:t>
        <a:bodyPr/>
        <a:lstStyle/>
        <a:p>
          <a:endParaRPr lang="pl-PL"/>
        </a:p>
      </dgm:t>
    </dgm:pt>
    <dgm:pt modelId="{A70F1C3F-D986-4ED3-9BC6-C3A0BAA61350}" type="sibTrans" cxnId="{3278C83A-46A2-4F17-BD99-71F43E370EA5}">
      <dgm:prSet/>
      <dgm:spPr/>
      <dgm:t>
        <a:bodyPr/>
        <a:lstStyle/>
        <a:p>
          <a:endParaRPr lang="pl-PL"/>
        </a:p>
      </dgm:t>
    </dgm:pt>
    <dgm:pt modelId="{FF93C221-31AE-4F3F-96CE-77025EA94D8C}">
      <dgm:prSet custT="1"/>
      <dgm:spPr>
        <a:noFill/>
      </dgm:spPr>
      <dgm:t>
        <a:bodyPr/>
        <a:lstStyle/>
        <a:p>
          <a:pPr marL="0" indent="0" algn="l">
            <a:buNone/>
          </a:pPr>
          <a:endParaRPr lang="pl-PL" sz="1400" b="0" dirty="0"/>
        </a:p>
      </dgm:t>
    </dgm:pt>
    <dgm:pt modelId="{D782145A-DCD2-4E49-839B-970BD79257AB}" type="parTrans" cxnId="{F91FEC0C-ED0A-4AFB-BE45-1A2145323A58}">
      <dgm:prSet/>
      <dgm:spPr/>
      <dgm:t>
        <a:bodyPr/>
        <a:lstStyle/>
        <a:p>
          <a:endParaRPr lang="pl-PL"/>
        </a:p>
      </dgm:t>
    </dgm:pt>
    <dgm:pt modelId="{57DD1846-EF83-4DE6-9146-E2B54C308628}" type="sibTrans" cxnId="{F91FEC0C-ED0A-4AFB-BE45-1A2145323A58}">
      <dgm:prSet/>
      <dgm:spPr/>
      <dgm:t>
        <a:bodyPr/>
        <a:lstStyle/>
        <a:p>
          <a:endParaRPr lang="pl-PL"/>
        </a:p>
      </dgm:t>
    </dgm:pt>
    <dgm:pt modelId="{51EC3252-29CE-4999-A17C-F359F6C5F0C6}">
      <dgm:prSet custT="1"/>
      <dgm:spPr>
        <a:noFill/>
      </dgm:spPr>
      <dgm:t>
        <a:bodyPr/>
        <a:lstStyle/>
        <a:p>
          <a:pPr marL="0" indent="0" algn="just">
            <a:buNone/>
          </a:pPr>
          <a:endParaRPr lang="pl-PL" sz="1400" b="1" dirty="0"/>
        </a:p>
      </dgm:t>
    </dgm:pt>
    <dgm:pt modelId="{594418A9-3A0E-4989-B2EB-5857F8570DA3}" type="parTrans" cxnId="{F1EE5987-5588-4506-8B78-B9678F4D31C5}">
      <dgm:prSet/>
      <dgm:spPr/>
      <dgm:t>
        <a:bodyPr/>
        <a:lstStyle/>
        <a:p>
          <a:endParaRPr lang="pl-PL"/>
        </a:p>
      </dgm:t>
    </dgm:pt>
    <dgm:pt modelId="{E989C886-6A6A-4F22-9711-8F8CEE043C58}" type="sibTrans" cxnId="{F1EE5987-5588-4506-8B78-B9678F4D31C5}">
      <dgm:prSet/>
      <dgm:spPr/>
      <dgm:t>
        <a:bodyPr/>
        <a:lstStyle/>
        <a:p>
          <a:endParaRPr lang="pl-PL"/>
        </a:p>
      </dgm:t>
    </dgm:pt>
    <dgm:pt modelId="{1FAE8312-8A69-4359-96F5-F238E4753E9F}" type="pres">
      <dgm:prSet presAssocID="{AE822D95-D442-4DC6-BF89-461635B8C165}" presName="linear" presStyleCnt="0">
        <dgm:presLayoutVars>
          <dgm:animLvl val="lvl"/>
          <dgm:resizeHandles val="exact"/>
        </dgm:presLayoutVars>
      </dgm:prSet>
      <dgm:spPr/>
    </dgm:pt>
    <dgm:pt modelId="{2CBBD831-8093-43A5-AC11-435752496B5B}" type="pres">
      <dgm:prSet presAssocID="{6B59D91F-F948-4CFF-94DE-265D974372E2}" presName="parentText" presStyleLbl="node1" presStyleIdx="0" presStyleCnt="1" custScaleY="57503" custLinFactNeighborX="64" custLinFactNeighborY="17373">
        <dgm:presLayoutVars>
          <dgm:chMax val="0"/>
          <dgm:bulletEnabled val="1"/>
        </dgm:presLayoutVars>
      </dgm:prSet>
      <dgm:spPr/>
    </dgm:pt>
    <dgm:pt modelId="{80E7278C-8CBF-473A-BDE8-189DB79D90E2}" type="pres">
      <dgm:prSet presAssocID="{6B59D91F-F948-4CFF-94DE-265D974372E2}" presName="childText" presStyleLbl="revTx" presStyleIdx="0" presStyleCnt="1" custScaleY="711019">
        <dgm:presLayoutVars>
          <dgm:bulletEnabled val="1"/>
        </dgm:presLayoutVars>
      </dgm:prSet>
      <dgm:spPr/>
    </dgm:pt>
  </dgm:ptLst>
  <dgm:cxnLst>
    <dgm:cxn modelId="{F91FEC0C-ED0A-4AFB-BE45-1A2145323A58}" srcId="{6B59D91F-F948-4CFF-94DE-265D974372E2}" destId="{FF93C221-31AE-4F3F-96CE-77025EA94D8C}" srcOrd="2" destOrd="0" parTransId="{D782145A-DCD2-4E49-839B-970BD79257AB}" sibTransId="{57DD1846-EF83-4DE6-9146-E2B54C308628}"/>
    <dgm:cxn modelId="{3278C83A-46A2-4F17-BD99-71F43E370EA5}" srcId="{6B59D91F-F948-4CFF-94DE-265D974372E2}" destId="{460BBC0C-F750-4D1D-BCEC-0F103FDA327A}" srcOrd="0" destOrd="0" parTransId="{7D0778C8-CCEB-4D44-B353-08C100041DEF}" sibTransId="{A70F1C3F-D986-4ED3-9BC6-C3A0BAA61350}"/>
    <dgm:cxn modelId="{F1EE5987-5588-4506-8B78-B9678F4D31C5}" srcId="{6B59D91F-F948-4CFF-94DE-265D974372E2}" destId="{51EC3252-29CE-4999-A17C-F359F6C5F0C6}" srcOrd="1" destOrd="0" parTransId="{594418A9-3A0E-4989-B2EB-5857F8570DA3}" sibTransId="{E989C886-6A6A-4F22-9711-8F8CEE043C58}"/>
    <dgm:cxn modelId="{4C799F91-C3A7-48C9-998B-D1557DAE32B7}" type="presOf" srcId="{FF93C221-31AE-4F3F-96CE-77025EA94D8C}" destId="{80E7278C-8CBF-473A-BDE8-189DB79D90E2}" srcOrd="0" destOrd="2" presId="urn:microsoft.com/office/officeart/2005/8/layout/vList2"/>
    <dgm:cxn modelId="{259BFA94-FC24-4D4C-9B1E-D19E251CE439}" type="presOf" srcId="{460BBC0C-F750-4D1D-BCEC-0F103FDA327A}" destId="{80E7278C-8CBF-473A-BDE8-189DB79D90E2}" srcOrd="0" destOrd="0" presId="urn:microsoft.com/office/officeart/2005/8/layout/vList2"/>
    <dgm:cxn modelId="{E92CDBA4-F232-4FFF-B317-699C5C8B7A5F}" srcId="{AE822D95-D442-4DC6-BF89-461635B8C165}" destId="{6B59D91F-F948-4CFF-94DE-265D974372E2}" srcOrd="0" destOrd="0" parTransId="{47A5C52E-98F3-4C4D-A697-6EFE4E6C1E5C}" sibTransId="{9AA5D767-61EC-472F-A461-79DEB5C7D5A2}"/>
    <dgm:cxn modelId="{E4956CAD-F89E-4733-8F9D-13D12937E291}" type="presOf" srcId="{AE822D95-D442-4DC6-BF89-461635B8C165}" destId="{1FAE8312-8A69-4359-96F5-F238E4753E9F}" srcOrd="0" destOrd="0" presId="urn:microsoft.com/office/officeart/2005/8/layout/vList2"/>
    <dgm:cxn modelId="{24ACEEAD-4110-4971-973D-F7522F9DE8FD}" type="presOf" srcId="{6B59D91F-F948-4CFF-94DE-265D974372E2}" destId="{2CBBD831-8093-43A5-AC11-435752496B5B}" srcOrd="0" destOrd="0" presId="urn:microsoft.com/office/officeart/2005/8/layout/vList2"/>
    <dgm:cxn modelId="{1D5D63DB-641E-4FDC-A762-47E668332C33}" type="presOf" srcId="{51EC3252-29CE-4999-A17C-F359F6C5F0C6}" destId="{80E7278C-8CBF-473A-BDE8-189DB79D90E2}" srcOrd="0" destOrd="1" presId="urn:microsoft.com/office/officeart/2005/8/layout/vList2"/>
    <dgm:cxn modelId="{44D95EF3-14F2-4591-80AB-0423D033A83D}" type="presParOf" srcId="{1FAE8312-8A69-4359-96F5-F238E4753E9F}" destId="{2CBBD831-8093-43A5-AC11-435752496B5B}" srcOrd="0" destOrd="0" presId="urn:microsoft.com/office/officeart/2005/8/layout/vList2"/>
    <dgm:cxn modelId="{A83EADFA-9CAE-4B45-A619-79391927D8EE}" type="presParOf" srcId="{1FAE8312-8A69-4359-96F5-F238E4753E9F}" destId="{80E7278C-8CBF-473A-BDE8-189DB79D90E2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AAE3EA3-79B7-4FFA-8090-8F26BB9FBED6}" type="doc">
      <dgm:prSet loTypeId="urn:microsoft.com/office/officeart/2008/layout/VerticalCurvedList" loCatId="list" qsTypeId="urn:microsoft.com/office/officeart/2005/8/quickstyle/3d2" qsCatId="3D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158F7FFB-C9D1-4C91-B8D0-45F01F9F9CDB}">
      <dgm:prSet phldr="0" custT="1"/>
      <dgm:spPr/>
      <dgm:t>
        <a:bodyPr/>
        <a:lstStyle/>
        <a:p>
          <a:pPr algn="l" rtl="0"/>
          <a:r>
            <a:rPr lang="pl-PL" sz="1300" b="1" dirty="0">
              <a:latin typeface="Calibri"/>
              <a:cs typeface="Calibri"/>
            </a:rPr>
            <a:t>Kryterium 6</a:t>
          </a:r>
          <a:endParaRPr lang="pl-PL" sz="1300" b="1" dirty="0"/>
        </a:p>
      </dgm:t>
    </dgm:pt>
    <dgm:pt modelId="{8B0984B1-DD66-4548-A9EB-118FE7C506F6}" type="parTrans" cxnId="{BE04EDC4-E8DA-437E-A319-87B601573719}">
      <dgm:prSet/>
      <dgm:spPr/>
      <dgm:t>
        <a:bodyPr/>
        <a:lstStyle/>
        <a:p>
          <a:pPr algn="l"/>
          <a:endParaRPr lang="pl-PL"/>
        </a:p>
      </dgm:t>
    </dgm:pt>
    <dgm:pt modelId="{90166BDE-5BFD-478B-A1B1-B1F44037ECFE}" type="sibTrans" cxnId="{BE04EDC4-E8DA-437E-A319-87B601573719}">
      <dgm:prSet/>
      <dgm:spPr/>
      <dgm:t>
        <a:bodyPr/>
        <a:lstStyle/>
        <a:p>
          <a:pPr algn="l"/>
          <a:endParaRPr lang="en-US"/>
        </a:p>
      </dgm:t>
    </dgm:pt>
    <dgm:pt modelId="{A9E2AD28-9099-4E08-9813-4760290BE93C}">
      <dgm:prSet phldr="0" custT="1"/>
      <dgm:spPr/>
      <dgm:t>
        <a:bodyPr/>
        <a:lstStyle/>
        <a:p>
          <a:pPr algn="l"/>
          <a:r>
            <a:rPr lang="pl-PL" sz="900" b="0" dirty="0"/>
            <a:t> </a:t>
          </a:r>
          <a:r>
            <a:rPr lang="pl-PL" sz="1000" b="0" dirty="0"/>
            <a:t>Wnioskodawca wywiązuje się ze zobowiązań publicznoprawnych </a:t>
          </a:r>
          <a:br>
            <a:rPr lang="pl-PL" sz="1000" b="0" dirty="0"/>
          </a:br>
          <a:r>
            <a:rPr lang="pl-PL" sz="1000" b="0" dirty="0"/>
            <a:t>na rzecz NFOŚiGW, właściwych organów, czy też podmiotów</a:t>
          </a:r>
          <a:endParaRPr lang="en-US" sz="1000" dirty="0"/>
        </a:p>
      </dgm:t>
    </dgm:pt>
    <dgm:pt modelId="{6F0C3254-4899-4802-AEFA-38C46CFBD52F}" type="parTrans" cxnId="{D00C87B5-9F11-4A6F-99FE-F05137F690C2}">
      <dgm:prSet/>
      <dgm:spPr/>
      <dgm:t>
        <a:bodyPr/>
        <a:lstStyle/>
        <a:p>
          <a:pPr algn="l"/>
          <a:endParaRPr lang="pl-PL"/>
        </a:p>
      </dgm:t>
    </dgm:pt>
    <dgm:pt modelId="{108CDEB5-CEFC-47E0-94C0-F6AB2DB95EAF}" type="sibTrans" cxnId="{D00C87B5-9F11-4A6F-99FE-F05137F690C2}">
      <dgm:prSet/>
      <dgm:spPr/>
      <dgm:t>
        <a:bodyPr/>
        <a:lstStyle/>
        <a:p>
          <a:pPr algn="l"/>
          <a:endParaRPr lang="pl-PL"/>
        </a:p>
      </dgm:t>
    </dgm:pt>
    <dgm:pt modelId="{5C681F67-9E0E-4A83-8E4A-5D0AE31AEC89}">
      <dgm:prSet phldr="0" custT="1"/>
      <dgm:spPr/>
      <dgm:t>
        <a:bodyPr/>
        <a:lstStyle/>
        <a:p>
          <a:pPr algn="l"/>
          <a:r>
            <a:rPr lang="pl-PL" sz="1300" b="1" dirty="0">
              <a:latin typeface="Calibri"/>
              <a:cs typeface="Calibri"/>
            </a:rPr>
            <a:t>Kryterium 7</a:t>
          </a:r>
          <a:endParaRPr lang="pl-PL" sz="1300" b="0" dirty="0"/>
        </a:p>
      </dgm:t>
    </dgm:pt>
    <dgm:pt modelId="{865743FB-6733-48D0-B3D8-80AED7B1225B}" type="parTrans" cxnId="{97F6FA99-AE4F-4F4C-A84A-94AF31A2F3FD}">
      <dgm:prSet/>
      <dgm:spPr/>
      <dgm:t>
        <a:bodyPr/>
        <a:lstStyle/>
        <a:p>
          <a:pPr algn="l"/>
          <a:endParaRPr lang="pl-PL"/>
        </a:p>
      </dgm:t>
    </dgm:pt>
    <dgm:pt modelId="{290BB8EB-0443-4F52-BC34-3C5F82F88973}" type="sibTrans" cxnId="{97F6FA99-AE4F-4F4C-A84A-94AF31A2F3FD}">
      <dgm:prSet/>
      <dgm:spPr/>
      <dgm:t>
        <a:bodyPr/>
        <a:lstStyle/>
        <a:p>
          <a:pPr algn="l"/>
          <a:endParaRPr lang="pl-PL"/>
        </a:p>
      </dgm:t>
    </dgm:pt>
    <dgm:pt modelId="{6B30539B-3F59-4E28-ABF7-E9B187D1FCFF}">
      <dgm:prSet phldr="0" custT="1"/>
      <dgm:spPr/>
      <dgm:t>
        <a:bodyPr/>
        <a:lstStyle/>
        <a:p>
          <a:pPr algn="l"/>
          <a:r>
            <a:rPr lang="pl-PL" sz="1000" b="0" dirty="0"/>
            <a:t> Wnioskodawca wywiązuje się ze zobowiązań cywilnoprawnych </a:t>
          </a:r>
          <a:br>
            <a:rPr lang="pl-PL" sz="1000" b="0" dirty="0"/>
          </a:br>
          <a:r>
            <a:rPr lang="pl-PL" sz="1000" b="0" dirty="0"/>
            <a:t>na rzecz NFOŚiGW</a:t>
          </a:r>
        </a:p>
      </dgm:t>
    </dgm:pt>
    <dgm:pt modelId="{9A8D1CDA-72DB-41E3-A5E3-EBDEB0F77478}" type="parTrans" cxnId="{3D40DAE9-30F2-4A2B-A709-C93E6FBFC630}">
      <dgm:prSet/>
      <dgm:spPr/>
      <dgm:t>
        <a:bodyPr/>
        <a:lstStyle/>
        <a:p>
          <a:pPr algn="l"/>
          <a:endParaRPr lang="pl-PL"/>
        </a:p>
      </dgm:t>
    </dgm:pt>
    <dgm:pt modelId="{214DEA50-CE1B-4297-BBE0-8FEABDC6768D}" type="sibTrans" cxnId="{3D40DAE9-30F2-4A2B-A709-C93E6FBFC630}">
      <dgm:prSet/>
      <dgm:spPr/>
      <dgm:t>
        <a:bodyPr/>
        <a:lstStyle/>
        <a:p>
          <a:pPr algn="l"/>
          <a:endParaRPr lang="pl-PL"/>
        </a:p>
      </dgm:t>
    </dgm:pt>
    <dgm:pt modelId="{3EED374C-241E-415D-B858-7FC78BA27B9C}">
      <dgm:prSet phldr="0" custT="1"/>
      <dgm:spPr/>
      <dgm:t>
        <a:bodyPr/>
        <a:lstStyle/>
        <a:p>
          <a:pPr algn="l"/>
          <a:r>
            <a:rPr lang="pl-PL" sz="1300" b="1" dirty="0">
              <a:latin typeface="Calibri"/>
              <a:cs typeface="Calibri"/>
            </a:rPr>
            <a:t>Kryterium 8</a:t>
          </a:r>
          <a:endParaRPr lang="en-US" sz="1300" b="0" dirty="0"/>
        </a:p>
      </dgm:t>
    </dgm:pt>
    <dgm:pt modelId="{5F49D170-31CD-4D53-A1CD-7086FAD4DF9D}" type="parTrans" cxnId="{D6C203B0-3D58-4C1B-BD1F-9A8B9EB4FCB8}">
      <dgm:prSet/>
      <dgm:spPr/>
      <dgm:t>
        <a:bodyPr/>
        <a:lstStyle/>
        <a:p>
          <a:pPr algn="l"/>
          <a:endParaRPr lang="pl-PL"/>
        </a:p>
      </dgm:t>
    </dgm:pt>
    <dgm:pt modelId="{955EA952-DFAA-48D6-AE02-EF4E9B53DB09}" type="sibTrans" cxnId="{D6C203B0-3D58-4C1B-BD1F-9A8B9EB4FCB8}">
      <dgm:prSet/>
      <dgm:spPr/>
      <dgm:t>
        <a:bodyPr/>
        <a:lstStyle/>
        <a:p>
          <a:pPr algn="l"/>
          <a:endParaRPr lang="pl-PL"/>
        </a:p>
      </dgm:t>
    </dgm:pt>
    <dgm:pt modelId="{9C92E731-9389-4902-A1D6-1F54671B472C}">
      <dgm:prSet phldr="0" custT="1"/>
      <dgm:spPr/>
      <dgm:t>
        <a:bodyPr/>
        <a:lstStyle/>
        <a:p>
          <a:pPr algn="l"/>
          <a:r>
            <a:rPr lang="pl-PL" sz="1100" b="0" dirty="0"/>
            <a:t> </a:t>
          </a:r>
          <a:r>
            <a:rPr lang="pl-PL" sz="1000" b="0" dirty="0"/>
            <a:t>Cel i rodzaj przedsięwzięcia są zgodne z programem priorytetowym</a:t>
          </a:r>
        </a:p>
      </dgm:t>
    </dgm:pt>
    <dgm:pt modelId="{B66FA831-7DF5-4FC8-9E7D-F4E0957B40AD}" type="parTrans" cxnId="{4204E7FE-949A-4E05-B926-CB9CC2712704}">
      <dgm:prSet/>
      <dgm:spPr/>
      <dgm:t>
        <a:bodyPr/>
        <a:lstStyle/>
        <a:p>
          <a:pPr algn="l"/>
          <a:endParaRPr lang="pl-PL"/>
        </a:p>
      </dgm:t>
    </dgm:pt>
    <dgm:pt modelId="{40434F43-5F08-43A5-9038-587139154DBD}" type="sibTrans" cxnId="{4204E7FE-949A-4E05-B926-CB9CC2712704}">
      <dgm:prSet/>
      <dgm:spPr/>
      <dgm:t>
        <a:bodyPr/>
        <a:lstStyle/>
        <a:p>
          <a:pPr algn="l"/>
          <a:endParaRPr lang="pl-PL"/>
        </a:p>
      </dgm:t>
    </dgm:pt>
    <dgm:pt modelId="{B28DC13E-86EC-4CA2-A6F1-3A50834BC341}">
      <dgm:prSet phldr="0" custT="1"/>
      <dgm:spPr/>
      <dgm:t>
        <a:bodyPr/>
        <a:lstStyle/>
        <a:p>
          <a:pPr algn="l"/>
          <a:r>
            <a:rPr lang="pl-PL" sz="1300" b="1" dirty="0">
              <a:latin typeface="Calibri"/>
              <a:cs typeface="Calibri"/>
            </a:rPr>
            <a:t>Kryterium 9</a:t>
          </a:r>
          <a:endParaRPr lang="pl-PL" sz="1300" b="0" dirty="0"/>
        </a:p>
      </dgm:t>
    </dgm:pt>
    <dgm:pt modelId="{C4050CA6-D2B6-4CED-8EAB-08187C204032}" type="parTrans" cxnId="{EF1D52F2-8AFF-4C01-B2D6-110B0E62CB92}">
      <dgm:prSet/>
      <dgm:spPr/>
      <dgm:t>
        <a:bodyPr/>
        <a:lstStyle/>
        <a:p>
          <a:pPr algn="l"/>
          <a:endParaRPr lang="pl-PL"/>
        </a:p>
      </dgm:t>
    </dgm:pt>
    <dgm:pt modelId="{81C19863-2A82-4BE8-A41B-E83A7DA9EF1E}" type="sibTrans" cxnId="{EF1D52F2-8AFF-4C01-B2D6-110B0E62CB92}">
      <dgm:prSet/>
      <dgm:spPr/>
      <dgm:t>
        <a:bodyPr/>
        <a:lstStyle/>
        <a:p>
          <a:pPr algn="l"/>
          <a:endParaRPr lang="pl-PL"/>
        </a:p>
      </dgm:t>
    </dgm:pt>
    <dgm:pt modelId="{3D0ED91F-C98A-4DDB-B215-7D53E42E268A}">
      <dgm:prSet phldr="0" custT="1"/>
      <dgm:spPr/>
      <dgm:t>
        <a:bodyPr/>
        <a:lstStyle/>
        <a:p>
          <a:pPr algn="l"/>
          <a:r>
            <a:rPr lang="pl-PL" sz="1100" b="0" dirty="0"/>
            <a:t> </a:t>
          </a:r>
          <a:r>
            <a:rPr lang="pl-PL" sz="1000" b="0" dirty="0"/>
            <a:t>Realizacja przedsięwzięcia nie została zakończona przed dniem złożenia wniosku</a:t>
          </a:r>
        </a:p>
      </dgm:t>
    </dgm:pt>
    <dgm:pt modelId="{9082F43D-1AF3-4FD9-B923-95DCE06AF962}" type="parTrans" cxnId="{7D76367C-5759-42C5-9250-FA2E8A04F3B9}">
      <dgm:prSet/>
      <dgm:spPr/>
      <dgm:t>
        <a:bodyPr/>
        <a:lstStyle/>
        <a:p>
          <a:pPr algn="l"/>
          <a:endParaRPr lang="pl-PL"/>
        </a:p>
      </dgm:t>
    </dgm:pt>
    <dgm:pt modelId="{8FEFCF20-92AC-47DF-ABFB-DDDA849CBE00}" type="sibTrans" cxnId="{7D76367C-5759-42C5-9250-FA2E8A04F3B9}">
      <dgm:prSet/>
      <dgm:spPr/>
      <dgm:t>
        <a:bodyPr/>
        <a:lstStyle/>
        <a:p>
          <a:pPr algn="l"/>
          <a:endParaRPr lang="pl-PL"/>
        </a:p>
      </dgm:t>
    </dgm:pt>
    <dgm:pt modelId="{A5BDEB4F-F122-4A25-B73D-810624C052E3}">
      <dgm:prSet phldr="0" custT="1"/>
      <dgm:spPr/>
      <dgm:t>
        <a:bodyPr/>
        <a:lstStyle/>
        <a:p>
          <a:pPr algn="l"/>
          <a:r>
            <a:rPr lang="pl-PL" sz="1300" b="1" dirty="0">
              <a:latin typeface="Calibri"/>
              <a:cs typeface="Calibri"/>
            </a:rPr>
            <a:t>Kryterium 10</a:t>
          </a:r>
          <a:endParaRPr lang="pl-PL" sz="1300" b="0" dirty="0"/>
        </a:p>
      </dgm:t>
    </dgm:pt>
    <dgm:pt modelId="{FF8D4A3E-7CF7-4CD6-9AF8-D61F317ED588}" type="parTrans" cxnId="{DAE0AF37-968B-4C2B-A457-17C21A112B25}">
      <dgm:prSet/>
      <dgm:spPr/>
      <dgm:t>
        <a:bodyPr/>
        <a:lstStyle/>
        <a:p>
          <a:pPr algn="l"/>
          <a:endParaRPr lang="pl-PL"/>
        </a:p>
      </dgm:t>
    </dgm:pt>
    <dgm:pt modelId="{D803BF3A-C777-4576-8EEF-CCB53F53361E}" type="sibTrans" cxnId="{DAE0AF37-968B-4C2B-A457-17C21A112B25}">
      <dgm:prSet/>
      <dgm:spPr/>
      <dgm:t>
        <a:bodyPr/>
        <a:lstStyle/>
        <a:p>
          <a:pPr algn="l"/>
          <a:endParaRPr lang="pl-PL"/>
        </a:p>
      </dgm:t>
    </dgm:pt>
    <dgm:pt modelId="{40D58DFF-40E4-427D-90BF-3ECE7F966A96}">
      <dgm:prSet phldr="0" custT="1"/>
      <dgm:spPr/>
      <dgm:t>
        <a:bodyPr/>
        <a:lstStyle/>
        <a:p>
          <a:pPr algn="l"/>
          <a:r>
            <a:rPr lang="pl-PL" sz="1100" b="0" dirty="0"/>
            <a:t> </a:t>
          </a:r>
          <a:r>
            <a:rPr lang="pl-PL" sz="1000" b="0" dirty="0"/>
            <a:t>Okres realizacji przedsięwzięcia i wypłaty dofinansowania są zgodne z programem priorytetowym</a:t>
          </a:r>
        </a:p>
      </dgm:t>
    </dgm:pt>
    <dgm:pt modelId="{BBA11729-6118-4F23-9A54-8093FDF654EC}" type="parTrans" cxnId="{84FBE746-1838-4A59-A6CE-58B3758439C1}">
      <dgm:prSet/>
      <dgm:spPr/>
      <dgm:t>
        <a:bodyPr/>
        <a:lstStyle/>
        <a:p>
          <a:pPr algn="l"/>
          <a:endParaRPr lang="pl-PL"/>
        </a:p>
      </dgm:t>
    </dgm:pt>
    <dgm:pt modelId="{38AB9E07-2605-42EE-B081-8FB8094E02C3}" type="sibTrans" cxnId="{84FBE746-1838-4A59-A6CE-58B3758439C1}">
      <dgm:prSet/>
      <dgm:spPr/>
      <dgm:t>
        <a:bodyPr/>
        <a:lstStyle/>
        <a:p>
          <a:pPr algn="l"/>
          <a:endParaRPr lang="pl-PL"/>
        </a:p>
      </dgm:t>
    </dgm:pt>
    <dgm:pt modelId="{FA3B7A39-7458-4759-B5F0-04C2C20835E9}">
      <dgm:prSet phldr="0" custT="1"/>
      <dgm:spPr/>
      <dgm:t>
        <a:bodyPr/>
        <a:lstStyle/>
        <a:p>
          <a:pPr algn="l"/>
          <a:r>
            <a:rPr lang="pl-PL" sz="1300" b="1" dirty="0">
              <a:latin typeface="Calibri"/>
              <a:cs typeface="Calibri"/>
            </a:rPr>
            <a:t>Kryterium 11</a:t>
          </a:r>
          <a:endParaRPr lang="pl-PL" sz="1300" b="0" dirty="0"/>
        </a:p>
      </dgm:t>
    </dgm:pt>
    <dgm:pt modelId="{02F49BD1-C26A-4960-AD9A-8947768FDA1B}" type="parTrans" cxnId="{D970E087-80AB-47E8-BF44-FF7A2E776774}">
      <dgm:prSet/>
      <dgm:spPr/>
      <dgm:t>
        <a:bodyPr/>
        <a:lstStyle/>
        <a:p>
          <a:pPr algn="l"/>
          <a:endParaRPr lang="pl-PL"/>
        </a:p>
      </dgm:t>
    </dgm:pt>
    <dgm:pt modelId="{30D1064C-3117-4F5C-AEB7-0BCFB60A9962}" type="sibTrans" cxnId="{D970E087-80AB-47E8-BF44-FF7A2E776774}">
      <dgm:prSet/>
      <dgm:spPr/>
      <dgm:t>
        <a:bodyPr/>
        <a:lstStyle/>
        <a:p>
          <a:pPr algn="l"/>
          <a:endParaRPr lang="pl-PL"/>
        </a:p>
      </dgm:t>
    </dgm:pt>
    <dgm:pt modelId="{4558FEB6-1A80-41AE-A02D-36922199EFB2}">
      <dgm:prSet phldr="0" custT="1"/>
      <dgm:spPr/>
      <dgm:t>
        <a:bodyPr/>
        <a:lstStyle/>
        <a:p>
          <a:pPr algn="l"/>
          <a:r>
            <a:rPr lang="pl-PL" sz="1100" b="0" dirty="0"/>
            <a:t> </a:t>
          </a:r>
          <a:r>
            <a:rPr lang="pl-PL" sz="1100" b="1" dirty="0"/>
            <a:t> </a:t>
          </a:r>
          <a:r>
            <a:rPr lang="pl-PL" sz="1000" b="0" dirty="0"/>
            <a:t>Forma i intensywność oraz warunki wnioskowanego dofinansowania są zgodne z programem priorytetowym</a:t>
          </a:r>
        </a:p>
      </dgm:t>
    </dgm:pt>
    <dgm:pt modelId="{D25EEC9A-DC09-4C59-B0A9-5F40FECEEA82}" type="parTrans" cxnId="{2EA36889-3F19-42D0-B7FF-FD94EC11CA5B}">
      <dgm:prSet/>
      <dgm:spPr/>
      <dgm:t>
        <a:bodyPr/>
        <a:lstStyle/>
        <a:p>
          <a:pPr algn="l"/>
          <a:endParaRPr lang="pl-PL"/>
        </a:p>
      </dgm:t>
    </dgm:pt>
    <dgm:pt modelId="{B811CE8E-170A-4B19-98D4-A636DB14707C}" type="sibTrans" cxnId="{2EA36889-3F19-42D0-B7FF-FD94EC11CA5B}">
      <dgm:prSet/>
      <dgm:spPr/>
      <dgm:t>
        <a:bodyPr/>
        <a:lstStyle/>
        <a:p>
          <a:pPr algn="l"/>
          <a:endParaRPr lang="pl-PL"/>
        </a:p>
      </dgm:t>
    </dgm:pt>
    <dgm:pt modelId="{C0939633-1DA8-4710-AF3D-C7A081868BD3}" type="pres">
      <dgm:prSet presAssocID="{1AAE3EA3-79B7-4FFA-8090-8F26BB9FBED6}" presName="Name0" presStyleCnt="0">
        <dgm:presLayoutVars>
          <dgm:chMax val="7"/>
          <dgm:chPref val="7"/>
          <dgm:dir/>
        </dgm:presLayoutVars>
      </dgm:prSet>
      <dgm:spPr/>
    </dgm:pt>
    <dgm:pt modelId="{8E5F7088-C334-4745-A1DE-A714FA69E74D}" type="pres">
      <dgm:prSet presAssocID="{1AAE3EA3-79B7-4FFA-8090-8F26BB9FBED6}" presName="Name1" presStyleCnt="0"/>
      <dgm:spPr/>
    </dgm:pt>
    <dgm:pt modelId="{F0E7A932-CC2A-4429-8083-737E1DC376F5}" type="pres">
      <dgm:prSet presAssocID="{1AAE3EA3-79B7-4FFA-8090-8F26BB9FBED6}" presName="cycle" presStyleCnt="0"/>
      <dgm:spPr/>
    </dgm:pt>
    <dgm:pt modelId="{CDE36831-4046-4E7A-BB26-2E4DA6845347}" type="pres">
      <dgm:prSet presAssocID="{1AAE3EA3-79B7-4FFA-8090-8F26BB9FBED6}" presName="srcNode" presStyleLbl="node1" presStyleIdx="0" presStyleCnt="6"/>
      <dgm:spPr/>
    </dgm:pt>
    <dgm:pt modelId="{A12EECDD-2B7C-40B8-B170-481E74578F47}" type="pres">
      <dgm:prSet presAssocID="{1AAE3EA3-79B7-4FFA-8090-8F26BB9FBED6}" presName="conn" presStyleLbl="parChTrans1D2" presStyleIdx="0" presStyleCnt="1"/>
      <dgm:spPr/>
    </dgm:pt>
    <dgm:pt modelId="{7D437DFF-1BA3-445B-B9CB-C63CD39035CF}" type="pres">
      <dgm:prSet presAssocID="{1AAE3EA3-79B7-4FFA-8090-8F26BB9FBED6}" presName="extraNode" presStyleLbl="node1" presStyleIdx="0" presStyleCnt="6"/>
      <dgm:spPr/>
    </dgm:pt>
    <dgm:pt modelId="{CAD5FC73-45EC-4E69-ACD5-D380764BB965}" type="pres">
      <dgm:prSet presAssocID="{1AAE3EA3-79B7-4FFA-8090-8F26BB9FBED6}" presName="dstNode" presStyleLbl="node1" presStyleIdx="0" presStyleCnt="6"/>
      <dgm:spPr/>
    </dgm:pt>
    <dgm:pt modelId="{0DE8F3D2-8356-443D-9A8F-85F08A35C5E2}" type="pres">
      <dgm:prSet presAssocID="{158F7FFB-C9D1-4C91-B8D0-45F01F9F9CDB}" presName="text_1" presStyleLbl="node1" presStyleIdx="0" presStyleCnt="6" custScaleY="131326">
        <dgm:presLayoutVars>
          <dgm:bulletEnabled val="1"/>
        </dgm:presLayoutVars>
      </dgm:prSet>
      <dgm:spPr/>
    </dgm:pt>
    <dgm:pt modelId="{2CF0EC48-1325-42C7-91BE-2C9773CA70B7}" type="pres">
      <dgm:prSet presAssocID="{158F7FFB-C9D1-4C91-B8D0-45F01F9F9CDB}" presName="accent_1" presStyleCnt="0"/>
      <dgm:spPr/>
    </dgm:pt>
    <dgm:pt modelId="{B85D0935-9618-4A09-BB6F-11CEEF4E1992}" type="pres">
      <dgm:prSet presAssocID="{158F7FFB-C9D1-4C91-B8D0-45F01F9F9CDB}" presName="accentRepeatNode" presStyleLbl="solidFgAcc1" presStyleIdx="0" presStyleCnt="6"/>
      <dgm:spPr>
        <a:prstGeom prst="hexagon">
          <a:avLst/>
        </a:prstGeom>
      </dgm:spPr>
    </dgm:pt>
    <dgm:pt modelId="{28A28FC7-04C7-409A-A488-08AAA5BB5FE4}" type="pres">
      <dgm:prSet presAssocID="{5C681F67-9E0E-4A83-8E4A-5D0AE31AEC89}" presName="text_2" presStyleLbl="node1" presStyleIdx="1" presStyleCnt="6" custScaleY="127138">
        <dgm:presLayoutVars>
          <dgm:bulletEnabled val="1"/>
        </dgm:presLayoutVars>
      </dgm:prSet>
      <dgm:spPr/>
    </dgm:pt>
    <dgm:pt modelId="{DD618326-08AA-4B50-A29F-00F0CCC41CB8}" type="pres">
      <dgm:prSet presAssocID="{5C681F67-9E0E-4A83-8E4A-5D0AE31AEC89}" presName="accent_2" presStyleCnt="0"/>
      <dgm:spPr/>
    </dgm:pt>
    <dgm:pt modelId="{9B58095F-EC23-415F-9E24-5D6129FB8549}" type="pres">
      <dgm:prSet presAssocID="{5C681F67-9E0E-4A83-8E4A-5D0AE31AEC89}" presName="accentRepeatNode" presStyleLbl="solidFgAcc1" presStyleIdx="1" presStyleCnt="6"/>
      <dgm:spPr>
        <a:prstGeom prst="hexagon">
          <a:avLst/>
        </a:prstGeom>
      </dgm:spPr>
    </dgm:pt>
    <dgm:pt modelId="{A4D17EBF-EA22-4389-AE64-AAEF8E160197}" type="pres">
      <dgm:prSet presAssocID="{3EED374C-241E-415D-B858-7FC78BA27B9C}" presName="text_3" presStyleLbl="node1" presStyleIdx="2" presStyleCnt="6">
        <dgm:presLayoutVars>
          <dgm:bulletEnabled val="1"/>
        </dgm:presLayoutVars>
      </dgm:prSet>
      <dgm:spPr/>
    </dgm:pt>
    <dgm:pt modelId="{473B5649-C30A-4978-A078-F52832DED4FF}" type="pres">
      <dgm:prSet presAssocID="{3EED374C-241E-415D-B858-7FC78BA27B9C}" presName="accent_3" presStyleCnt="0"/>
      <dgm:spPr/>
    </dgm:pt>
    <dgm:pt modelId="{4852DDE0-3EF9-4244-9E32-A58C3944585A}" type="pres">
      <dgm:prSet presAssocID="{3EED374C-241E-415D-B858-7FC78BA27B9C}" presName="accentRepeatNode" presStyleLbl="solidFgAcc1" presStyleIdx="2" presStyleCnt="6"/>
      <dgm:spPr>
        <a:prstGeom prst="hexagon">
          <a:avLst/>
        </a:prstGeom>
      </dgm:spPr>
    </dgm:pt>
    <dgm:pt modelId="{6DE2160A-AED0-400E-A3C3-5D096C00A5A2}" type="pres">
      <dgm:prSet presAssocID="{B28DC13E-86EC-4CA2-A6F1-3A50834BC341}" presName="text_4" presStyleLbl="node1" presStyleIdx="3" presStyleCnt="6">
        <dgm:presLayoutVars>
          <dgm:bulletEnabled val="1"/>
        </dgm:presLayoutVars>
      </dgm:prSet>
      <dgm:spPr/>
    </dgm:pt>
    <dgm:pt modelId="{BBC8A7E8-8472-4A16-BB2D-9F8F2555EE26}" type="pres">
      <dgm:prSet presAssocID="{B28DC13E-86EC-4CA2-A6F1-3A50834BC341}" presName="accent_4" presStyleCnt="0"/>
      <dgm:spPr/>
    </dgm:pt>
    <dgm:pt modelId="{7C2BB548-00C6-49A8-B9DE-B3668E6E7061}" type="pres">
      <dgm:prSet presAssocID="{B28DC13E-86EC-4CA2-A6F1-3A50834BC341}" presName="accentRepeatNode" presStyleLbl="solidFgAcc1" presStyleIdx="3" presStyleCnt="6"/>
      <dgm:spPr>
        <a:prstGeom prst="hexagon">
          <a:avLst/>
        </a:prstGeom>
      </dgm:spPr>
    </dgm:pt>
    <dgm:pt modelId="{97824D1D-7EDD-47ED-A576-03B14D6A1C25}" type="pres">
      <dgm:prSet presAssocID="{A5BDEB4F-F122-4A25-B73D-810624C052E3}" presName="text_5" presStyleLbl="node1" presStyleIdx="4" presStyleCnt="6">
        <dgm:presLayoutVars>
          <dgm:bulletEnabled val="1"/>
        </dgm:presLayoutVars>
      </dgm:prSet>
      <dgm:spPr/>
    </dgm:pt>
    <dgm:pt modelId="{A2E73A49-88FB-4935-A293-3F42D1F9203C}" type="pres">
      <dgm:prSet presAssocID="{A5BDEB4F-F122-4A25-B73D-810624C052E3}" presName="accent_5" presStyleCnt="0"/>
      <dgm:spPr/>
    </dgm:pt>
    <dgm:pt modelId="{DFF76A02-BA60-40CF-B717-821D550CEBF5}" type="pres">
      <dgm:prSet presAssocID="{A5BDEB4F-F122-4A25-B73D-810624C052E3}" presName="accentRepeatNode" presStyleLbl="solidFgAcc1" presStyleIdx="4" presStyleCnt="6"/>
      <dgm:spPr>
        <a:prstGeom prst="hexagon">
          <a:avLst/>
        </a:prstGeom>
      </dgm:spPr>
    </dgm:pt>
    <dgm:pt modelId="{9215F78C-E13C-4239-BEA7-71C2D52804F1}" type="pres">
      <dgm:prSet presAssocID="{FA3B7A39-7458-4759-B5F0-04C2C20835E9}" presName="text_6" presStyleLbl="node1" presStyleIdx="5" presStyleCnt="6">
        <dgm:presLayoutVars>
          <dgm:bulletEnabled val="1"/>
        </dgm:presLayoutVars>
      </dgm:prSet>
      <dgm:spPr/>
    </dgm:pt>
    <dgm:pt modelId="{DC99A19F-73D7-485C-BE7D-4082C64BD025}" type="pres">
      <dgm:prSet presAssocID="{FA3B7A39-7458-4759-B5F0-04C2C20835E9}" presName="accent_6" presStyleCnt="0"/>
      <dgm:spPr/>
    </dgm:pt>
    <dgm:pt modelId="{D14E9B77-AE9A-43CD-939A-8B08859C99F6}" type="pres">
      <dgm:prSet presAssocID="{FA3B7A39-7458-4759-B5F0-04C2C20835E9}" presName="accentRepeatNode" presStyleLbl="solidFgAcc1" presStyleIdx="5" presStyleCnt="6"/>
      <dgm:spPr>
        <a:prstGeom prst="hexagon">
          <a:avLst/>
        </a:prstGeom>
      </dgm:spPr>
    </dgm:pt>
  </dgm:ptLst>
  <dgm:cxnLst>
    <dgm:cxn modelId="{23CF5E03-86BA-4C31-B8FA-6E282AF80647}" type="presOf" srcId="{A9E2AD28-9099-4E08-9813-4760290BE93C}" destId="{0DE8F3D2-8356-443D-9A8F-85F08A35C5E2}" srcOrd="0" destOrd="1" presId="urn:microsoft.com/office/officeart/2008/layout/VerticalCurvedList"/>
    <dgm:cxn modelId="{142E5B05-0650-4D55-A743-5EEDF1578344}" type="presOf" srcId="{9C92E731-9389-4902-A1D6-1F54671B472C}" destId="{A4D17EBF-EA22-4389-AE64-AAEF8E160197}" srcOrd="0" destOrd="1" presId="urn:microsoft.com/office/officeart/2008/layout/VerticalCurvedList"/>
    <dgm:cxn modelId="{3F38B007-16D6-473B-A35B-28EBCCEB6FF8}" type="presOf" srcId="{40D58DFF-40E4-427D-90BF-3ECE7F966A96}" destId="{97824D1D-7EDD-47ED-A576-03B14D6A1C25}" srcOrd="0" destOrd="1" presId="urn:microsoft.com/office/officeart/2008/layout/VerticalCurvedList"/>
    <dgm:cxn modelId="{783D3009-E840-45F9-90EF-1C025D9FC2A4}" type="presOf" srcId="{B28DC13E-86EC-4CA2-A6F1-3A50834BC341}" destId="{6DE2160A-AED0-400E-A3C3-5D096C00A5A2}" srcOrd="0" destOrd="0" presId="urn:microsoft.com/office/officeart/2008/layout/VerticalCurvedList"/>
    <dgm:cxn modelId="{3DD2D60C-EF20-47C9-A0E2-F5E413D1859D}" type="presOf" srcId="{3D0ED91F-C98A-4DDB-B215-7D53E42E268A}" destId="{6DE2160A-AED0-400E-A3C3-5D096C00A5A2}" srcOrd="0" destOrd="1" presId="urn:microsoft.com/office/officeart/2008/layout/VerticalCurvedList"/>
    <dgm:cxn modelId="{0A95231B-8A9D-4D53-9AC1-54BBEB64C87C}" type="presOf" srcId="{1AAE3EA3-79B7-4FFA-8090-8F26BB9FBED6}" destId="{C0939633-1DA8-4710-AF3D-C7A081868BD3}" srcOrd="0" destOrd="0" presId="urn:microsoft.com/office/officeart/2008/layout/VerticalCurvedList"/>
    <dgm:cxn modelId="{64AC4036-92DC-4088-A660-F25A411696B9}" type="presOf" srcId="{6B30539B-3F59-4E28-ABF7-E9B187D1FCFF}" destId="{28A28FC7-04C7-409A-A488-08AAA5BB5FE4}" srcOrd="0" destOrd="1" presId="urn:microsoft.com/office/officeart/2008/layout/VerticalCurvedList"/>
    <dgm:cxn modelId="{DAE0AF37-968B-4C2B-A457-17C21A112B25}" srcId="{1AAE3EA3-79B7-4FFA-8090-8F26BB9FBED6}" destId="{A5BDEB4F-F122-4A25-B73D-810624C052E3}" srcOrd="4" destOrd="0" parTransId="{FF8D4A3E-7CF7-4CD6-9AF8-D61F317ED588}" sibTransId="{D803BF3A-C777-4576-8EEF-CCB53F53361E}"/>
    <dgm:cxn modelId="{84FBE746-1838-4A59-A6CE-58B3758439C1}" srcId="{A5BDEB4F-F122-4A25-B73D-810624C052E3}" destId="{40D58DFF-40E4-427D-90BF-3ECE7F966A96}" srcOrd="0" destOrd="0" parTransId="{BBA11729-6118-4F23-9A54-8093FDF654EC}" sibTransId="{38AB9E07-2605-42EE-B081-8FB8094E02C3}"/>
    <dgm:cxn modelId="{C70D2568-7BF5-4A38-BC0C-5410A8021DBB}" type="presOf" srcId="{3EED374C-241E-415D-B858-7FC78BA27B9C}" destId="{A4D17EBF-EA22-4389-AE64-AAEF8E160197}" srcOrd="0" destOrd="0" presId="urn:microsoft.com/office/officeart/2008/layout/VerticalCurvedList"/>
    <dgm:cxn modelId="{B1A2E058-01B2-4712-B711-650D82A64747}" type="presOf" srcId="{158F7FFB-C9D1-4C91-B8D0-45F01F9F9CDB}" destId="{0DE8F3D2-8356-443D-9A8F-85F08A35C5E2}" srcOrd="0" destOrd="0" presId="urn:microsoft.com/office/officeart/2008/layout/VerticalCurvedList"/>
    <dgm:cxn modelId="{7D76367C-5759-42C5-9250-FA2E8A04F3B9}" srcId="{B28DC13E-86EC-4CA2-A6F1-3A50834BC341}" destId="{3D0ED91F-C98A-4DDB-B215-7D53E42E268A}" srcOrd="0" destOrd="0" parTransId="{9082F43D-1AF3-4FD9-B923-95DCE06AF962}" sibTransId="{8FEFCF20-92AC-47DF-ABFB-DDDA849CBE00}"/>
    <dgm:cxn modelId="{D970E087-80AB-47E8-BF44-FF7A2E776774}" srcId="{1AAE3EA3-79B7-4FFA-8090-8F26BB9FBED6}" destId="{FA3B7A39-7458-4759-B5F0-04C2C20835E9}" srcOrd="5" destOrd="0" parTransId="{02F49BD1-C26A-4960-AD9A-8947768FDA1B}" sibTransId="{30D1064C-3117-4F5C-AEB7-0BCFB60A9962}"/>
    <dgm:cxn modelId="{2EA36889-3F19-42D0-B7FF-FD94EC11CA5B}" srcId="{FA3B7A39-7458-4759-B5F0-04C2C20835E9}" destId="{4558FEB6-1A80-41AE-A02D-36922199EFB2}" srcOrd="0" destOrd="0" parTransId="{D25EEC9A-DC09-4C59-B0A9-5F40FECEEA82}" sibTransId="{B811CE8E-170A-4B19-98D4-A636DB14707C}"/>
    <dgm:cxn modelId="{D6CD8594-747F-4479-B0CC-D9D2D68A6396}" type="presOf" srcId="{108CDEB5-CEFC-47E0-94C0-F6AB2DB95EAF}" destId="{A12EECDD-2B7C-40B8-B170-481E74578F47}" srcOrd="0" destOrd="0" presId="urn:microsoft.com/office/officeart/2008/layout/VerticalCurvedList"/>
    <dgm:cxn modelId="{97F6FA99-AE4F-4F4C-A84A-94AF31A2F3FD}" srcId="{1AAE3EA3-79B7-4FFA-8090-8F26BB9FBED6}" destId="{5C681F67-9E0E-4A83-8E4A-5D0AE31AEC89}" srcOrd="1" destOrd="0" parTransId="{865743FB-6733-48D0-B3D8-80AED7B1225B}" sibTransId="{290BB8EB-0443-4F52-BC34-3C5F82F88973}"/>
    <dgm:cxn modelId="{54D194A4-865C-4657-AAF3-2545E7C981BC}" type="presOf" srcId="{A5BDEB4F-F122-4A25-B73D-810624C052E3}" destId="{97824D1D-7EDD-47ED-A576-03B14D6A1C25}" srcOrd="0" destOrd="0" presId="urn:microsoft.com/office/officeart/2008/layout/VerticalCurvedList"/>
    <dgm:cxn modelId="{D6C203B0-3D58-4C1B-BD1F-9A8B9EB4FCB8}" srcId="{1AAE3EA3-79B7-4FFA-8090-8F26BB9FBED6}" destId="{3EED374C-241E-415D-B858-7FC78BA27B9C}" srcOrd="2" destOrd="0" parTransId="{5F49D170-31CD-4D53-A1CD-7086FAD4DF9D}" sibTransId="{955EA952-DFAA-48D6-AE02-EF4E9B53DB09}"/>
    <dgm:cxn modelId="{A57EAFB4-26E6-4CB6-9209-142C2E9D3F81}" type="presOf" srcId="{4558FEB6-1A80-41AE-A02D-36922199EFB2}" destId="{9215F78C-E13C-4239-BEA7-71C2D52804F1}" srcOrd="0" destOrd="1" presId="urn:microsoft.com/office/officeart/2008/layout/VerticalCurvedList"/>
    <dgm:cxn modelId="{D00C87B5-9F11-4A6F-99FE-F05137F690C2}" srcId="{158F7FFB-C9D1-4C91-B8D0-45F01F9F9CDB}" destId="{A9E2AD28-9099-4E08-9813-4760290BE93C}" srcOrd="0" destOrd="0" parTransId="{6F0C3254-4899-4802-AEFA-38C46CFBD52F}" sibTransId="{108CDEB5-CEFC-47E0-94C0-F6AB2DB95EAF}"/>
    <dgm:cxn modelId="{6BFE81B6-1D54-44D3-BEA5-F7828C218091}" type="presOf" srcId="{FA3B7A39-7458-4759-B5F0-04C2C20835E9}" destId="{9215F78C-E13C-4239-BEA7-71C2D52804F1}" srcOrd="0" destOrd="0" presId="urn:microsoft.com/office/officeart/2008/layout/VerticalCurvedList"/>
    <dgm:cxn modelId="{BAFAC3C2-2D47-44F8-8B10-805EE68DEA47}" type="presOf" srcId="{5C681F67-9E0E-4A83-8E4A-5D0AE31AEC89}" destId="{28A28FC7-04C7-409A-A488-08AAA5BB5FE4}" srcOrd="0" destOrd="0" presId="urn:microsoft.com/office/officeart/2008/layout/VerticalCurvedList"/>
    <dgm:cxn modelId="{BE04EDC4-E8DA-437E-A319-87B601573719}" srcId="{1AAE3EA3-79B7-4FFA-8090-8F26BB9FBED6}" destId="{158F7FFB-C9D1-4C91-B8D0-45F01F9F9CDB}" srcOrd="0" destOrd="0" parTransId="{8B0984B1-DD66-4548-A9EB-118FE7C506F6}" sibTransId="{90166BDE-5BFD-478B-A1B1-B1F44037ECFE}"/>
    <dgm:cxn modelId="{3D40DAE9-30F2-4A2B-A709-C93E6FBFC630}" srcId="{5C681F67-9E0E-4A83-8E4A-5D0AE31AEC89}" destId="{6B30539B-3F59-4E28-ABF7-E9B187D1FCFF}" srcOrd="0" destOrd="0" parTransId="{9A8D1CDA-72DB-41E3-A5E3-EBDEB0F77478}" sibTransId="{214DEA50-CE1B-4297-BBE0-8FEABDC6768D}"/>
    <dgm:cxn modelId="{EF1D52F2-8AFF-4C01-B2D6-110B0E62CB92}" srcId="{1AAE3EA3-79B7-4FFA-8090-8F26BB9FBED6}" destId="{B28DC13E-86EC-4CA2-A6F1-3A50834BC341}" srcOrd="3" destOrd="0" parTransId="{C4050CA6-D2B6-4CED-8EAB-08187C204032}" sibTransId="{81C19863-2A82-4BE8-A41B-E83A7DA9EF1E}"/>
    <dgm:cxn modelId="{4204E7FE-949A-4E05-B926-CB9CC2712704}" srcId="{3EED374C-241E-415D-B858-7FC78BA27B9C}" destId="{9C92E731-9389-4902-A1D6-1F54671B472C}" srcOrd="0" destOrd="0" parTransId="{B66FA831-7DF5-4FC8-9E7D-F4E0957B40AD}" sibTransId="{40434F43-5F08-43A5-9038-587139154DBD}"/>
    <dgm:cxn modelId="{5C2DF635-1B52-4212-9D60-C7E69A5ED011}" type="presParOf" srcId="{C0939633-1DA8-4710-AF3D-C7A081868BD3}" destId="{8E5F7088-C334-4745-A1DE-A714FA69E74D}" srcOrd="0" destOrd="0" presId="urn:microsoft.com/office/officeart/2008/layout/VerticalCurvedList"/>
    <dgm:cxn modelId="{1DDAB2C8-9D10-477E-B12C-E3A7A04A56D2}" type="presParOf" srcId="{8E5F7088-C334-4745-A1DE-A714FA69E74D}" destId="{F0E7A932-CC2A-4429-8083-737E1DC376F5}" srcOrd="0" destOrd="0" presId="urn:microsoft.com/office/officeart/2008/layout/VerticalCurvedList"/>
    <dgm:cxn modelId="{4A750058-C2B6-4762-BA36-ACF88A530FAF}" type="presParOf" srcId="{F0E7A932-CC2A-4429-8083-737E1DC376F5}" destId="{CDE36831-4046-4E7A-BB26-2E4DA6845347}" srcOrd="0" destOrd="0" presId="urn:microsoft.com/office/officeart/2008/layout/VerticalCurvedList"/>
    <dgm:cxn modelId="{1AEED24D-24E0-4E9E-B709-E70E42C3CC47}" type="presParOf" srcId="{F0E7A932-CC2A-4429-8083-737E1DC376F5}" destId="{A12EECDD-2B7C-40B8-B170-481E74578F47}" srcOrd="1" destOrd="0" presId="urn:microsoft.com/office/officeart/2008/layout/VerticalCurvedList"/>
    <dgm:cxn modelId="{F9635954-CA3D-4558-B9A7-C3F2B32B90B9}" type="presParOf" srcId="{F0E7A932-CC2A-4429-8083-737E1DC376F5}" destId="{7D437DFF-1BA3-445B-B9CB-C63CD39035CF}" srcOrd="2" destOrd="0" presId="urn:microsoft.com/office/officeart/2008/layout/VerticalCurvedList"/>
    <dgm:cxn modelId="{DD4D9DA6-714C-4C1D-9413-BBF57CE127E7}" type="presParOf" srcId="{F0E7A932-CC2A-4429-8083-737E1DC376F5}" destId="{CAD5FC73-45EC-4E69-ACD5-D380764BB965}" srcOrd="3" destOrd="0" presId="urn:microsoft.com/office/officeart/2008/layout/VerticalCurvedList"/>
    <dgm:cxn modelId="{83D01AB1-5A0A-49C5-A3F8-4ADFE3D5EA46}" type="presParOf" srcId="{8E5F7088-C334-4745-A1DE-A714FA69E74D}" destId="{0DE8F3D2-8356-443D-9A8F-85F08A35C5E2}" srcOrd="1" destOrd="0" presId="urn:microsoft.com/office/officeart/2008/layout/VerticalCurvedList"/>
    <dgm:cxn modelId="{A501DA5E-C064-423A-90E6-6852650C1718}" type="presParOf" srcId="{8E5F7088-C334-4745-A1DE-A714FA69E74D}" destId="{2CF0EC48-1325-42C7-91BE-2C9773CA70B7}" srcOrd="2" destOrd="0" presId="urn:microsoft.com/office/officeart/2008/layout/VerticalCurvedList"/>
    <dgm:cxn modelId="{3640D7D9-4F02-416D-BE5B-1CA2300C5CED}" type="presParOf" srcId="{2CF0EC48-1325-42C7-91BE-2C9773CA70B7}" destId="{B85D0935-9618-4A09-BB6F-11CEEF4E1992}" srcOrd="0" destOrd="0" presId="urn:microsoft.com/office/officeart/2008/layout/VerticalCurvedList"/>
    <dgm:cxn modelId="{C76433AA-E712-4550-9CC3-D8EE7ADDC77B}" type="presParOf" srcId="{8E5F7088-C334-4745-A1DE-A714FA69E74D}" destId="{28A28FC7-04C7-409A-A488-08AAA5BB5FE4}" srcOrd="3" destOrd="0" presId="urn:microsoft.com/office/officeart/2008/layout/VerticalCurvedList"/>
    <dgm:cxn modelId="{5DD05A76-633D-403A-967C-FA46374FF90E}" type="presParOf" srcId="{8E5F7088-C334-4745-A1DE-A714FA69E74D}" destId="{DD618326-08AA-4B50-A29F-00F0CCC41CB8}" srcOrd="4" destOrd="0" presId="urn:microsoft.com/office/officeart/2008/layout/VerticalCurvedList"/>
    <dgm:cxn modelId="{5FDBF8A7-9A24-4766-B13E-53057250F23E}" type="presParOf" srcId="{DD618326-08AA-4B50-A29F-00F0CCC41CB8}" destId="{9B58095F-EC23-415F-9E24-5D6129FB8549}" srcOrd="0" destOrd="0" presId="urn:microsoft.com/office/officeart/2008/layout/VerticalCurvedList"/>
    <dgm:cxn modelId="{81284839-A7D2-454B-8795-DF920C2EFDFE}" type="presParOf" srcId="{8E5F7088-C334-4745-A1DE-A714FA69E74D}" destId="{A4D17EBF-EA22-4389-AE64-AAEF8E160197}" srcOrd="5" destOrd="0" presId="urn:microsoft.com/office/officeart/2008/layout/VerticalCurvedList"/>
    <dgm:cxn modelId="{E150B296-6C6E-42F7-9963-BB8D5679DE4C}" type="presParOf" srcId="{8E5F7088-C334-4745-A1DE-A714FA69E74D}" destId="{473B5649-C30A-4978-A078-F52832DED4FF}" srcOrd="6" destOrd="0" presId="urn:microsoft.com/office/officeart/2008/layout/VerticalCurvedList"/>
    <dgm:cxn modelId="{34AACE09-7C6C-4E54-A6D0-6E4C43B1C6BF}" type="presParOf" srcId="{473B5649-C30A-4978-A078-F52832DED4FF}" destId="{4852DDE0-3EF9-4244-9E32-A58C3944585A}" srcOrd="0" destOrd="0" presId="urn:microsoft.com/office/officeart/2008/layout/VerticalCurvedList"/>
    <dgm:cxn modelId="{A6915CBD-C656-498D-9ABE-E65D984CBC29}" type="presParOf" srcId="{8E5F7088-C334-4745-A1DE-A714FA69E74D}" destId="{6DE2160A-AED0-400E-A3C3-5D096C00A5A2}" srcOrd="7" destOrd="0" presId="urn:microsoft.com/office/officeart/2008/layout/VerticalCurvedList"/>
    <dgm:cxn modelId="{C104CB19-9ABD-428A-B9DD-263A57BFD329}" type="presParOf" srcId="{8E5F7088-C334-4745-A1DE-A714FA69E74D}" destId="{BBC8A7E8-8472-4A16-BB2D-9F8F2555EE26}" srcOrd="8" destOrd="0" presId="urn:microsoft.com/office/officeart/2008/layout/VerticalCurvedList"/>
    <dgm:cxn modelId="{1CBDA3A9-7A33-40E0-9F66-7B6C61ECDEF0}" type="presParOf" srcId="{BBC8A7E8-8472-4A16-BB2D-9F8F2555EE26}" destId="{7C2BB548-00C6-49A8-B9DE-B3668E6E7061}" srcOrd="0" destOrd="0" presId="urn:microsoft.com/office/officeart/2008/layout/VerticalCurvedList"/>
    <dgm:cxn modelId="{3F170091-875C-48BA-A727-BD5CD6B35B34}" type="presParOf" srcId="{8E5F7088-C334-4745-A1DE-A714FA69E74D}" destId="{97824D1D-7EDD-47ED-A576-03B14D6A1C25}" srcOrd="9" destOrd="0" presId="urn:microsoft.com/office/officeart/2008/layout/VerticalCurvedList"/>
    <dgm:cxn modelId="{1A3B3D76-6428-4AFB-986C-6B18A003B505}" type="presParOf" srcId="{8E5F7088-C334-4745-A1DE-A714FA69E74D}" destId="{A2E73A49-88FB-4935-A293-3F42D1F9203C}" srcOrd="10" destOrd="0" presId="urn:microsoft.com/office/officeart/2008/layout/VerticalCurvedList"/>
    <dgm:cxn modelId="{1C3EA39F-89CB-4752-9EEE-BECA681F3248}" type="presParOf" srcId="{A2E73A49-88FB-4935-A293-3F42D1F9203C}" destId="{DFF76A02-BA60-40CF-B717-821D550CEBF5}" srcOrd="0" destOrd="0" presId="urn:microsoft.com/office/officeart/2008/layout/VerticalCurvedList"/>
    <dgm:cxn modelId="{46809ED8-AC99-4588-8FA1-3D20B999F0D5}" type="presParOf" srcId="{8E5F7088-C334-4745-A1DE-A714FA69E74D}" destId="{9215F78C-E13C-4239-BEA7-71C2D52804F1}" srcOrd="11" destOrd="0" presId="urn:microsoft.com/office/officeart/2008/layout/VerticalCurvedList"/>
    <dgm:cxn modelId="{D25FE321-25A7-4A25-B017-C45B2CCEC98C}" type="presParOf" srcId="{8E5F7088-C334-4745-A1DE-A714FA69E74D}" destId="{DC99A19F-73D7-485C-BE7D-4082C64BD025}" srcOrd="12" destOrd="0" presId="urn:microsoft.com/office/officeart/2008/layout/VerticalCurvedList"/>
    <dgm:cxn modelId="{7B77A902-CFEA-44E4-A4EA-12C2BD78CB6A}" type="presParOf" srcId="{DC99A19F-73D7-485C-BE7D-4082C64BD025}" destId="{D14E9B77-AE9A-43CD-939A-8B08859C99F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AE822D95-D442-4DC6-BF89-461635B8C16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6B59D91F-F948-4CFF-94DE-265D974372E2}">
      <dgm:prSet phldrT="[Tekst]" custT="1"/>
      <dgm:spPr/>
      <dgm:t>
        <a:bodyPr/>
        <a:lstStyle/>
        <a:p>
          <a:r>
            <a:rPr lang="pl-PL" sz="2000" b="0" baseline="0" dirty="0">
              <a:solidFill>
                <a:schemeClr val="bg1"/>
              </a:solidFill>
            </a:rPr>
            <a:t>6. Ocena kwalifikowalności kosztów </a:t>
          </a:r>
          <a:endParaRPr lang="pl-PL" sz="2000" baseline="0" dirty="0">
            <a:solidFill>
              <a:srgbClr val="00B0F0"/>
            </a:solidFill>
          </a:endParaRPr>
        </a:p>
      </dgm:t>
    </dgm:pt>
    <dgm:pt modelId="{47A5C52E-98F3-4C4D-A697-6EFE4E6C1E5C}" type="parTrans" cxnId="{E92CDBA4-F232-4FFF-B317-699C5C8B7A5F}">
      <dgm:prSet/>
      <dgm:spPr/>
      <dgm:t>
        <a:bodyPr/>
        <a:lstStyle/>
        <a:p>
          <a:endParaRPr lang="pl-PL"/>
        </a:p>
      </dgm:t>
    </dgm:pt>
    <dgm:pt modelId="{9AA5D767-61EC-472F-A461-79DEB5C7D5A2}" type="sibTrans" cxnId="{E92CDBA4-F232-4FFF-B317-699C5C8B7A5F}">
      <dgm:prSet/>
      <dgm:spPr/>
      <dgm:t>
        <a:bodyPr/>
        <a:lstStyle/>
        <a:p>
          <a:endParaRPr lang="pl-PL"/>
        </a:p>
      </dgm:t>
    </dgm:pt>
    <dgm:pt modelId="{460BBC0C-F750-4D1D-BCEC-0F103FDA327A}">
      <dgm:prSet phldrT="[Tekst]" custT="1"/>
      <dgm:spPr>
        <a:noFill/>
      </dgm:spPr>
      <dgm:t>
        <a:bodyPr/>
        <a:lstStyle/>
        <a:p>
          <a:pPr marL="0" indent="0" algn="l">
            <a:buNone/>
          </a:pPr>
          <a:endParaRPr lang="pl-PL" sz="1400" b="1" dirty="0"/>
        </a:p>
      </dgm:t>
    </dgm:pt>
    <dgm:pt modelId="{7D0778C8-CCEB-4D44-B353-08C100041DEF}" type="parTrans" cxnId="{3278C83A-46A2-4F17-BD99-71F43E370EA5}">
      <dgm:prSet/>
      <dgm:spPr/>
      <dgm:t>
        <a:bodyPr/>
        <a:lstStyle/>
        <a:p>
          <a:endParaRPr lang="pl-PL"/>
        </a:p>
      </dgm:t>
    </dgm:pt>
    <dgm:pt modelId="{A70F1C3F-D986-4ED3-9BC6-C3A0BAA61350}" type="sibTrans" cxnId="{3278C83A-46A2-4F17-BD99-71F43E370EA5}">
      <dgm:prSet/>
      <dgm:spPr/>
      <dgm:t>
        <a:bodyPr/>
        <a:lstStyle/>
        <a:p>
          <a:endParaRPr lang="pl-PL"/>
        </a:p>
      </dgm:t>
    </dgm:pt>
    <dgm:pt modelId="{FF93C221-31AE-4F3F-96CE-77025EA94D8C}">
      <dgm:prSet custT="1"/>
      <dgm:spPr>
        <a:noFill/>
      </dgm:spPr>
      <dgm:t>
        <a:bodyPr/>
        <a:lstStyle/>
        <a:p>
          <a:pPr marL="0" indent="0" algn="l">
            <a:buNone/>
          </a:pPr>
          <a:endParaRPr lang="pl-PL" sz="1400" b="0" dirty="0"/>
        </a:p>
      </dgm:t>
    </dgm:pt>
    <dgm:pt modelId="{D782145A-DCD2-4E49-839B-970BD79257AB}" type="parTrans" cxnId="{F91FEC0C-ED0A-4AFB-BE45-1A2145323A58}">
      <dgm:prSet/>
      <dgm:spPr/>
      <dgm:t>
        <a:bodyPr/>
        <a:lstStyle/>
        <a:p>
          <a:endParaRPr lang="pl-PL"/>
        </a:p>
      </dgm:t>
    </dgm:pt>
    <dgm:pt modelId="{57DD1846-EF83-4DE6-9146-E2B54C308628}" type="sibTrans" cxnId="{F91FEC0C-ED0A-4AFB-BE45-1A2145323A58}">
      <dgm:prSet/>
      <dgm:spPr/>
      <dgm:t>
        <a:bodyPr/>
        <a:lstStyle/>
        <a:p>
          <a:endParaRPr lang="pl-PL"/>
        </a:p>
      </dgm:t>
    </dgm:pt>
    <dgm:pt modelId="{51EC3252-29CE-4999-A17C-F359F6C5F0C6}">
      <dgm:prSet custT="1"/>
      <dgm:spPr>
        <a:noFill/>
      </dgm:spPr>
      <dgm:t>
        <a:bodyPr/>
        <a:lstStyle/>
        <a:p>
          <a:pPr marL="0" indent="0" algn="just">
            <a:buNone/>
          </a:pPr>
          <a:endParaRPr lang="pl-PL" sz="1400" b="1" dirty="0"/>
        </a:p>
      </dgm:t>
    </dgm:pt>
    <dgm:pt modelId="{594418A9-3A0E-4989-B2EB-5857F8570DA3}" type="parTrans" cxnId="{F1EE5987-5588-4506-8B78-B9678F4D31C5}">
      <dgm:prSet/>
      <dgm:spPr/>
      <dgm:t>
        <a:bodyPr/>
        <a:lstStyle/>
        <a:p>
          <a:endParaRPr lang="pl-PL"/>
        </a:p>
      </dgm:t>
    </dgm:pt>
    <dgm:pt modelId="{E989C886-6A6A-4F22-9711-8F8CEE043C58}" type="sibTrans" cxnId="{F1EE5987-5588-4506-8B78-B9678F4D31C5}">
      <dgm:prSet/>
      <dgm:spPr/>
      <dgm:t>
        <a:bodyPr/>
        <a:lstStyle/>
        <a:p>
          <a:endParaRPr lang="pl-PL"/>
        </a:p>
      </dgm:t>
    </dgm:pt>
    <dgm:pt modelId="{1FAE8312-8A69-4359-96F5-F238E4753E9F}" type="pres">
      <dgm:prSet presAssocID="{AE822D95-D442-4DC6-BF89-461635B8C165}" presName="linear" presStyleCnt="0">
        <dgm:presLayoutVars>
          <dgm:animLvl val="lvl"/>
          <dgm:resizeHandles val="exact"/>
        </dgm:presLayoutVars>
      </dgm:prSet>
      <dgm:spPr/>
    </dgm:pt>
    <dgm:pt modelId="{2CBBD831-8093-43A5-AC11-435752496B5B}" type="pres">
      <dgm:prSet presAssocID="{6B59D91F-F948-4CFF-94DE-265D974372E2}" presName="parentText" presStyleLbl="node1" presStyleIdx="0" presStyleCnt="1" custScaleY="67779" custLinFactNeighborX="64" custLinFactNeighborY="17373">
        <dgm:presLayoutVars>
          <dgm:chMax val="0"/>
          <dgm:bulletEnabled val="1"/>
        </dgm:presLayoutVars>
      </dgm:prSet>
      <dgm:spPr/>
    </dgm:pt>
    <dgm:pt modelId="{80E7278C-8CBF-473A-BDE8-189DB79D90E2}" type="pres">
      <dgm:prSet presAssocID="{6B59D91F-F948-4CFF-94DE-265D974372E2}" presName="childText" presStyleLbl="revTx" presStyleIdx="0" presStyleCnt="1" custScaleY="711019">
        <dgm:presLayoutVars>
          <dgm:bulletEnabled val="1"/>
        </dgm:presLayoutVars>
      </dgm:prSet>
      <dgm:spPr/>
    </dgm:pt>
  </dgm:ptLst>
  <dgm:cxnLst>
    <dgm:cxn modelId="{F91FEC0C-ED0A-4AFB-BE45-1A2145323A58}" srcId="{6B59D91F-F948-4CFF-94DE-265D974372E2}" destId="{FF93C221-31AE-4F3F-96CE-77025EA94D8C}" srcOrd="2" destOrd="0" parTransId="{D782145A-DCD2-4E49-839B-970BD79257AB}" sibTransId="{57DD1846-EF83-4DE6-9146-E2B54C308628}"/>
    <dgm:cxn modelId="{3278C83A-46A2-4F17-BD99-71F43E370EA5}" srcId="{6B59D91F-F948-4CFF-94DE-265D974372E2}" destId="{460BBC0C-F750-4D1D-BCEC-0F103FDA327A}" srcOrd="0" destOrd="0" parTransId="{7D0778C8-CCEB-4D44-B353-08C100041DEF}" sibTransId="{A70F1C3F-D986-4ED3-9BC6-C3A0BAA61350}"/>
    <dgm:cxn modelId="{F1EE5987-5588-4506-8B78-B9678F4D31C5}" srcId="{6B59D91F-F948-4CFF-94DE-265D974372E2}" destId="{51EC3252-29CE-4999-A17C-F359F6C5F0C6}" srcOrd="1" destOrd="0" parTransId="{594418A9-3A0E-4989-B2EB-5857F8570DA3}" sibTransId="{E989C886-6A6A-4F22-9711-8F8CEE043C58}"/>
    <dgm:cxn modelId="{4C799F91-C3A7-48C9-998B-D1557DAE32B7}" type="presOf" srcId="{FF93C221-31AE-4F3F-96CE-77025EA94D8C}" destId="{80E7278C-8CBF-473A-BDE8-189DB79D90E2}" srcOrd="0" destOrd="2" presId="urn:microsoft.com/office/officeart/2005/8/layout/vList2"/>
    <dgm:cxn modelId="{259BFA94-FC24-4D4C-9B1E-D19E251CE439}" type="presOf" srcId="{460BBC0C-F750-4D1D-BCEC-0F103FDA327A}" destId="{80E7278C-8CBF-473A-BDE8-189DB79D90E2}" srcOrd="0" destOrd="0" presId="urn:microsoft.com/office/officeart/2005/8/layout/vList2"/>
    <dgm:cxn modelId="{E92CDBA4-F232-4FFF-B317-699C5C8B7A5F}" srcId="{AE822D95-D442-4DC6-BF89-461635B8C165}" destId="{6B59D91F-F948-4CFF-94DE-265D974372E2}" srcOrd="0" destOrd="0" parTransId="{47A5C52E-98F3-4C4D-A697-6EFE4E6C1E5C}" sibTransId="{9AA5D767-61EC-472F-A461-79DEB5C7D5A2}"/>
    <dgm:cxn modelId="{E4956CAD-F89E-4733-8F9D-13D12937E291}" type="presOf" srcId="{AE822D95-D442-4DC6-BF89-461635B8C165}" destId="{1FAE8312-8A69-4359-96F5-F238E4753E9F}" srcOrd="0" destOrd="0" presId="urn:microsoft.com/office/officeart/2005/8/layout/vList2"/>
    <dgm:cxn modelId="{24ACEEAD-4110-4971-973D-F7522F9DE8FD}" type="presOf" srcId="{6B59D91F-F948-4CFF-94DE-265D974372E2}" destId="{2CBBD831-8093-43A5-AC11-435752496B5B}" srcOrd="0" destOrd="0" presId="urn:microsoft.com/office/officeart/2005/8/layout/vList2"/>
    <dgm:cxn modelId="{1D5D63DB-641E-4FDC-A762-47E668332C33}" type="presOf" srcId="{51EC3252-29CE-4999-A17C-F359F6C5F0C6}" destId="{80E7278C-8CBF-473A-BDE8-189DB79D90E2}" srcOrd="0" destOrd="1" presId="urn:microsoft.com/office/officeart/2005/8/layout/vList2"/>
    <dgm:cxn modelId="{44D95EF3-14F2-4591-80AB-0423D033A83D}" type="presParOf" srcId="{1FAE8312-8A69-4359-96F5-F238E4753E9F}" destId="{2CBBD831-8093-43A5-AC11-435752496B5B}" srcOrd="0" destOrd="0" presId="urn:microsoft.com/office/officeart/2005/8/layout/vList2"/>
    <dgm:cxn modelId="{A83EADFA-9CAE-4B45-A619-79391927D8EE}" type="presParOf" srcId="{1FAE8312-8A69-4359-96F5-F238E4753E9F}" destId="{80E7278C-8CBF-473A-BDE8-189DB79D90E2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AAE3EA3-79B7-4FFA-8090-8F26BB9FBED6}" type="doc">
      <dgm:prSet loTypeId="urn:microsoft.com/office/officeart/2008/layout/VerticalCurvedList" loCatId="list" qsTypeId="urn:microsoft.com/office/officeart/2005/8/quickstyle/3d2" qsCatId="3D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158F7FFB-C9D1-4C91-B8D0-45F01F9F9CDB}">
      <dgm:prSet phldr="0" custT="1"/>
      <dgm:spPr/>
      <dgm:t>
        <a:bodyPr/>
        <a:lstStyle/>
        <a:p>
          <a:pPr marL="0" indent="0" algn="l" rtl="0">
            <a:buNone/>
          </a:pPr>
          <a:r>
            <a:rPr lang="pl-PL" sz="2000" b="1">
              <a:solidFill>
                <a:srgbClr val="13538A"/>
              </a:solidFill>
              <a:latin typeface="+mj-lt"/>
              <a:cs typeface="Calibri"/>
            </a:rPr>
            <a:t>Kryterium I</a:t>
          </a:r>
          <a:endParaRPr lang="pl-PL" sz="2000" b="1" dirty="0">
            <a:latin typeface="+mj-lt"/>
          </a:endParaRPr>
        </a:p>
      </dgm:t>
    </dgm:pt>
    <dgm:pt modelId="{90166BDE-5BFD-478B-A1B1-B1F44037ECFE}" type="sibTrans" cxnId="{BE04EDC4-E8DA-437E-A319-87B601573719}">
      <dgm:prSet/>
      <dgm:spPr/>
      <dgm:t>
        <a:bodyPr/>
        <a:lstStyle/>
        <a:p>
          <a:endParaRPr lang="en-US"/>
        </a:p>
      </dgm:t>
    </dgm:pt>
    <dgm:pt modelId="{8B0984B1-DD66-4548-A9EB-118FE7C506F6}" type="parTrans" cxnId="{BE04EDC4-E8DA-437E-A319-87B601573719}">
      <dgm:prSet/>
      <dgm:spPr/>
      <dgm:t>
        <a:bodyPr/>
        <a:lstStyle/>
        <a:p>
          <a:endParaRPr lang="pl-PL"/>
        </a:p>
      </dgm:t>
    </dgm:pt>
    <dgm:pt modelId="{3D74E8C8-7A7A-4785-B246-8FC1798AA450}">
      <dgm:prSet phldr="0" custT="1"/>
      <dgm:spPr/>
      <dgm:t>
        <a:bodyPr/>
        <a:lstStyle/>
        <a:p>
          <a:pPr marL="0" indent="0">
            <a:buNone/>
          </a:pPr>
          <a:r>
            <a:rPr lang="pl-PL" sz="1600" b="0" dirty="0">
              <a:solidFill>
                <a:srgbClr val="13538A"/>
              </a:solidFill>
              <a:latin typeface="+mj-lt"/>
              <a:cs typeface="Calibri"/>
            </a:rPr>
            <a:t>Ocena finansowa</a:t>
          </a:r>
          <a:endParaRPr lang="en-US" sz="1600" b="0" dirty="0">
            <a:solidFill>
              <a:srgbClr val="13538A"/>
            </a:solidFill>
            <a:latin typeface="+mj-lt"/>
          </a:endParaRPr>
        </a:p>
      </dgm:t>
    </dgm:pt>
    <dgm:pt modelId="{E969AA24-80D1-4012-9070-03CAD6DD179B}" type="parTrans" cxnId="{BFCC524E-3919-4A77-B190-33E22BE7B43B}">
      <dgm:prSet/>
      <dgm:spPr/>
      <dgm:t>
        <a:bodyPr/>
        <a:lstStyle/>
        <a:p>
          <a:endParaRPr lang="pl-PL"/>
        </a:p>
      </dgm:t>
    </dgm:pt>
    <dgm:pt modelId="{57409984-91F0-4072-84AB-FA990E73BBC0}" type="sibTrans" cxnId="{BFCC524E-3919-4A77-B190-33E22BE7B43B}">
      <dgm:prSet/>
      <dgm:spPr/>
      <dgm:t>
        <a:bodyPr/>
        <a:lstStyle/>
        <a:p>
          <a:endParaRPr lang="pl-PL"/>
        </a:p>
      </dgm:t>
    </dgm:pt>
    <dgm:pt modelId="{27C9226E-497C-4104-98DC-FF67D3D68BA0}">
      <dgm:prSet phldr="0" custT="1"/>
      <dgm:spPr/>
      <dgm:t>
        <a:bodyPr/>
        <a:lstStyle/>
        <a:p>
          <a:r>
            <a:rPr lang="pl-PL" sz="2000" b="1" dirty="0">
              <a:solidFill>
                <a:srgbClr val="13538A"/>
              </a:solidFill>
              <a:latin typeface="+mj-lt"/>
              <a:cs typeface="Calibri"/>
            </a:rPr>
            <a:t>Kryterium II </a:t>
          </a:r>
        </a:p>
        <a:p>
          <a:r>
            <a:rPr lang="pl-PL" sz="1600" dirty="0">
              <a:solidFill>
                <a:srgbClr val="13538A"/>
              </a:solidFill>
              <a:latin typeface="+mj-lt"/>
              <a:cs typeface="Calibri"/>
            </a:rPr>
            <a:t>Ocena dopuszczalności pomocy publicznej</a:t>
          </a:r>
        </a:p>
        <a:p>
          <a:endParaRPr lang="pl-PL" sz="1400" i="1" dirty="0">
            <a:solidFill>
              <a:schemeClr val="tx1"/>
            </a:solidFill>
            <a:latin typeface="+mj-lt"/>
            <a:cs typeface="Calibri"/>
          </a:endParaRPr>
        </a:p>
        <a:p>
          <a:r>
            <a:rPr lang="pl-PL" sz="1400" i="1" dirty="0">
              <a:solidFill>
                <a:schemeClr val="tx1"/>
              </a:solidFill>
              <a:latin typeface="+mj-lt"/>
              <a:cs typeface="Calibri"/>
            </a:rPr>
            <a:t>Negatywna ocena kryterium powoduje odrzucenie wniosku.</a:t>
          </a:r>
        </a:p>
        <a:p>
          <a:endParaRPr lang="en-US" sz="2000" dirty="0">
            <a:solidFill>
              <a:srgbClr val="13538A"/>
            </a:solidFill>
            <a:latin typeface="+mj-lt"/>
          </a:endParaRPr>
        </a:p>
      </dgm:t>
    </dgm:pt>
    <dgm:pt modelId="{1254B28C-A978-4371-A035-60080CA7F1ED}" type="parTrans" cxnId="{8E2834CF-488B-4159-8A55-DDA74A171105}">
      <dgm:prSet/>
      <dgm:spPr/>
      <dgm:t>
        <a:bodyPr/>
        <a:lstStyle/>
        <a:p>
          <a:endParaRPr lang="pl-PL"/>
        </a:p>
      </dgm:t>
    </dgm:pt>
    <dgm:pt modelId="{0273281A-4B3B-418A-80E8-738AA69D9C2E}" type="sibTrans" cxnId="{8E2834CF-488B-4159-8A55-DDA74A171105}">
      <dgm:prSet/>
      <dgm:spPr/>
      <dgm:t>
        <a:bodyPr/>
        <a:lstStyle/>
        <a:p>
          <a:endParaRPr lang="pl-PL"/>
        </a:p>
      </dgm:t>
    </dgm:pt>
    <dgm:pt modelId="{D69F3596-E85B-4457-94EE-88AB2A19020C}">
      <dgm:prSet phldr="0" custT="1"/>
      <dgm:spPr/>
      <dgm:t>
        <a:bodyPr/>
        <a:lstStyle/>
        <a:p>
          <a:pPr marL="0" indent="0">
            <a:buNone/>
          </a:pPr>
          <a:r>
            <a:rPr lang="pl-PL" sz="1400" b="0" dirty="0">
              <a:solidFill>
                <a:srgbClr val="13538A"/>
              </a:solidFill>
              <a:latin typeface="+mj-lt"/>
            </a:rPr>
            <a:t>1. Analiza bieżącej sytuacji finansowej Wnioskodawcy</a:t>
          </a:r>
          <a:endParaRPr lang="en-US" sz="1400" b="0" dirty="0">
            <a:solidFill>
              <a:srgbClr val="13538A"/>
            </a:solidFill>
            <a:latin typeface="+mj-lt"/>
          </a:endParaRPr>
        </a:p>
      </dgm:t>
    </dgm:pt>
    <dgm:pt modelId="{6E2B76E7-BCB1-4838-BA74-5EF4B697F1B7}" type="parTrans" cxnId="{0665A1B9-F8EB-490B-9C2B-DCC1B23E5DFA}">
      <dgm:prSet/>
      <dgm:spPr/>
      <dgm:t>
        <a:bodyPr/>
        <a:lstStyle/>
        <a:p>
          <a:endParaRPr lang="pl-PL"/>
        </a:p>
      </dgm:t>
    </dgm:pt>
    <dgm:pt modelId="{4468BD2F-ADE1-4661-89E0-9C0D00D9982A}" type="sibTrans" cxnId="{0665A1B9-F8EB-490B-9C2B-DCC1B23E5DFA}">
      <dgm:prSet/>
      <dgm:spPr/>
      <dgm:t>
        <a:bodyPr/>
        <a:lstStyle/>
        <a:p>
          <a:endParaRPr lang="pl-PL"/>
        </a:p>
      </dgm:t>
    </dgm:pt>
    <dgm:pt modelId="{0F64516B-1419-4EB2-8F71-BF0807F982D9}">
      <dgm:prSet phldr="0" custT="1"/>
      <dgm:spPr/>
      <dgm:t>
        <a:bodyPr/>
        <a:lstStyle/>
        <a:p>
          <a:pPr marL="0" indent="0">
            <a:buNone/>
          </a:pPr>
          <a:r>
            <a:rPr lang="pl-PL" sz="1400" b="0" dirty="0">
              <a:solidFill>
                <a:srgbClr val="13538A"/>
              </a:solidFill>
              <a:latin typeface="+mj-lt"/>
            </a:rPr>
            <a:t>2. Analiza prognozowanej sytuacji finansowej Wnioskodawcy – w tym analiza wykonalności</a:t>
          </a:r>
          <a:r>
            <a:rPr lang="pl-PL" sz="1400" dirty="0">
              <a:solidFill>
                <a:srgbClr val="13538A"/>
              </a:solidFill>
              <a:latin typeface="+mj-lt"/>
            </a:rPr>
            <a:t> i trwałości   finansowej</a:t>
          </a:r>
          <a:endParaRPr lang="en-US" sz="1400" b="0" dirty="0">
            <a:solidFill>
              <a:srgbClr val="13538A"/>
            </a:solidFill>
            <a:latin typeface="+mj-lt"/>
          </a:endParaRPr>
        </a:p>
      </dgm:t>
    </dgm:pt>
    <dgm:pt modelId="{975D1256-4404-4940-847E-E49FEA99CB5D}" type="parTrans" cxnId="{2F5E2336-CA19-403C-BFB9-7BD1B329E213}">
      <dgm:prSet/>
      <dgm:spPr/>
      <dgm:t>
        <a:bodyPr/>
        <a:lstStyle/>
        <a:p>
          <a:endParaRPr lang="pl-PL"/>
        </a:p>
      </dgm:t>
    </dgm:pt>
    <dgm:pt modelId="{1F556EA1-AE0E-40FD-B1A8-5ED187EBF6CC}" type="sibTrans" cxnId="{2F5E2336-CA19-403C-BFB9-7BD1B329E213}">
      <dgm:prSet/>
      <dgm:spPr/>
      <dgm:t>
        <a:bodyPr/>
        <a:lstStyle/>
        <a:p>
          <a:endParaRPr lang="pl-PL"/>
        </a:p>
      </dgm:t>
    </dgm:pt>
    <dgm:pt modelId="{8DE4F38F-B00D-494B-9011-1B764A3C1305}">
      <dgm:prSet phldr="0" custT="1"/>
      <dgm:spPr/>
      <dgm:t>
        <a:bodyPr/>
        <a:lstStyle/>
        <a:p>
          <a:pPr marL="0" indent="0">
            <a:buNone/>
          </a:pPr>
          <a:r>
            <a:rPr lang="pl-PL" sz="1400" b="0" i="1" dirty="0">
              <a:solidFill>
                <a:schemeClr val="tx1"/>
              </a:solidFill>
              <a:latin typeface="+mj-lt"/>
            </a:rPr>
            <a:t>Negatywna ocena „1” nie powoduje odrzucenia wniosku, o ile ocena „2” jest pozytywna. </a:t>
          </a:r>
          <a:endParaRPr lang="en-US" sz="1400" b="0" i="1" dirty="0">
            <a:solidFill>
              <a:schemeClr val="tx1"/>
            </a:solidFill>
            <a:latin typeface="+mj-lt"/>
          </a:endParaRPr>
        </a:p>
      </dgm:t>
    </dgm:pt>
    <dgm:pt modelId="{08BE6B00-2141-4F12-8E62-C806EC1CC6AE}" type="parTrans" cxnId="{925E4370-BCE7-4476-9698-AD1D58C716A0}">
      <dgm:prSet/>
      <dgm:spPr/>
      <dgm:t>
        <a:bodyPr/>
        <a:lstStyle/>
        <a:p>
          <a:endParaRPr lang="pl-PL"/>
        </a:p>
      </dgm:t>
    </dgm:pt>
    <dgm:pt modelId="{2D809320-4A83-48C3-AA88-5CABB4B6281D}" type="sibTrans" cxnId="{925E4370-BCE7-4476-9698-AD1D58C716A0}">
      <dgm:prSet/>
      <dgm:spPr/>
      <dgm:t>
        <a:bodyPr/>
        <a:lstStyle/>
        <a:p>
          <a:endParaRPr lang="pl-PL"/>
        </a:p>
      </dgm:t>
    </dgm:pt>
    <dgm:pt modelId="{4BC96CB1-43A3-4B37-9C24-5A28C0E0E315}">
      <dgm:prSet phldr="0" custT="1"/>
      <dgm:spPr/>
      <dgm:t>
        <a:bodyPr/>
        <a:lstStyle/>
        <a:p>
          <a:pPr marL="0" indent="0">
            <a:buNone/>
          </a:pPr>
          <a:endParaRPr lang="en-US" sz="1400" b="0" dirty="0">
            <a:solidFill>
              <a:srgbClr val="13538A"/>
            </a:solidFill>
            <a:latin typeface="+mj-lt"/>
          </a:endParaRPr>
        </a:p>
      </dgm:t>
    </dgm:pt>
    <dgm:pt modelId="{8A28AA5E-04E5-4BB7-86FA-3EA841F474AF}" type="parTrans" cxnId="{F46A7996-93E4-46A8-A827-6057A7F8137F}">
      <dgm:prSet/>
      <dgm:spPr/>
      <dgm:t>
        <a:bodyPr/>
        <a:lstStyle/>
        <a:p>
          <a:endParaRPr lang="pl-PL"/>
        </a:p>
      </dgm:t>
    </dgm:pt>
    <dgm:pt modelId="{3CE35365-57EC-4076-9E71-476C22965E25}" type="sibTrans" cxnId="{F46A7996-93E4-46A8-A827-6057A7F8137F}">
      <dgm:prSet/>
      <dgm:spPr/>
      <dgm:t>
        <a:bodyPr/>
        <a:lstStyle/>
        <a:p>
          <a:endParaRPr lang="pl-PL"/>
        </a:p>
      </dgm:t>
    </dgm:pt>
    <dgm:pt modelId="{C7F3C431-2AE0-41C8-A6D7-7B55DDAC7C09}">
      <dgm:prSet phldr="0" custT="1"/>
      <dgm:spPr/>
      <dgm:t>
        <a:bodyPr/>
        <a:lstStyle/>
        <a:p>
          <a:pPr marL="0" indent="0">
            <a:buNone/>
          </a:pPr>
          <a:r>
            <a:rPr lang="pl-PL" sz="1400" b="0" i="1" dirty="0">
              <a:solidFill>
                <a:schemeClr val="tx1"/>
              </a:solidFill>
              <a:latin typeface="+mj-lt"/>
            </a:rPr>
            <a:t>Negatywna ocena „2” – powoduje odrzucenie wniosku (niezależnie od wyników oceny „1”)</a:t>
          </a:r>
          <a:endParaRPr lang="en-US" sz="1400" b="0" i="1" dirty="0">
            <a:solidFill>
              <a:schemeClr val="tx1"/>
            </a:solidFill>
            <a:latin typeface="+mj-lt"/>
          </a:endParaRPr>
        </a:p>
      </dgm:t>
    </dgm:pt>
    <dgm:pt modelId="{9B5D1A1A-9F44-4373-99A6-51F75F5C7D46}" type="parTrans" cxnId="{56ED03D2-8379-479B-AAC6-8CF7AA5DFCE3}">
      <dgm:prSet/>
      <dgm:spPr/>
      <dgm:t>
        <a:bodyPr/>
        <a:lstStyle/>
        <a:p>
          <a:endParaRPr lang="pl-PL"/>
        </a:p>
      </dgm:t>
    </dgm:pt>
    <dgm:pt modelId="{E10ED905-4EAE-4B9B-B94A-98155EEA73F3}" type="sibTrans" cxnId="{56ED03D2-8379-479B-AAC6-8CF7AA5DFCE3}">
      <dgm:prSet/>
      <dgm:spPr/>
      <dgm:t>
        <a:bodyPr/>
        <a:lstStyle/>
        <a:p>
          <a:endParaRPr lang="pl-PL"/>
        </a:p>
      </dgm:t>
    </dgm:pt>
    <dgm:pt modelId="{3864CD60-1DE1-49E5-9DBF-5ECC5D327C26}">
      <dgm:prSet phldr="0" custT="1"/>
      <dgm:spPr/>
      <dgm:t>
        <a:bodyPr/>
        <a:lstStyle/>
        <a:p>
          <a:pPr marL="0" indent="0">
            <a:buNone/>
          </a:pPr>
          <a:endParaRPr lang="en-US" sz="1600" b="0" dirty="0">
            <a:solidFill>
              <a:srgbClr val="13538A"/>
            </a:solidFill>
            <a:latin typeface="+mj-lt"/>
          </a:endParaRPr>
        </a:p>
      </dgm:t>
    </dgm:pt>
    <dgm:pt modelId="{AE4E2711-4902-43A2-B934-0AB19BF6F74E}" type="parTrans" cxnId="{7D6CD8F8-A9D6-4813-BFFA-DD4ABAC6076B}">
      <dgm:prSet/>
      <dgm:spPr/>
      <dgm:t>
        <a:bodyPr/>
        <a:lstStyle/>
        <a:p>
          <a:endParaRPr lang="pl-PL"/>
        </a:p>
      </dgm:t>
    </dgm:pt>
    <dgm:pt modelId="{637C5B43-6646-4459-AF27-096637734803}" type="sibTrans" cxnId="{7D6CD8F8-A9D6-4813-BFFA-DD4ABAC6076B}">
      <dgm:prSet/>
      <dgm:spPr/>
      <dgm:t>
        <a:bodyPr/>
        <a:lstStyle/>
        <a:p>
          <a:endParaRPr lang="pl-PL"/>
        </a:p>
      </dgm:t>
    </dgm:pt>
    <dgm:pt modelId="{C0939633-1DA8-4710-AF3D-C7A081868BD3}" type="pres">
      <dgm:prSet presAssocID="{1AAE3EA3-79B7-4FFA-8090-8F26BB9FBED6}" presName="Name0" presStyleCnt="0">
        <dgm:presLayoutVars>
          <dgm:chMax val="7"/>
          <dgm:chPref val="7"/>
          <dgm:dir/>
        </dgm:presLayoutVars>
      </dgm:prSet>
      <dgm:spPr/>
    </dgm:pt>
    <dgm:pt modelId="{8E5F7088-C334-4745-A1DE-A714FA69E74D}" type="pres">
      <dgm:prSet presAssocID="{1AAE3EA3-79B7-4FFA-8090-8F26BB9FBED6}" presName="Name1" presStyleCnt="0"/>
      <dgm:spPr/>
    </dgm:pt>
    <dgm:pt modelId="{F0E7A932-CC2A-4429-8083-737E1DC376F5}" type="pres">
      <dgm:prSet presAssocID="{1AAE3EA3-79B7-4FFA-8090-8F26BB9FBED6}" presName="cycle" presStyleCnt="0"/>
      <dgm:spPr/>
    </dgm:pt>
    <dgm:pt modelId="{CDE36831-4046-4E7A-BB26-2E4DA6845347}" type="pres">
      <dgm:prSet presAssocID="{1AAE3EA3-79B7-4FFA-8090-8F26BB9FBED6}" presName="srcNode" presStyleLbl="node1" presStyleIdx="0" presStyleCnt="2"/>
      <dgm:spPr/>
    </dgm:pt>
    <dgm:pt modelId="{A12EECDD-2B7C-40B8-B170-481E74578F47}" type="pres">
      <dgm:prSet presAssocID="{1AAE3EA3-79B7-4FFA-8090-8F26BB9FBED6}" presName="conn" presStyleLbl="parChTrans1D2" presStyleIdx="0" presStyleCnt="1"/>
      <dgm:spPr/>
    </dgm:pt>
    <dgm:pt modelId="{7D437DFF-1BA3-445B-B9CB-C63CD39035CF}" type="pres">
      <dgm:prSet presAssocID="{1AAE3EA3-79B7-4FFA-8090-8F26BB9FBED6}" presName="extraNode" presStyleLbl="node1" presStyleIdx="0" presStyleCnt="2"/>
      <dgm:spPr/>
    </dgm:pt>
    <dgm:pt modelId="{CAD5FC73-45EC-4E69-ACD5-D380764BB965}" type="pres">
      <dgm:prSet presAssocID="{1AAE3EA3-79B7-4FFA-8090-8F26BB9FBED6}" presName="dstNode" presStyleLbl="node1" presStyleIdx="0" presStyleCnt="2"/>
      <dgm:spPr/>
    </dgm:pt>
    <dgm:pt modelId="{0DE8F3D2-8356-443D-9A8F-85F08A35C5E2}" type="pres">
      <dgm:prSet presAssocID="{158F7FFB-C9D1-4C91-B8D0-45F01F9F9CDB}" presName="text_1" presStyleLbl="node1" presStyleIdx="0" presStyleCnt="2" custScaleX="97744" custScaleY="172154" custLinFactNeighborX="-88" custLinFactNeighborY="-792">
        <dgm:presLayoutVars>
          <dgm:bulletEnabled val="1"/>
        </dgm:presLayoutVars>
      </dgm:prSet>
      <dgm:spPr/>
    </dgm:pt>
    <dgm:pt modelId="{2CF0EC48-1325-42C7-91BE-2C9773CA70B7}" type="pres">
      <dgm:prSet presAssocID="{158F7FFB-C9D1-4C91-B8D0-45F01F9F9CDB}" presName="accent_1" presStyleCnt="0"/>
      <dgm:spPr/>
    </dgm:pt>
    <dgm:pt modelId="{B85D0935-9618-4A09-BB6F-11CEEF4E1992}" type="pres">
      <dgm:prSet presAssocID="{158F7FFB-C9D1-4C91-B8D0-45F01F9F9CDB}" presName="accentRepeatNode" presStyleLbl="solidFgAcc1" presStyleIdx="0" presStyleCnt="2" custScaleX="68731" custScaleY="60468"/>
      <dgm:spPr>
        <a:prstGeom prst="hexagon">
          <a:avLst/>
        </a:prstGeom>
      </dgm:spPr>
    </dgm:pt>
    <dgm:pt modelId="{D361ECF8-2257-43EE-8AD5-AAD698711527}" type="pres">
      <dgm:prSet presAssocID="{27C9226E-497C-4104-98DC-FF67D3D68BA0}" presName="text_2" presStyleLbl="node1" presStyleIdx="1" presStyleCnt="2" custScaleX="92085" custScaleY="118166" custLinFactNeighborX="-769" custLinFactNeighborY="5824">
        <dgm:presLayoutVars>
          <dgm:bulletEnabled val="1"/>
        </dgm:presLayoutVars>
      </dgm:prSet>
      <dgm:spPr/>
    </dgm:pt>
    <dgm:pt modelId="{90457453-44A5-4A05-9D05-C7D2FEFCFB7F}" type="pres">
      <dgm:prSet presAssocID="{27C9226E-497C-4104-98DC-FF67D3D68BA0}" presName="accent_2" presStyleCnt="0"/>
      <dgm:spPr/>
    </dgm:pt>
    <dgm:pt modelId="{DE7AFABC-8956-4297-A18D-1C172D96B916}" type="pres">
      <dgm:prSet presAssocID="{27C9226E-497C-4104-98DC-FF67D3D68BA0}" presName="accentRepeatNode" presStyleLbl="solidFgAcc1" presStyleIdx="1" presStyleCnt="2" custScaleX="67463" custScaleY="61176"/>
      <dgm:spPr>
        <a:prstGeom prst="hexagon">
          <a:avLst/>
        </a:prstGeom>
      </dgm:spPr>
    </dgm:pt>
  </dgm:ptLst>
  <dgm:cxnLst>
    <dgm:cxn modelId="{728F0B01-6398-4AF0-8806-A7A99217EFC2}" type="presOf" srcId="{D69F3596-E85B-4457-94EE-88AB2A19020C}" destId="{0DE8F3D2-8356-443D-9A8F-85F08A35C5E2}" srcOrd="0" destOrd="3" presId="urn:microsoft.com/office/officeart/2008/layout/VerticalCurvedList"/>
    <dgm:cxn modelId="{DF16D70E-E761-4DFE-9185-F1DEEA8F08C1}" type="presOf" srcId="{C7F3C431-2AE0-41C8-A6D7-7B55DDAC7C09}" destId="{0DE8F3D2-8356-443D-9A8F-85F08A35C5E2}" srcOrd="0" destOrd="7" presId="urn:microsoft.com/office/officeart/2008/layout/VerticalCurvedList"/>
    <dgm:cxn modelId="{FE398319-5BAC-4B3F-B9D8-568AD4E12DEE}" type="presOf" srcId="{57409984-91F0-4072-84AB-FA990E73BBC0}" destId="{A12EECDD-2B7C-40B8-B170-481E74578F47}" srcOrd="0" destOrd="0" presId="urn:microsoft.com/office/officeart/2008/layout/VerticalCurvedList"/>
    <dgm:cxn modelId="{0A95231B-8A9D-4D53-9AC1-54BBEB64C87C}" type="presOf" srcId="{1AAE3EA3-79B7-4FFA-8090-8F26BB9FBED6}" destId="{C0939633-1DA8-4710-AF3D-C7A081868BD3}" srcOrd="0" destOrd="0" presId="urn:microsoft.com/office/officeart/2008/layout/VerticalCurvedList"/>
    <dgm:cxn modelId="{2F5E2336-CA19-403C-BFB9-7BD1B329E213}" srcId="{158F7FFB-C9D1-4C91-B8D0-45F01F9F9CDB}" destId="{0F64516B-1419-4EB2-8F71-BF0807F982D9}" srcOrd="3" destOrd="0" parTransId="{975D1256-4404-4940-847E-E49FEA99CB5D}" sibTransId="{1F556EA1-AE0E-40FD-B1A8-5ED187EBF6CC}"/>
    <dgm:cxn modelId="{C8F33748-A64C-4F72-A080-0BC5D6DBF6E6}" type="presOf" srcId="{4BC96CB1-43A3-4B37-9C24-5A28C0E0E315}" destId="{0DE8F3D2-8356-443D-9A8F-85F08A35C5E2}" srcOrd="0" destOrd="5" presId="urn:microsoft.com/office/officeart/2008/layout/VerticalCurvedList"/>
    <dgm:cxn modelId="{BFCC524E-3919-4A77-B190-33E22BE7B43B}" srcId="{158F7FFB-C9D1-4C91-B8D0-45F01F9F9CDB}" destId="{3D74E8C8-7A7A-4785-B246-8FC1798AA450}" srcOrd="0" destOrd="0" parTransId="{E969AA24-80D1-4012-9070-03CAD6DD179B}" sibTransId="{57409984-91F0-4072-84AB-FA990E73BBC0}"/>
    <dgm:cxn modelId="{925E4370-BCE7-4476-9698-AD1D58C716A0}" srcId="{158F7FFB-C9D1-4C91-B8D0-45F01F9F9CDB}" destId="{8DE4F38F-B00D-494B-9011-1B764A3C1305}" srcOrd="5" destOrd="0" parTransId="{08BE6B00-2141-4F12-8E62-C806EC1CC6AE}" sibTransId="{2D809320-4A83-48C3-AA88-5CABB4B6281D}"/>
    <dgm:cxn modelId="{DD5CB651-9AD9-4E57-BEE3-BDF76327CB65}" type="presOf" srcId="{8DE4F38F-B00D-494B-9011-1B764A3C1305}" destId="{0DE8F3D2-8356-443D-9A8F-85F08A35C5E2}" srcOrd="0" destOrd="6" presId="urn:microsoft.com/office/officeart/2008/layout/VerticalCurvedList"/>
    <dgm:cxn modelId="{B1A2E058-01B2-4712-B711-650D82A64747}" type="presOf" srcId="{158F7FFB-C9D1-4C91-B8D0-45F01F9F9CDB}" destId="{0DE8F3D2-8356-443D-9A8F-85F08A35C5E2}" srcOrd="0" destOrd="0" presId="urn:microsoft.com/office/officeart/2008/layout/VerticalCurvedList"/>
    <dgm:cxn modelId="{34721C85-D1FA-4D15-97CE-61E0B3EFE8C7}" type="presOf" srcId="{3864CD60-1DE1-49E5-9DBF-5ECC5D327C26}" destId="{0DE8F3D2-8356-443D-9A8F-85F08A35C5E2}" srcOrd="0" destOrd="2" presId="urn:microsoft.com/office/officeart/2008/layout/VerticalCurvedList"/>
    <dgm:cxn modelId="{F46A7996-93E4-46A8-A827-6057A7F8137F}" srcId="{158F7FFB-C9D1-4C91-B8D0-45F01F9F9CDB}" destId="{4BC96CB1-43A3-4B37-9C24-5A28C0E0E315}" srcOrd="4" destOrd="0" parTransId="{8A28AA5E-04E5-4BB7-86FA-3EA841F474AF}" sibTransId="{3CE35365-57EC-4076-9E71-476C22965E25}"/>
    <dgm:cxn modelId="{FA804A99-182E-40B2-879A-141667F87D84}" type="presOf" srcId="{27C9226E-497C-4104-98DC-FF67D3D68BA0}" destId="{D361ECF8-2257-43EE-8AD5-AAD698711527}" srcOrd="0" destOrd="0" presId="urn:microsoft.com/office/officeart/2008/layout/VerticalCurvedList"/>
    <dgm:cxn modelId="{CE66B9A2-7AD0-484A-AF05-716080D07E8A}" type="presOf" srcId="{0F64516B-1419-4EB2-8F71-BF0807F982D9}" destId="{0DE8F3D2-8356-443D-9A8F-85F08A35C5E2}" srcOrd="0" destOrd="4" presId="urn:microsoft.com/office/officeart/2008/layout/VerticalCurvedList"/>
    <dgm:cxn modelId="{503814B2-F47E-40E6-917E-37FBA153026D}" type="presOf" srcId="{3D74E8C8-7A7A-4785-B246-8FC1798AA450}" destId="{0DE8F3D2-8356-443D-9A8F-85F08A35C5E2}" srcOrd="0" destOrd="1" presId="urn:microsoft.com/office/officeart/2008/layout/VerticalCurvedList"/>
    <dgm:cxn modelId="{0665A1B9-F8EB-490B-9C2B-DCC1B23E5DFA}" srcId="{158F7FFB-C9D1-4C91-B8D0-45F01F9F9CDB}" destId="{D69F3596-E85B-4457-94EE-88AB2A19020C}" srcOrd="2" destOrd="0" parTransId="{6E2B76E7-BCB1-4838-BA74-5EF4B697F1B7}" sibTransId="{4468BD2F-ADE1-4661-89E0-9C0D00D9982A}"/>
    <dgm:cxn modelId="{BE04EDC4-E8DA-437E-A319-87B601573719}" srcId="{1AAE3EA3-79B7-4FFA-8090-8F26BB9FBED6}" destId="{158F7FFB-C9D1-4C91-B8D0-45F01F9F9CDB}" srcOrd="0" destOrd="0" parTransId="{8B0984B1-DD66-4548-A9EB-118FE7C506F6}" sibTransId="{90166BDE-5BFD-478B-A1B1-B1F44037ECFE}"/>
    <dgm:cxn modelId="{8E2834CF-488B-4159-8A55-DDA74A171105}" srcId="{1AAE3EA3-79B7-4FFA-8090-8F26BB9FBED6}" destId="{27C9226E-497C-4104-98DC-FF67D3D68BA0}" srcOrd="1" destOrd="0" parTransId="{1254B28C-A978-4371-A035-60080CA7F1ED}" sibTransId="{0273281A-4B3B-418A-80E8-738AA69D9C2E}"/>
    <dgm:cxn modelId="{56ED03D2-8379-479B-AAC6-8CF7AA5DFCE3}" srcId="{158F7FFB-C9D1-4C91-B8D0-45F01F9F9CDB}" destId="{C7F3C431-2AE0-41C8-A6D7-7B55DDAC7C09}" srcOrd="6" destOrd="0" parTransId="{9B5D1A1A-9F44-4373-99A6-51F75F5C7D46}" sibTransId="{E10ED905-4EAE-4B9B-B94A-98155EEA73F3}"/>
    <dgm:cxn modelId="{7D6CD8F8-A9D6-4813-BFFA-DD4ABAC6076B}" srcId="{158F7FFB-C9D1-4C91-B8D0-45F01F9F9CDB}" destId="{3864CD60-1DE1-49E5-9DBF-5ECC5D327C26}" srcOrd="1" destOrd="0" parTransId="{AE4E2711-4902-43A2-B934-0AB19BF6F74E}" sibTransId="{637C5B43-6646-4459-AF27-096637734803}"/>
    <dgm:cxn modelId="{5C2DF635-1B52-4212-9D60-C7E69A5ED011}" type="presParOf" srcId="{C0939633-1DA8-4710-AF3D-C7A081868BD3}" destId="{8E5F7088-C334-4745-A1DE-A714FA69E74D}" srcOrd="0" destOrd="0" presId="urn:microsoft.com/office/officeart/2008/layout/VerticalCurvedList"/>
    <dgm:cxn modelId="{1DDAB2C8-9D10-477E-B12C-E3A7A04A56D2}" type="presParOf" srcId="{8E5F7088-C334-4745-A1DE-A714FA69E74D}" destId="{F0E7A932-CC2A-4429-8083-737E1DC376F5}" srcOrd="0" destOrd="0" presId="urn:microsoft.com/office/officeart/2008/layout/VerticalCurvedList"/>
    <dgm:cxn modelId="{4A750058-C2B6-4762-BA36-ACF88A530FAF}" type="presParOf" srcId="{F0E7A932-CC2A-4429-8083-737E1DC376F5}" destId="{CDE36831-4046-4E7A-BB26-2E4DA6845347}" srcOrd="0" destOrd="0" presId="urn:microsoft.com/office/officeart/2008/layout/VerticalCurvedList"/>
    <dgm:cxn modelId="{1AEED24D-24E0-4E9E-B709-E70E42C3CC47}" type="presParOf" srcId="{F0E7A932-CC2A-4429-8083-737E1DC376F5}" destId="{A12EECDD-2B7C-40B8-B170-481E74578F47}" srcOrd="1" destOrd="0" presId="urn:microsoft.com/office/officeart/2008/layout/VerticalCurvedList"/>
    <dgm:cxn modelId="{F9635954-CA3D-4558-B9A7-C3F2B32B90B9}" type="presParOf" srcId="{F0E7A932-CC2A-4429-8083-737E1DC376F5}" destId="{7D437DFF-1BA3-445B-B9CB-C63CD39035CF}" srcOrd="2" destOrd="0" presId="urn:microsoft.com/office/officeart/2008/layout/VerticalCurvedList"/>
    <dgm:cxn modelId="{DD4D9DA6-714C-4C1D-9413-BBF57CE127E7}" type="presParOf" srcId="{F0E7A932-CC2A-4429-8083-737E1DC376F5}" destId="{CAD5FC73-45EC-4E69-ACD5-D380764BB965}" srcOrd="3" destOrd="0" presId="urn:microsoft.com/office/officeart/2008/layout/VerticalCurvedList"/>
    <dgm:cxn modelId="{83D01AB1-5A0A-49C5-A3F8-4ADFE3D5EA46}" type="presParOf" srcId="{8E5F7088-C334-4745-A1DE-A714FA69E74D}" destId="{0DE8F3D2-8356-443D-9A8F-85F08A35C5E2}" srcOrd="1" destOrd="0" presId="urn:microsoft.com/office/officeart/2008/layout/VerticalCurvedList"/>
    <dgm:cxn modelId="{A501DA5E-C064-423A-90E6-6852650C1718}" type="presParOf" srcId="{8E5F7088-C334-4745-A1DE-A714FA69E74D}" destId="{2CF0EC48-1325-42C7-91BE-2C9773CA70B7}" srcOrd="2" destOrd="0" presId="urn:microsoft.com/office/officeart/2008/layout/VerticalCurvedList"/>
    <dgm:cxn modelId="{3640D7D9-4F02-416D-BE5B-1CA2300C5CED}" type="presParOf" srcId="{2CF0EC48-1325-42C7-91BE-2C9773CA70B7}" destId="{B85D0935-9618-4A09-BB6F-11CEEF4E1992}" srcOrd="0" destOrd="0" presId="urn:microsoft.com/office/officeart/2008/layout/VerticalCurvedList"/>
    <dgm:cxn modelId="{CEAFED3A-1566-40B7-94A6-375F8D48E3DF}" type="presParOf" srcId="{8E5F7088-C334-4745-A1DE-A714FA69E74D}" destId="{D361ECF8-2257-43EE-8AD5-AAD698711527}" srcOrd="3" destOrd="0" presId="urn:microsoft.com/office/officeart/2008/layout/VerticalCurvedList"/>
    <dgm:cxn modelId="{CA74F535-B19E-4F62-BDC9-4AEC26E09946}" type="presParOf" srcId="{8E5F7088-C334-4745-A1DE-A714FA69E74D}" destId="{90457453-44A5-4A05-9D05-C7D2FEFCFB7F}" srcOrd="4" destOrd="0" presId="urn:microsoft.com/office/officeart/2008/layout/VerticalCurvedList"/>
    <dgm:cxn modelId="{9856824C-8E74-40B0-8BC1-80F3D2E98295}" type="presParOf" srcId="{90457453-44A5-4A05-9D05-C7D2FEFCFB7F}" destId="{DE7AFABC-8956-4297-A18D-1C172D96B91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AAE3EA3-79B7-4FFA-8090-8F26BB9FBED6}" type="doc">
      <dgm:prSet loTypeId="urn:microsoft.com/office/officeart/2008/layout/VerticalCurvedList" loCatId="list" qsTypeId="urn:microsoft.com/office/officeart/2005/8/quickstyle/3d2" qsCatId="3D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C0939633-1DA8-4710-AF3D-C7A081868BD3}" type="pres">
      <dgm:prSet presAssocID="{1AAE3EA3-79B7-4FFA-8090-8F26BB9FBED6}" presName="Name0" presStyleCnt="0">
        <dgm:presLayoutVars>
          <dgm:chMax val="7"/>
          <dgm:chPref val="7"/>
          <dgm:dir/>
        </dgm:presLayoutVars>
      </dgm:prSet>
      <dgm:spPr/>
    </dgm:pt>
    <dgm:pt modelId="{8E5F7088-C334-4745-A1DE-A714FA69E74D}" type="pres">
      <dgm:prSet presAssocID="{1AAE3EA3-79B7-4FFA-8090-8F26BB9FBED6}" presName="Name1" presStyleCnt="0"/>
      <dgm:spPr/>
    </dgm:pt>
    <dgm:pt modelId="{F0E7A932-CC2A-4429-8083-737E1DC376F5}" type="pres">
      <dgm:prSet presAssocID="{1AAE3EA3-79B7-4FFA-8090-8F26BB9FBED6}" presName="cycle" presStyleCnt="0"/>
      <dgm:spPr/>
    </dgm:pt>
    <dgm:pt modelId="{CDE36831-4046-4E7A-BB26-2E4DA6845347}" type="pres">
      <dgm:prSet presAssocID="{1AAE3EA3-79B7-4FFA-8090-8F26BB9FBED6}" presName="srcNode" presStyleLbl="node1" presStyleIdx="0" presStyleCnt="0"/>
      <dgm:spPr/>
    </dgm:pt>
    <dgm:pt modelId="{A12EECDD-2B7C-40B8-B170-481E74578F47}" type="pres">
      <dgm:prSet presAssocID="{1AAE3EA3-79B7-4FFA-8090-8F26BB9FBED6}" presName="conn" presStyleLbl="parChTrans1D2" presStyleIdx="0" presStyleCnt="1"/>
      <dgm:spPr/>
    </dgm:pt>
    <dgm:pt modelId="{7D437DFF-1BA3-445B-B9CB-C63CD39035CF}" type="pres">
      <dgm:prSet presAssocID="{1AAE3EA3-79B7-4FFA-8090-8F26BB9FBED6}" presName="extraNode" presStyleLbl="node1" presStyleIdx="0" presStyleCnt="0"/>
      <dgm:spPr/>
    </dgm:pt>
    <dgm:pt modelId="{CAD5FC73-45EC-4E69-ACD5-D380764BB965}" type="pres">
      <dgm:prSet presAssocID="{1AAE3EA3-79B7-4FFA-8090-8F26BB9FBED6}" presName="dstNode" presStyleLbl="node1" presStyleIdx="0" presStyleCnt="0"/>
      <dgm:spPr/>
    </dgm:pt>
  </dgm:ptLst>
  <dgm:cxnLst>
    <dgm:cxn modelId="{0A95231B-8A9D-4D53-9AC1-54BBEB64C87C}" type="presOf" srcId="{1AAE3EA3-79B7-4FFA-8090-8F26BB9FBED6}" destId="{C0939633-1DA8-4710-AF3D-C7A081868BD3}" srcOrd="0" destOrd="0" presId="urn:microsoft.com/office/officeart/2008/layout/VerticalCurvedList"/>
    <dgm:cxn modelId="{5C2DF635-1B52-4212-9D60-C7E69A5ED011}" type="presParOf" srcId="{C0939633-1DA8-4710-AF3D-C7A081868BD3}" destId="{8E5F7088-C334-4745-A1DE-A714FA69E74D}" srcOrd="0" destOrd="0" presId="urn:microsoft.com/office/officeart/2008/layout/VerticalCurvedList"/>
    <dgm:cxn modelId="{1DDAB2C8-9D10-477E-B12C-E3A7A04A56D2}" type="presParOf" srcId="{8E5F7088-C334-4745-A1DE-A714FA69E74D}" destId="{F0E7A932-CC2A-4429-8083-737E1DC376F5}" srcOrd="0" destOrd="0" presId="urn:microsoft.com/office/officeart/2008/layout/VerticalCurvedList"/>
    <dgm:cxn modelId="{4A750058-C2B6-4762-BA36-ACF88A530FAF}" type="presParOf" srcId="{F0E7A932-CC2A-4429-8083-737E1DC376F5}" destId="{CDE36831-4046-4E7A-BB26-2E4DA6845347}" srcOrd="0" destOrd="0" presId="urn:microsoft.com/office/officeart/2008/layout/VerticalCurvedList"/>
    <dgm:cxn modelId="{1AEED24D-24E0-4E9E-B709-E70E42C3CC47}" type="presParOf" srcId="{F0E7A932-CC2A-4429-8083-737E1DC376F5}" destId="{A12EECDD-2B7C-40B8-B170-481E74578F47}" srcOrd="1" destOrd="0" presId="urn:microsoft.com/office/officeart/2008/layout/VerticalCurvedList"/>
    <dgm:cxn modelId="{F9635954-CA3D-4558-B9A7-C3F2B32B90B9}" type="presParOf" srcId="{F0E7A932-CC2A-4429-8083-737E1DC376F5}" destId="{7D437DFF-1BA3-445B-B9CB-C63CD39035CF}" srcOrd="2" destOrd="0" presId="urn:microsoft.com/office/officeart/2008/layout/VerticalCurvedList"/>
    <dgm:cxn modelId="{DD4D9DA6-714C-4C1D-9413-BBF57CE127E7}" type="presParOf" srcId="{F0E7A932-CC2A-4429-8083-737E1DC376F5}" destId="{CAD5FC73-45EC-4E69-ACD5-D380764BB965}" srcOrd="3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AAE3EA3-79B7-4FFA-8090-8F26BB9FBED6}" type="doc">
      <dgm:prSet loTypeId="urn:microsoft.com/office/officeart/2008/layout/VerticalCurvedList" loCatId="list" qsTypeId="urn:microsoft.com/office/officeart/2005/8/quickstyle/3d2" qsCatId="3D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1716F366-08D8-44B5-B8E4-C5C3B2708BDB}">
      <dgm:prSet custT="1"/>
      <dgm:spPr/>
      <dgm:t>
        <a:bodyPr/>
        <a:lstStyle/>
        <a:p>
          <a:pPr algn="l" rtl="0"/>
          <a:r>
            <a:rPr lang="pl-PL" sz="1300" b="1" dirty="0">
              <a:solidFill>
                <a:schemeClr val="tx1"/>
              </a:solidFill>
              <a:latin typeface="+mj-lt"/>
              <a:cs typeface="Calibri"/>
            </a:rPr>
            <a:t>Kryterium I: Zasadność realizacji przedsięwzięcia </a:t>
          </a:r>
          <a:r>
            <a:rPr lang="pl-PL" sz="1300" b="1" i="1" dirty="0">
              <a:solidFill>
                <a:schemeClr val="tx1"/>
              </a:solidFill>
              <a:latin typeface="+mj-lt"/>
              <a:cs typeface="Calibri"/>
            </a:rPr>
            <a:t>(</a:t>
          </a:r>
          <a:r>
            <a:rPr lang="pl-PL" sz="1300" b="0" i="1" dirty="0">
              <a:solidFill>
                <a:schemeClr val="tx1"/>
              </a:solidFill>
              <a:latin typeface="+mj-lt"/>
              <a:cs typeface="Calibri"/>
            </a:rPr>
            <a:t>max 27 punktów/</a:t>
          </a:r>
          <a:r>
            <a:rPr lang="pl-PL" sz="1300" b="1" i="1" u="sng" dirty="0">
              <a:solidFill>
                <a:schemeClr val="tx1"/>
              </a:solidFill>
              <a:latin typeface="+mj-lt"/>
              <a:cs typeface="Calibri"/>
            </a:rPr>
            <a:t>min 17 punktów</a:t>
          </a:r>
          <a:r>
            <a:rPr lang="pl-PL" sz="1300" b="0" i="1" dirty="0">
              <a:solidFill>
                <a:schemeClr val="tx1"/>
              </a:solidFill>
              <a:latin typeface="+mj-lt"/>
              <a:cs typeface="Calibri"/>
            </a:rPr>
            <a:t>)</a:t>
          </a:r>
          <a:endParaRPr lang="pl-PL" sz="1300" b="1" i="1" dirty="0">
            <a:solidFill>
              <a:schemeClr val="tx1"/>
            </a:solidFill>
            <a:latin typeface="+mj-lt"/>
          </a:endParaRPr>
        </a:p>
      </dgm:t>
    </dgm:pt>
    <dgm:pt modelId="{5687E51B-996D-4A6A-8F36-CEE325E8AC03}" type="parTrans" cxnId="{E20D42A3-E562-4E0D-A494-92709AC0311A}">
      <dgm:prSet/>
      <dgm:spPr/>
      <dgm:t>
        <a:bodyPr/>
        <a:lstStyle/>
        <a:p>
          <a:endParaRPr lang="pl-PL"/>
        </a:p>
      </dgm:t>
    </dgm:pt>
    <dgm:pt modelId="{ABFF1BEC-96F5-41EC-8CAB-308C43114A26}" type="sibTrans" cxnId="{E20D42A3-E562-4E0D-A494-92709AC0311A}">
      <dgm:prSet/>
      <dgm:spPr/>
      <dgm:t>
        <a:bodyPr/>
        <a:lstStyle/>
        <a:p>
          <a:endParaRPr lang="pl-PL"/>
        </a:p>
      </dgm:t>
    </dgm:pt>
    <dgm:pt modelId="{017EE95E-46E4-49F4-B745-9E07B9532873}">
      <dgm:prSet custT="1"/>
      <dgm:spPr/>
      <dgm:t>
        <a:bodyPr/>
        <a:lstStyle/>
        <a:p>
          <a:pPr algn="l" rtl="0"/>
          <a:r>
            <a:rPr lang="pl-PL" sz="1300" b="0" dirty="0">
              <a:solidFill>
                <a:schemeClr val="tx1"/>
              </a:solidFill>
            </a:rPr>
            <a:t>1. Przedsięwzięcie wpisuje się w cel programu priorytetowego</a:t>
          </a:r>
          <a:endParaRPr lang="en-US" sz="1300" b="0" dirty="0">
            <a:solidFill>
              <a:schemeClr val="tx1"/>
            </a:solidFill>
          </a:endParaRPr>
        </a:p>
      </dgm:t>
    </dgm:pt>
    <dgm:pt modelId="{E77B8212-F5E2-48A9-B6FE-6FBAE903BFC1}" type="parTrans" cxnId="{B24821E3-F53E-4791-BE7E-5CE7728D82A8}">
      <dgm:prSet/>
      <dgm:spPr/>
      <dgm:t>
        <a:bodyPr/>
        <a:lstStyle/>
        <a:p>
          <a:endParaRPr lang="pl-PL"/>
        </a:p>
      </dgm:t>
    </dgm:pt>
    <dgm:pt modelId="{C9E3C272-4C7B-4E7D-857C-76CBA430D2F9}" type="sibTrans" cxnId="{B24821E3-F53E-4791-BE7E-5CE7728D82A8}">
      <dgm:prSet/>
      <dgm:spPr/>
      <dgm:t>
        <a:bodyPr/>
        <a:lstStyle/>
        <a:p>
          <a:endParaRPr lang="pl-PL"/>
        </a:p>
      </dgm:t>
    </dgm:pt>
    <dgm:pt modelId="{D744F454-F149-40E1-A417-69CE425CA424}">
      <dgm:prSet custT="1"/>
      <dgm:spPr/>
      <dgm:t>
        <a:bodyPr/>
        <a:lstStyle/>
        <a:p>
          <a:pPr algn="l" rtl="0"/>
          <a:r>
            <a:rPr lang="pl-PL" sz="1300" b="0" dirty="0">
              <a:solidFill>
                <a:schemeClr val="tx1"/>
              </a:solidFill>
            </a:rPr>
            <a:t>2. Innowacyjność rozwiązania będącego przedmiotem projektu</a:t>
          </a:r>
          <a:endParaRPr lang="en-US" sz="1300" b="0" dirty="0">
            <a:solidFill>
              <a:schemeClr val="tx1"/>
            </a:solidFill>
          </a:endParaRPr>
        </a:p>
      </dgm:t>
    </dgm:pt>
    <dgm:pt modelId="{1675F2F7-A4F7-4DA3-B1AB-9917775E83E9}" type="parTrans" cxnId="{58478233-F099-4787-95FE-1692820D30E8}">
      <dgm:prSet/>
      <dgm:spPr/>
      <dgm:t>
        <a:bodyPr/>
        <a:lstStyle/>
        <a:p>
          <a:endParaRPr lang="pl-PL"/>
        </a:p>
      </dgm:t>
    </dgm:pt>
    <dgm:pt modelId="{336F1FA3-316B-4AE9-B204-3146FB2A0E9E}" type="sibTrans" cxnId="{58478233-F099-4787-95FE-1692820D30E8}">
      <dgm:prSet/>
      <dgm:spPr/>
      <dgm:t>
        <a:bodyPr/>
        <a:lstStyle/>
        <a:p>
          <a:endParaRPr lang="pl-PL"/>
        </a:p>
      </dgm:t>
    </dgm:pt>
    <dgm:pt modelId="{63CFDDC4-D6DF-4686-8D4C-7B9C4E86E1E8}">
      <dgm:prSet custT="1"/>
      <dgm:spPr/>
      <dgm:t>
        <a:bodyPr/>
        <a:lstStyle/>
        <a:p>
          <a:pPr algn="l" rtl="0"/>
          <a:r>
            <a:rPr lang="pl-PL" sz="1300" b="0" dirty="0">
              <a:solidFill>
                <a:schemeClr val="tx1"/>
              </a:solidFill>
            </a:rPr>
            <a:t>3. Ocena planowanych efektów ekologicznych</a:t>
          </a:r>
          <a:r>
            <a:rPr lang="pl-PL" sz="1300" b="0" baseline="0" dirty="0">
              <a:solidFill>
                <a:schemeClr val="tx1"/>
              </a:solidFill>
            </a:rPr>
            <a:t> </a:t>
          </a:r>
          <a:endParaRPr lang="en-US" sz="1300" b="0" dirty="0">
            <a:solidFill>
              <a:schemeClr val="tx1"/>
            </a:solidFill>
          </a:endParaRPr>
        </a:p>
      </dgm:t>
    </dgm:pt>
    <dgm:pt modelId="{E4DCD494-0578-41D7-A4B8-A9699E130E63}" type="parTrans" cxnId="{B18173AF-CFAC-45FE-A96C-DB7A32ABEB79}">
      <dgm:prSet/>
      <dgm:spPr/>
      <dgm:t>
        <a:bodyPr/>
        <a:lstStyle/>
        <a:p>
          <a:endParaRPr lang="pl-PL"/>
        </a:p>
      </dgm:t>
    </dgm:pt>
    <dgm:pt modelId="{D70C129E-DB50-4F01-89EF-7440926277AC}" type="sibTrans" cxnId="{B18173AF-CFAC-45FE-A96C-DB7A32ABEB79}">
      <dgm:prSet/>
      <dgm:spPr/>
      <dgm:t>
        <a:bodyPr/>
        <a:lstStyle/>
        <a:p>
          <a:endParaRPr lang="pl-PL"/>
        </a:p>
      </dgm:t>
    </dgm:pt>
    <dgm:pt modelId="{4D3901DF-E3AC-4CC7-8332-7772E4EF1501}">
      <dgm:prSet custT="1"/>
      <dgm:spPr/>
      <dgm:t>
        <a:bodyPr/>
        <a:lstStyle/>
        <a:p>
          <a:pPr>
            <a:buNone/>
          </a:pPr>
          <a:r>
            <a:rPr lang="pl-PL" sz="1300" b="1" dirty="0"/>
            <a:t>Kryterium II: Wykonalność przedsięwzięcia  </a:t>
          </a:r>
          <a:r>
            <a:rPr lang="pl-PL" sz="1300" b="1" i="1" dirty="0"/>
            <a:t>(</a:t>
          </a:r>
          <a:r>
            <a:rPr lang="pl-PL" sz="1300" b="0" i="1" dirty="0"/>
            <a:t>max 22 punktów/</a:t>
          </a:r>
          <a:r>
            <a:rPr lang="pl-PL" sz="1300" b="1" i="1" u="sng" dirty="0"/>
            <a:t>min 13 punktów</a:t>
          </a:r>
          <a:r>
            <a:rPr lang="pl-PL" sz="1300" b="0" i="1" dirty="0"/>
            <a:t>)</a:t>
          </a:r>
        </a:p>
      </dgm:t>
    </dgm:pt>
    <dgm:pt modelId="{87A22C39-5A27-426D-8523-044BBBBD7CE2}" type="parTrans" cxnId="{A3D3496A-6D07-468D-BF37-3721580789A3}">
      <dgm:prSet/>
      <dgm:spPr/>
      <dgm:t>
        <a:bodyPr/>
        <a:lstStyle/>
        <a:p>
          <a:endParaRPr lang="pl-PL"/>
        </a:p>
      </dgm:t>
    </dgm:pt>
    <dgm:pt modelId="{013941F4-1CC7-46E8-8283-A5410A978BF8}" type="sibTrans" cxnId="{A3D3496A-6D07-468D-BF37-3721580789A3}">
      <dgm:prSet/>
      <dgm:spPr/>
      <dgm:t>
        <a:bodyPr/>
        <a:lstStyle/>
        <a:p>
          <a:endParaRPr lang="pl-PL"/>
        </a:p>
      </dgm:t>
    </dgm:pt>
    <dgm:pt modelId="{A5C8E182-ED5A-4B58-B987-2D3ED43F552D}">
      <dgm:prSet custT="1"/>
      <dgm:spPr/>
      <dgm:t>
        <a:bodyPr/>
        <a:lstStyle/>
        <a:p>
          <a:pPr>
            <a:buFont typeface="+mj-lt"/>
            <a:buNone/>
          </a:pPr>
          <a:r>
            <a:rPr lang="pl-PL" sz="1300" b="0" dirty="0"/>
            <a:t>4.2 Zasoby materialne i kadrowe</a:t>
          </a:r>
        </a:p>
      </dgm:t>
    </dgm:pt>
    <dgm:pt modelId="{4219F685-D2FB-4432-B84C-9DF5158E8820}" type="parTrans" cxnId="{656F3EED-C9FB-482A-957C-9AB88EF96D3D}">
      <dgm:prSet/>
      <dgm:spPr/>
      <dgm:t>
        <a:bodyPr/>
        <a:lstStyle/>
        <a:p>
          <a:endParaRPr lang="pl-PL"/>
        </a:p>
      </dgm:t>
    </dgm:pt>
    <dgm:pt modelId="{359641B3-D3F5-4BC2-B542-63CE30255D8C}" type="sibTrans" cxnId="{656F3EED-C9FB-482A-957C-9AB88EF96D3D}">
      <dgm:prSet/>
      <dgm:spPr/>
      <dgm:t>
        <a:bodyPr/>
        <a:lstStyle/>
        <a:p>
          <a:endParaRPr lang="pl-PL"/>
        </a:p>
      </dgm:t>
    </dgm:pt>
    <dgm:pt modelId="{B11915F9-77D5-47CA-B71C-6E0501799DEA}">
      <dgm:prSet custT="1"/>
      <dgm:spPr/>
      <dgm:t>
        <a:bodyPr/>
        <a:lstStyle/>
        <a:p>
          <a:pPr>
            <a:buFont typeface="+mj-lt"/>
            <a:buNone/>
          </a:pPr>
          <a:r>
            <a:rPr lang="pl-PL" sz="1300" b="0" dirty="0"/>
            <a:t>4.3 Stopień przygotowania przedsięwzięcia do realizacji</a:t>
          </a:r>
        </a:p>
      </dgm:t>
    </dgm:pt>
    <dgm:pt modelId="{E39B60DB-C2B2-4209-8232-122A505E54F6}" type="parTrans" cxnId="{F693E472-841A-4C5B-AE96-9CC1816BA6EC}">
      <dgm:prSet/>
      <dgm:spPr/>
      <dgm:t>
        <a:bodyPr/>
        <a:lstStyle/>
        <a:p>
          <a:endParaRPr lang="pl-PL"/>
        </a:p>
      </dgm:t>
    </dgm:pt>
    <dgm:pt modelId="{9EC6CE16-D328-42E1-9E24-B5C6CBDEF8B1}" type="sibTrans" cxnId="{F693E472-841A-4C5B-AE96-9CC1816BA6EC}">
      <dgm:prSet/>
      <dgm:spPr/>
      <dgm:t>
        <a:bodyPr/>
        <a:lstStyle/>
        <a:p>
          <a:endParaRPr lang="pl-PL"/>
        </a:p>
      </dgm:t>
    </dgm:pt>
    <dgm:pt modelId="{D4753245-9B1D-4F34-BB4A-79F0FB0BE077}">
      <dgm:prSet custT="1"/>
      <dgm:spPr/>
      <dgm:t>
        <a:bodyPr/>
        <a:lstStyle/>
        <a:p>
          <a:pPr>
            <a:buFont typeface="+mj-lt"/>
            <a:buNone/>
          </a:pPr>
          <a:r>
            <a:rPr lang="pl-PL" sz="1300" b="0" dirty="0"/>
            <a:t>4.4 Harmonogram wdrażania przedsięwzięcia</a:t>
          </a:r>
        </a:p>
      </dgm:t>
    </dgm:pt>
    <dgm:pt modelId="{27AE0590-38F2-4E27-997C-AFC410017E8C}" type="parTrans" cxnId="{E93EFEF7-CB61-42E7-AE18-1193D204D507}">
      <dgm:prSet/>
      <dgm:spPr/>
      <dgm:t>
        <a:bodyPr/>
        <a:lstStyle/>
        <a:p>
          <a:endParaRPr lang="pl-PL"/>
        </a:p>
      </dgm:t>
    </dgm:pt>
    <dgm:pt modelId="{6E153E3A-4CFF-4AB3-A500-A1DC0B7EC968}" type="sibTrans" cxnId="{E93EFEF7-CB61-42E7-AE18-1193D204D507}">
      <dgm:prSet/>
      <dgm:spPr/>
      <dgm:t>
        <a:bodyPr/>
        <a:lstStyle/>
        <a:p>
          <a:endParaRPr lang="pl-PL"/>
        </a:p>
      </dgm:t>
    </dgm:pt>
    <dgm:pt modelId="{3D3F14B7-497C-4221-9652-2D0CD9B9BDE5}">
      <dgm:prSet custT="1"/>
      <dgm:spPr/>
      <dgm:t>
        <a:bodyPr/>
        <a:lstStyle/>
        <a:p>
          <a:pPr>
            <a:buFont typeface="+mj-lt"/>
            <a:buNone/>
          </a:pPr>
          <a:r>
            <a:rPr lang="pl-PL" sz="1300" b="0" dirty="0"/>
            <a:t>4.5 Trwałość przedsięwzięcia</a:t>
          </a:r>
        </a:p>
      </dgm:t>
    </dgm:pt>
    <dgm:pt modelId="{4DC6587E-7765-4293-8A2C-C2E593EAC408}" type="parTrans" cxnId="{4404746E-98F2-431B-AB31-51DE99F899E2}">
      <dgm:prSet/>
      <dgm:spPr/>
      <dgm:t>
        <a:bodyPr/>
        <a:lstStyle/>
        <a:p>
          <a:endParaRPr lang="pl-PL"/>
        </a:p>
      </dgm:t>
    </dgm:pt>
    <dgm:pt modelId="{BFA60B71-DDA4-44E9-8152-C55A1C33A51C}" type="sibTrans" cxnId="{4404746E-98F2-431B-AB31-51DE99F899E2}">
      <dgm:prSet/>
      <dgm:spPr/>
      <dgm:t>
        <a:bodyPr/>
        <a:lstStyle/>
        <a:p>
          <a:endParaRPr lang="pl-PL"/>
        </a:p>
      </dgm:t>
    </dgm:pt>
    <dgm:pt modelId="{6926FAFA-7F61-4015-BBA6-0D36A61D6F21}">
      <dgm:prSet custT="1"/>
      <dgm:spPr/>
      <dgm:t>
        <a:bodyPr/>
        <a:lstStyle/>
        <a:p>
          <a:pPr>
            <a:buNone/>
          </a:pPr>
          <a:r>
            <a:rPr lang="pl-PL" sz="1300" b="1" dirty="0"/>
            <a:t>Kryterium III: Efektywność kosztowa </a:t>
          </a:r>
          <a:r>
            <a:rPr lang="pl-PL" sz="1300" b="1" i="1" dirty="0"/>
            <a:t>(</a:t>
          </a:r>
          <a:r>
            <a:rPr lang="pl-PL" sz="1300" b="0" i="1" dirty="0"/>
            <a:t>max 16 punktów/</a:t>
          </a:r>
          <a:r>
            <a:rPr lang="pl-PL" sz="1300" b="1" i="1" u="sng" dirty="0"/>
            <a:t>min 10 punktów</a:t>
          </a:r>
          <a:r>
            <a:rPr lang="pl-PL" sz="1300" b="0" i="1" dirty="0"/>
            <a:t>)</a:t>
          </a:r>
        </a:p>
      </dgm:t>
    </dgm:pt>
    <dgm:pt modelId="{91D88325-B596-4D7E-B477-CA63BF46E1DE}" type="parTrans" cxnId="{DB2FC416-A00F-4D03-806E-89A96933121E}">
      <dgm:prSet/>
      <dgm:spPr/>
      <dgm:t>
        <a:bodyPr/>
        <a:lstStyle/>
        <a:p>
          <a:endParaRPr lang="pl-PL"/>
        </a:p>
      </dgm:t>
    </dgm:pt>
    <dgm:pt modelId="{7EE5C74D-E478-42B8-9632-B0100B416623}" type="sibTrans" cxnId="{DB2FC416-A00F-4D03-806E-89A96933121E}">
      <dgm:prSet/>
      <dgm:spPr/>
      <dgm:t>
        <a:bodyPr/>
        <a:lstStyle/>
        <a:p>
          <a:endParaRPr lang="pl-PL"/>
        </a:p>
      </dgm:t>
    </dgm:pt>
    <dgm:pt modelId="{5126711C-2E57-4903-9D89-42E1C01C7FDD}">
      <dgm:prSet custT="1"/>
      <dgm:spPr/>
      <dgm:t>
        <a:bodyPr/>
        <a:lstStyle/>
        <a:p>
          <a:pPr>
            <a:buNone/>
          </a:pPr>
          <a:r>
            <a:rPr lang="pl-PL" sz="1300" b="0" dirty="0"/>
            <a:t>6. Ocena kwalifikowalności kosztów</a:t>
          </a:r>
        </a:p>
      </dgm:t>
    </dgm:pt>
    <dgm:pt modelId="{9D44C9BB-98CF-4B71-98E7-DE2685459F5F}" type="parTrans" cxnId="{F61C8522-8CFB-4ECE-AAB3-BC9D930B584E}">
      <dgm:prSet/>
      <dgm:spPr/>
      <dgm:t>
        <a:bodyPr/>
        <a:lstStyle/>
        <a:p>
          <a:endParaRPr lang="pl-PL"/>
        </a:p>
      </dgm:t>
    </dgm:pt>
    <dgm:pt modelId="{2E52EE63-7840-4625-AC62-8F68A5EFF22B}" type="sibTrans" cxnId="{F61C8522-8CFB-4ECE-AAB3-BC9D930B584E}">
      <dgm:prSet/>
      <dgm:spPr/>
      <dgm:t>
        <a:bodyPr/>
        <a:lstStyle/>
        <a:p>
          <a:endParaRPr lang="pl-PL"/>
        </a:p>
      </dgm:t>
    </dgm:pt>
    <dgm:pt modelId="{1960CDAA-5F6E-410B-999B-A6379D8B5408}">
      <dgm:prSet custT="1"/>
      <dgm:spPr/>
      <dgm:t>
        <a:bodyPr/>
        <a:lstStyle/>
        <a:p>
          <a:pPr>
            <a:buFont typeface="+mj-lt"/>
            <a:buAutoNum type="arabicPeriod" startAt="4"/>
          </a:pPr>
          <a:r>
            <a:rPr lang="pl-PL" sz="1300" b="0" dirty="0"/>
            <a:t>1 Struktura realizacji i podział kompetencji w projekcie</a:t>
          </a:r>
        </a:p>
      </dgm:t>
    </dgm:pt>
    <dgm:pt modelId="{C1A45891-AACE-4654-A193-EC81B0DB43CB}" type="sibTrans" cxnId="{C26847B6-BF0C-4E0C-9AE7-ABF7FF891646}">
      <dgm:prSet/>
      <dgm:spPr/>
      <dgm:t>
        <a:bodyPr/>
        <a:lstStyle/>
        <a:p>
          <a:endParaRPr lang="pl-PL"/>
        </a:p>
      </dgm:t>
    </dgm:pt>
    <dgm:pt modelId="{C9CF3583-D245-4EAD-AC9A-8123DAFCDD9D}" type="parTrans" cxnId="{C26847B6-BF0C-4E0C-9AE7-ABF7FF891646}">
      <dgm:prSet/>
      <dgm:spPr/>
      <dgm:t>
        <a:bodyPr/>
        <a:lstStyle/>
        <a:p>
          <a:endParaRPr lang="pl-PL"/>
        </a:p>
      </dgm:t>
    </dgm:pt>
    <dgm:pt modelId="{44ABB671-62B2-4E58-A2BB-016AE7F6860E}">
      <dgm:prSet custT="1"/>
      <dgm:spPr/>
      <dgm:t>
        <a:bodyPr/>
        <a:lstStyle/>
        <a:p>
          <a:pPr>
            <a:buNone/>
          </a:pPr>
          <a:r>
            <a:rPr lang="pl-PL" sz="1300" b="0" dirty="0"/>
            <a:t>5. Zapotrzebowanie rynkowe i opłacalność ekonomiczna wdrożenia</a:t>
          </a:r>
        </a:p>
      </dgm:t>
    </dgm:pt>
    <dgm:pt modelId="{F71371F1-D95B-4A89-B682-FCA42D9B6C77}" type="sibTrans" cxnId="{C55C8C97-32AF-4866-8744-D7F0354C8D0B}">
      <dgm:prSet/>
      <dgm:spPr/>
      <dgm:t>
        <a:bodyPr/>
        <a:lstStyle/>
        <a:p>
          <a:endParaRPr lang="pl-PL"/>
        </a:p>
      </dgm:t>
    </dgm:pt>
    <dgm:pt modelId="{070B04B5-36D8-40CF-B50F-92A8E9893565}" type="parTrans" cxnId="{C55C8C97-32AF-4866-8744-D7F0354C8D0B}">
      <dgm:prSet/>
      <dgm:spPr/>
      <dgm:t>
        <a:bodyPr/>
        <a:lstStyle/>
        <a:p>
          <a:endParaRPr lang="pl-PL"/>
        </a:p>
      </dgm:t>
    </dgm:pt>
    <dgm:pt modelId="{C0939633-1DA8-4710-AF3D-C7A081868BD3}" type="pres">
      <dgm:prSet presAssocID="{1AAE3EA3-79B7-4FFA-8090-8F26BB9FBED6}" presName="Name0" presStyleCnt="0">
        <dgm:presLayoutVars>
          <dgm:chMax val="7"/>
          <dgm:chPref val="7"/>
          <dgm:dir/>
        </dgm:presLayoutVars>
      </dgm:prSet>
      <dgm:spPr/>
    </dgm:pt>
    <dgm:pt modelId="{8E5F7088-C334-4745-A1DE-A714FA69E74D}" type="pres">
      <dgm:prSet presAssocID="{1AAE3EA3-79B7-4FFA-8090-8F26BB9FBED6}" presName="Name1" presStyleCnt="0"/>
      <dgm:spPr/>
    </dgm:pt>
    <dgm:pt modelId="{F0E7A932-CC2A-4429-8083-737E1DC376F5}" type="pres">
      <dgm:prSet presAssocID="{1AAE3EA3-79B7-4FFA-8090-8F26BB9FBED6}" presName="cycle" presStyleCnt="0"/>
      <dgm:spPr/>
    </dgm:pt>
    <dgm:pt modelId="{CDE36831-4046-4E7A-BB26-2E4DA6845347}" type="pres">
      <dgm:prSet presAssocID="{1AAE3EA3-79B7-4FFA-8090-8F26BB9FBED6}" presName="srcNode" presStyleLbl="node1" presStyleIdx="0" presStyleCnt="3"/>
      <dgm:spPr/>
    </dgm:pt>
    <dgm:pt modelId="{A12EECDD-2B7C-40B8-B170-481E74578F47}" type="pres">
      <dgm:prSet presAssocID="{1AAE3EA3-79B7-4FFA-8090-8F26BB9FBED6}" presName="conn" presStyleLbl="parChTrans1D2" presStyleIdx="0" presStyleCnt="1"/>
      <dgm:spPr/>
    </dgm:pt>
    <dgm:pt modelId="{7D437DFF-1BA3-445B-B9CB-C63CD39035CF}" type="pres">
      <dgm:prSet presAssocID="{1AAE3EA3-79B7-4FFA-8090-8F26BB9FBED6}" presName="extraNode" presStyleLbl="node1" presStyleIdx="0" presStyleCnt="3"/>
      <dgm:spPr/>
    </dgm:pt>
    <dgm:pt modelId="{CAD5FC73-45EC-4E69-ACD5-D380764BB965}" type="pres">
      <dgm:prSet presAssocID="{1AAE3EA3-79B7-4FFA-8090-8F26BB9FBED6}" presName="dstNode" presStyleLbl="node1" presStyleIdx="0" presStyleCnt="3"/>
      <dgm:spPr/>
    </dgm:pt>
    <dgm:pt modelId="{663E48B7-2448-44B8-B78F-1D0FA215B933}" type="pres">
      <dgm:prSet presAssocID="{1716F366-08D8-44B5-B8E4-C5C3B2708BDB}" presName="text_1" presStyleLbl="node1" presStyleIdx="0" presStyleCnt="3" custScaleY="104829">
        <dgm:presLayoutVars>
          <dgm:bulletEnabled val="1"/>
        </dgm:presLayoutVars>
      </dgm:prSet>
      <dgm:spPr/>
    </dgm:pt>
    <dgm:pt modelId="{71FBB7B1-F050-4B86-8F82-ACB2DBCB9B5E}" type="pres">
      <dgm:prSet presAssocID="{1716F366-08D8-44B5-B8E4-C5C3B2708BDB}" presName="accent_1" presStyleCnt="0"/>
      <dgm:spPr/>
    </dgm:pt>
    <dgm:pt modelId="{3A14D407-6327-4609-9839-3D3E0674C427}" type="pres">
      <dgm:prSet presAssocID="{1716F366-08D8-44B5-B8E4-C5C3B2708BDB}" presName="accentRepeatNode" presStyleLbl="solidFgAcc1" presStyleIdx="0" presStyleCnt="3" custLinFactNeighborX="2610" custLinFactNeighborY="-5660"/>
      <dgm:spPr>
        <a:prstGeom prst="hexagon">
          <a:avLst/>
        </a:prstGeom>
      </dgm:spPr>
    </dgm:pt>
    <dgm:pt modelId="{2F8788FE-6B8F-4B8C-B97F-F2252603724C}" type="pres">
      <dgm:prSet presAssocID="{4D3901DF-E3AC-4CC7-8332-7772E4EF1501}" presName="text_2" presStyleLbl="node1" presStyleIdx="1" presStyleCnt="3" custScaleY="137081">
        <dgm:presLayoutVars>
          <dgm:bulletEnabled val="1"/>
        </dgm:presLayoutVars>
      </dgm:prSet>
      <dgm:spPr/>
    </dgm:pt>
    <dgm:pt modelId="{4F4D38C1-B1C3-45FF-B410-31FE9E31CFDC}" type="pres">
      <dgm:prSet presAssocID="{4D3901DF-E3AC-4CC7-8332-7772E4EF1501}" presName="accent_2" presStyleCnt="0"/>
      <dgm:spPr/>
    </dgm:pt>
    <dgm:pt modelId="{A972BE40-94CC-4F70-9698-F2C083BF7E4C}" type="pres">
      <dgm:prSet presAssocID="{4D3901DF-E3AC-4CC7-8332-7772E4EF1501}" presName="accentRepeatNode" presStyleLbl="solidFgAcc1" presStyleIdx="1" presStyleCnt="3"/>
      <dgm:spPr>
        <a:prstGeom prst="hexagon">
          <a:avLst/>
        </a:prstGeom>
      </dgm:spPr>
    </dgm:pt>
    <dgm:pt modelId="{E18DC72A-B86C-4ABF-BA9C-0B4C64562236}" type="pres">
      <dgm:prSet presAssocID="{6926FAFA-7F61-4015-BBA6-0D36A61D6F21}" presName="text_3" presStyleLbl="node1" presStyleIdx="2" presStyleCnt="3" custScaleY="69638" custLinFactNeighborX="444" custLinFactNeighborY="12356">
        <dgm:presLayoutVars>
          <dgm:bulletEnabled val="1"/>
        </dgm:presLayoutVars>
      </dgm:prSet>
      <dgm:spPr/>
    </dgm:pt>
    <dgm:pt modelId="{C88BA0BD-ED60-4E84-ABC2-ACB210299C0E}" type="pres">
      <dgm:prSet presAssocID="{6926FAFA-7F61-4015-BBA6-0D36A61D6F21}" presName="accent_3" presStyleCnt="0"/>
      <dgm:spPr/>
    </dgm:pt>
    <dgm:pt modelId="{2B5CE800-7C21-429E-9DD0-6A884A92F346}" type="pres">
      <dgm:prSet presAssocID="{6926FAFA-7F61-4015-BBA6-0D36A61D6F21}" presName="accentRepeatNode" presStyleLbl="solidFgAcc1" presStyleIdx="2" presStyleCnt="3"/>
      <dgm:spPr>
        <a:prstGeom prst="hexagon">
          <a:avLst/>
        </a:prstGeom>
      </dgm:spPr>
    </dgm:pt>
  </dgm:ptLst>
  <dgm:cxnLst>
    <dgm:cxn modelId="{DB2FC416-A00F-4D03-806E-89A96933121E}" srcId="{1AAE3EA3-79B7-4FFA-8090-8F26BB9FBED6}" destId="{6926FAFA-7F61-4015-BBA6-0D36A61D6F21}" srcOrd="2" destOrd="0" parTransId="{91D88325-B596-4D7E-B477-CA63BF46E1DE}" sibTransId="{7EE5C74D-E478-42B8-9632-B0100B416623}"/>
    <dgm:cxn modelId="{0A95231B-8A9D-4D53-9AC1-54BBEB64C87C}" type="presOf" srcId="{1AAE3EA3-79B7-4FFA-8090-8F26BB9FBED6}" destId="{C0939633-1DA8-4710-AF3D-C7A081868BD3}" srcOrd="0" destOrd="0" presId="urn:microsoft.com/office/officeart/2008/layout/VerticalCurvedList"/>
    <dgm:cxn modelId="{F61C8522-8CFB-4ECE-AAB3-BC9D930B584E}" srcId="{6926FAFA-7F61-4015-BBA6-0D36A61D6F21}" destId="{5126711C-2E57-4903-9D89-42E1C01C7FDD}" srcOrd="1" destOrd="0" parTransId="{9D44C9BB-98CF-4B71-98E7-DE2685459F5F}" sibTransId="{2E52EE63-7840-4625-AC62-8F68A5EFF22B}"/>
    <dgm:cxn modelId="{58478233-F099-4787-95FE-1692820D30E8}" srcId="{1716F366-08D8-44B5-B8E4-C5C3B2708BDB}" destId="{D744F454-F149-40E1-A417-69CE425CA424}" srcOrd="1" destOrd="0" parTransId="{1675F2F7-A4F7-4DA3-B1AB-9917775E83E9}" sibTransId="{336F1FA3-316B-4AE9-B204-3146FB2A0E9E}"/>
    <dgm:cxn modelId="{FC5D0746-4D09-458D-9216-E1A46A733440}" type="presOf" srcId="{A5C8E182-ED5A-4B58-B987-2D3ED43F552D}" destId="{2F8788FE-6B8F-4B8C-B97F-F2252603724C}" srcOrd="0" destOrd="2" presId="urn:microsoft.com/office/officeart/2008/layout/VerticalCurvedList"/>
    <dgm:cxn modelId="{9659394A-BEF2-475C-BC86-BB8424283579}" type="presOf" srcId="{C9E3C272-4C7B-4E7D-857C-76CBA430D2F9}" destId="{A12EECDD-2B7C-40B8-B170-481E74578F47}" srcOrd="0" destOrd="0" presId="urn:microsoft.com/office/officeart/2008/layout/VerticalCurvedList"/>
    <dgm:cxn modelId="{A3D3496A-6D07-468D-BF37-3721580789A3}" srcId="{1AAE3EA3-79B7-4FFA-8090-8F26BB9FBED6}" destId="{4D3901DF-E3AC-4CC7-8332-7772E4EF1501}" srcOrd="1" destOrd="0" parTransId="{87A22C39-5A27-426D-8523-044BBBBD7CE2}" sibTransId="{013941F4-1CC7-46E8-8283-A5410A978BF8}"/>
    <dgm:cxn modelId="{FFF7B84A-2FD9-4144-9EEF-56C109588AE3}" type="presOf" srcId="{6926FAFA-7F61-4015-BBA6-0D36A61D6F21}" destId="{E18DC72A-B86C-4ABF-BA9C-0B4C64562236}" srcOrd="0" destOrd="0" presId="urn:microsoft.com/office/officeart/2008/layout/VerticalCurvedList"/>
    <dgm:cxn modelId="{1529C16A-8BB6-4A74-BAC4-2C865DA74B5D}" type="presOf" srcId="{017EE95E-46E4-49F4-B745-9E07B9532873}" destId="{663E48B7-2448-44B8-B78F-1D0FA215B933}" srcOrd="0" destOrd="1" presId="urn:microsoft.com/office/officeart/2008/layout/VerticalCurvedList"/>
    <dgm:cxn modelId="{39AF1F4E-292B-4597-93D7-75A9F70A79DF}" type="presOf" srcId="{5126711C-2E57-4903-9D89-42E1C01C7FDD}" destId="{E18DC72A-B86C-4ABF-BA9C-0B4C64562236}" srcOrd="0" destOrd="2" presId="urn:microsoft.com/office/officeart/2008/layout/VerticalCurvedList"/>
    <dgm:cxn modelId="{4404746E-98F2-431B-AB31-51DE99F899E2}" srcId="{4D3901DF-E3AC-4CC7-8332-7772E4EF1501}" destId="{3D3F14B7-497C-4221-9652-2D0CD9B9BDE5}" srcOrd="4" destOrd="0" parTransId="{4DC6587E-7765-4293-8A2C-C2E593EAC408}" sibTransId="{BFA60B71-DDA4-44E9-8152-C55A1C33A51C}"/>
    <dgm:cxn modelId="{61A82F51-C3FC-439F-97F6-1ECA48084CA9}" type="presOf" srcId="{D744F454-F149-40E1-A417-69CE425CA424}" destId="{663E48B7-2448-44B8-B78F-1D0FA215B933}" srcOrd="0" destOrd="2" presId="urn:microsoft.com/office/officeart/2008/layout/VerticalCurvedList"/>
    <dgm:cxn modelId="{F693E472-841A-4C5B-AE96-9CC1816BA6EC}" srcId="{4D3901DF-E3AC-4CC7-8332-7772E4EF1501}" destId="{B11915F9-77D5-47CA-B71C-6E0501799DEA}" srcOrd="2" destOrd="0" parTransId="{E39B60DB-C2B2-4209-8232-122A505E54F6}" sibTransId="{9EC6CE16-D328-42E1-9E24-B5C6CBDEF8B1}"/>
    <dgm:cxn modelId="{FDBA267B-B1A9-4C36-B9B9-ED7E40361C8F}" type="presOf" srcId="{1960CDAA-5F6E-410B-999B-A6379D8B5408}" destId="{2F8788FE-6B8F-4B8C-B97F-F2252603724C}" srcOrd="0" destOrd="1" presId="urn:microsoft.com/office/officeart/2008/layout/VerticalCurvedList"/>
    <dgm:cxn modelId="{9D729189-1101-4437-A16C-9D47CF30BEEC}" type="presOf" srcId="{B11915F9-77D5-47CA-B71C-6E0501799DEA}" destId="{2F8788FE-6B8F-4B8C-B97F-F2252603724C}" srcOrd="0" destOrd="3" presId="urn:microsoft.com/office/officeart/2008/layout/VerticalCurvedList"/>
    <dgm:cxn modelId="{4C2CA48D-6216-415F-9DA4-241EF92A4240}" type="presOf" srcId="{D4753245-9B1D-4F34-BB4A-79F0FB0BE077}" destId="{2F8788FE-6B8F-4B8C-B97F-F2252603724C}" srcOrd="0" destOrd="4" presId="urn:microsoft.com/office/officeart/2008/layout/VerticalCurvedList"/>
    <dgm:cxn modelId="{C55C8C97-32AF-4866-8744-D7F0354C8D0B}" srcId="{6926FAFA-7F61-4015-BBA6-0D36A61D6F21}" destId="{44ABB671-62B2-4E58-A2BB-016AE7F6860E}" srcOrd="0" destOrd="0" parTransId="{070B04B5-36D8-40CF-B50F-92A8E9893565}" sibTransId="{F71371F1-D95B-4A89-B682-FCA42D9B6C77}"/>
    <dgm:cxn modelId="{E20D42A3-E562-4E0D-A494-92709AC0311A}" srcId="{1AAE3EA3-79B7-4FFA-8090-8F26BB9FBED6}" destId="{1716F366-08D8-44B5-B8E4-C5C3B2708BDB}" srcOrd="0" destOrd="0" parTransId="{5687E51B-996D-4A6A-8F36-CEE325E8AC03}" sibTransId="{ABFF1BEC-96F5-41EC-8CAB-308C43114A26}"/>
    <dgm:cxn modelId="{072445A4-D41A-4AB9-B0D5-3C175FCD0CB3}" type="presOf" srcId="{4D3901DF-E3AC-4CC7-8332-7772E4EF1501}" destId="{2F8788FE-6B8F-4B8C-B97F-F2252603724C}" srcOrd="0" destOrd="0" presId="urn:microsoft.com/office/officeart/2008/layout/VerticalCurvedList"/>
    <dgm:cxn modelId="{B18173AF-CFAC-45FE-A96C-DB7A32ABEB79}" srcId="{1716F366-08D8-44B5-B8E4-C5C3B2708BDB}" destId="{63CFDDC4-D6DF-4686-8D4C-7B9C4E86E1E8}" srcOrd="2" destOrd="0" parTransId="{E4DCD494-0578-41D7-A4B8-A9699E130E63}" sibTransId="{D70C129E-DB50-4F01-89EF-7440926277AC}"/>
    <dgm:cxn modelId="{C26847B6-BF0C-4E0C-9AE7-ABF7FF891646}" srcId="{4D3901DF-E3AC-4CC7-8332-7772E4EF1501}" destId="{1960CDAA-5F6E-410B-999B-A6379D8B5408}" srcOrd="0" destOrd="0" parTransId="{C9CF3583-D245-4EAD-AC9A-8123DAFCDD9D}" sibTransId="{C1A45891-AACE-4654-A193-EC81B0DB43CB}"/>
    <dgm:cxn modelId="{EC34EDC2-F5B7-4B11-B92B-14AF1B0D97A1}" type="presOf" srcId="{63CFDDC4-D6DF-4686-8D4C-7B9C4E86E1E8}" destId="{663E48B7-2448-44B8-B78F-1D0FA215B933}" srcOrd="0" destOrd="3" presId="urn:microsoft.com/office/officeart/2008/layout/VerticalCurvedList"/>
    <dgm:cxn modelId="{69DDFDDB-9372-4BA1-AF22-D42678714CD0}" type="presOf" srcId="{44ABB671-62B2-4E58-A2BB-016AE7F6860E}" destId="{E18DC72A-B86C-4ABF-BA9C-0B4C64562236}" srcOrd="0" destOrd="1" presId="urn:microsoft.com/office/officeart/2008/layout/VerticalCurvedList"/>
    <dgm:cxn modelId="{05A687E0-A37E-49BD-A86F-DEE9F43737D0}" type="presOf" srcId="{1716F366-08D8-44B5-B8E4-C5C3B2708BDB}" destId="{663E48B7-2448-44B8-B78F-1D0FA215B933}" srcOrd="0" destOrd="0" presId="urn:microsoft.com/office/officeart/2008/layout/VerticalCurvedList"/>
    <dgm:cxn modelId="{B24821E3-F53E-4791-BE7E-5CE7728D82A8}" srcId="{1716F366-08D8-44B5-B8E4-C5C3B2708BDB}" destId="{017EE95E-46E4-49F4-B745-9E07B9532873}" srcOrd="0" destOrd="0" parTransId="{E77B8212-F5E2-48A9-B6FE-6FBAE903BFC1}" sibTransId="{C9E3C272-4C7B-4E7D-857C-76CBA430D2F9}"/>
    <dgm:cxn modelId="{656F3EED-C9FB-482A-957C-9AB88EF96D3D}" srcId="{4D3901DF-E3AC-4CC7-8332-7772E4EF1501}" destId="{A5C8E182-ED5A-4B58-B987-2D3ED43F552D}" srcOrd="1" destOrd="0" parTransId="{4219F685-D2FB-4432-B84C-9DF5158E8820}" sibTransId="{359641B3-D3F5-4BC2-B542-63CE30255D8C}"/>
    <dgm:cxn modelId="{E93EFEF7-CB61-42E7-AE18-1193D204D507}" srcId="{4D3901DF-E3AC-4CC7-8332-7772E4EF1501}" destId="{D4753245-9B1D-4F34-BB4A-79F0FB0BE077}" srcOrd="3" destOrd="0" parTransId="{27AE0590-38F2-4E27-997C-AFC410017E8C}" sibTransId="{6E153E3A-4CFF-4AB3-A500-A1DC0B7EC968}"/>
    <dgm:cxn modelId="{C8F9CDF9-00A5-4A21-A57D-A2F5D2CDD380}" type="presOf" srcId="{3D3F14B7-497C-4221-9652-2D0CD9B9BDE5}" destId="{2F8788FE-6B8F-4B8C-B97F-F2252603724C}" srcOrd="0" destOrd="5" presId="urn:microsoft.com/office/officeart/2008/layout/VerticalCurvedList"/>
    <dgm:cxn modelId="{5C2DF635-1B52-4212-9D60-C7E69A5ED011}" type="presParOf" srcId="{C0939633-1DA8-4710-AF3D-C7A081868BD3}" destId="{8E5F7088-C334-4745-A1DE-A714FA69E74D}" srcOrd="0" destOrd="0" presId="urn:microsoft.com/office/officeart/2008/layout/VerticalCurvedList"/>
    <dgm:cxn modelId="{1DDAB2C8-9D10-477E-B12C-E3A7A04A56D2}" type="presParOf" srcId="{8E5F7088-C334-4745-A1DE-A714FA69E74D}" destId="{F0E7A932-CC2A-4429-8083-737E1DC376F5}" srcOrd="0" destOrd="0" presId="urn:microsoft.com/office/officeart/2008/layout/VerticalCurvedList"/>
    <dgm:cxn modelId="{4A750058-C2B6-4762-BA36-ACF88A530FAF}" type="presParOf" srcId="{F0E7A932-CC2A-4429-8083-737E1DC376F5}" destId="{CDE36831-4046-4E7A-BB26-2E4DA6845347}" srcOrd="0" destOrd="0" presId="urn:microsoft.com/office/officeart/2008/layout/VerticalCurvedList"/>
    <dgm:cxn modelId="{1AEED24D-24E0-4E9E-B709-E70E42C3CC47}" type="presParOf" srcId="{F0E7A932-CC2A-4429-8083-737E1DC376F5}" destId="{A12EECDD-2B7C-40B8-B170-481E74578F47}" srcOrd="1" destOrd="0" presId="urn:microsoft.com/office/officeart/2008/layout/VerticalCurvedList"/>
    <dgm:cxn modelId="{F9635954-CA3D-4558-B9A7-C3F2B32B90B9}" type="presParOf" srcId="{F0E7A932-CC2A-4429-8083-737E1DC376F5}" destId="{7D437DFF-1BA3-445B-B9CB-C63CD39035CF}" srcOrd="2" destOrd="0" presId="urn:microsoft.com/office/officeart/2008/layout/VerticalCurvedList"/>
    <dgm:cxn modelId="{DD4D9DA6-714C-4C1D-9413-BBF57CE127E7}" type="presParOf" srcId="{F0E7A932-CC2A-4429-8083-737E1DC376F5}" destId="{CAD5FC73-45EC-4E69-ACD5-D380764BB965}" srcOrd="3" destOrd="0" presId="urn:microsoft.com/office/officeart/2008/layout/VerticalCurvedList"/>
    <dgm:cxn modelId="{BB0714D5-E306-4B66-9493-805C8D7E8B32}" type="presParOf" srcId="{8E5F7088-C334-4745-A1DE-A714FA69E74D}" destId="{663E48B7-2448-44B8-B78F-1D0FA215B933}" srcOrd="1" destOrd="0" presId="urn:microsoft.com/office/officeart/2008/layout/VerticalCurvedList"/>
    <dgm:cxn modelId="{19FB5B15-340B-4AB9-BAD6-444085DAD142}" type="presParOf" srcId="{8E5F7088-C334-4745-A1DE-A714FA69E74D}" destId="{71FBB7B1-F050-4B86-8F82-ACB2DBCB9B5E}" srcOrd="2" destOrd="0" presId="urn:microsoft.com/office/officeart/2008/layout/VerticalCurvedList"/>
    <dgm:cxn modelId="{3CC8B002-5632-4855-9825-642EE66FDA1A}" type="presParOf" srcId="{71FBB7B1-F050-4B86-8F82-ACB2DBCB9B5E}" destId="{3A14D407-6327-4609-9839-3D3E0674C427}" srcOrd="0" destOrd="0" presId="urn:microsoft.com/office/officeart/2008/layout/VerticalCurvedList"/>
    <dgm:cxn modelId="{847D6338-D769-4DD0-92CB-6C0471D8453A}" type="presParOf" srcId="{8E5F7088-C334-4745-A1DE-A714FA69E74D}" destId="{2F8788FE-6B8F-4B8C-B97F-F2252603724C}" srcOrd="3" destOrd="0" presId="urn:microsoft.com/office/officeart/2008/layout/VerticalCurvedList"/>
    <dgm:cxn modelId="{7E6E1C74-435C-4436-AEF4-2B03334DFCAA}" type="presParOf" srcId="{8E5F7088-C334-4745-A1DE-A714FA69E74D}" destId="{4F4D38C1-B1C3-45FF-B410-31FE9E31CFDC}" srcOrd="4" destOrd="0" presId="urn:microsoft.com/office/officeart/2008/layout/VerticalCurvedList"/>
    <dgm:cxn modelId="{62917061-44D4-43BB-BE8F-79C6AF3111D8}" type="presParOf" srcId="{4F4D38C1-B1C3-45FF-B410-31FE9E31CFDC}" destId="{A972BE40-94CC-4F70-9698-F2C083BF7E4C}" srcOrd="0" destOrd="0" presId="urn:microsoft.com/office/officeart/2008/layout/VerticalCurvedList"/>
    <dgm:cxn modelId="{55AD236A-8BAA-40E9-B8DF-DFC583195425}" type="presParOf" srcId="{8E5F7088-C334-4745-A1DE-A714FA69E74D}" destId="{E18DC72A-B86C-4ABF-BA9C-0B4C64562236}" srcOrd="5" destOrd="0" presId="urn:microsoft.com/office/officeart/2008/layout/VerticalCurvedList"/>
    <dgm:cxn modelId="{7A375169-9610-40D6-9CDC-1CD705D7F542}" type="presParOf" srcId="{8E5F7088-C334-4745-A1DE-A714FA69E74D}" destId="{C88BA0BD-ED60-4E84-ABC2-ACB210299C0E}" srcOrd="6" destOrd="0" presId="urn:microsoft.com/office/officeart/2008/layout/VerticalCurvedList"/>
    <dgm:cxn modelId="{0A6898F4-3AEA-4721-B86B-986AC20545B5}" type="presParOf" srcId="{C88BA0BD-ED60-4E84-ABC2-ACB210299C0E}" destId="{2B5CE800-7C21-429E-9DD0-6A884A92F34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E822D95-D442-4DC6-BF89-461635B8C16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300D987E-1AB1-41BC-87D5-6B431971A3D6}">
      <dgm:prSet phldrT="[Tekst]" custT="1"/>
      <dgm:spPr/>
      <dgm:t>
        <a:bodyPr/>
        <a:lstStyle/>
        <a:p>
          <a:r>
            <a:rPr lang="pl-PL" sz="2000" dirty="0"/>
            <a:t>1. Przedsięwzięcie wpisuje się w cel programu priorytetowego </a:t>
          </a:r>
        </a:p>
      </dgm:t>
    </dgm:pt>
    <dgm:pt modelId="{DE1376F8-2581-4E01-AB1E-4DD7090496E9}" type="parTrans" cxnId="{353D0AC5-B1B5-4ED6-8DB2-041EFD346A80}">
      <dgm:prSet/>
      <dgm:spPr/>
      <dgm:t>
        <a:bodyPr/>
        <a:lstStyle/>
        <a:p>
          <a:endParaRPr lang="pl-PL"/>
        </a:p>
      </dgm:t>
    </dgm:pt>
    <dgm:pt modelId="{08EF3542-9D5F-4BC9-94F5-2BD77BB2F590}" type="sibTrans" cxnId="{353D0AC5-B1B5-4ED6-8DB2-041EFD346A80}">
      <dgm:prSet/>
      <dgm:spPr/>
      <dgm:t>
        <a:bodyPr/>
        <a:lstStyle/>
        <a:p>
          <a:endParaRPr lang="pl-PL"/>
        </a:p>
      </dgm:t>
    </dgm:pt>
    <dgm:pt modelId="{3BB44463-7AD8-4013-81B0-D62A7F488C7E}">
      <dgm:prSet phldrT="[Tekst]" custT="1"/>
      <dgm:spPr/>
      <dgm:t>
        <a:bodyPr/>
        <a:lstStyle/>
        <a:p>
          <a:pPr marL="0" indent="0" algn="just">
            <a:buNone/>
          </a:pPr>
          <a:r>
            <a:rPr lang="pl-PL" sz="1400" dirty="0"/>
            <a:t>Należy przedstawić merytoryczne uzasadnienie, w jaki sposób innowacyjne rozwiązanie zdaniem Wnioskodawcy wpisuje się w cele ogólne Programu Priorytetowego oraz dany cel środowiskowy wskazany w pkt. 1  Programu Priorytetowego. </a:t>
          </a:r>
        </a:p>
      </dgm:t>
    </dgm:pt>
    <dgm:pt modelId="{25E42685-CA49-4C12-83E8-B83B69997945}" type="parTrans" cxnId="{D32ACD15-73C5-4F55-830A-9412940766F6}">
      <dgm:prSet/>
      <dgm:spPr/>
      <dgm:t>
        <a:bodyPr/>
        <a:lstStyle/>
        <a:p>
          <a:endParaRPr lang="pl-PL"/>
        </a:p>
      </dgm:t>
    </dgm:pt>
    <dgm:pt modelId="{4B816A66-C15B-4908-84CE-49496E15B742}" type="sibTrans" cxnId="{D32ACD15-73C5-4F55-830A-9412940766F6}">
      <dgm:prSet/>
      <dgm:spPr/>
      <dgm:t>
        <a:bodyPr/>
        <a:lstStyle/>
        <a:p>
          <a:endParaRPr lang="pl-PL"/>
        </a:p>
      </dgm:t>
    </dgm:pt>
    <dgm:pt modelId="{640A809D-6B75-4F35-AF81-A45DBD2A8442}">
      <dgm:prSet phldrT="[Tekst]" custT="1"/>
      <dgm:spPr/>
      <dgm:t>
        <a:bodyPr/>
        <a:lstStyle/>
        <a:p>
          <a:pPr marL="114300" indent="0" algn="just">
            <a:buNone/>
          </a:pPr>
          <a:endParaRPr lang="pl-PL" sz="1400" dirty="0"/>
        </a:p>
      </dgm:t>
    </dgm:pt>
    <dgm:pt modelId="{0175E772-0978-40FB-8365-192F14C26CF5}" type="parTrans" cxnId="{D899CE37-0A5E-431C-963F-45AFD3B8621D}">
      <dgm:prSet/>
      <dgm:spPr/>
      <dgm:t>
        <a:bodyPr/>
        <a:lstStyle/>
        <a:p>
          <a:endParaRPr lang="pl-PL"/>
        </a:p>
      </dgm:t>
    </dgm:pt>
    <dgm:pt modelId="{B80FE5B9-4521-4FDC-9620-C32DDD63BDC4}" type="sibTrans" cxnId="{D899CE37-0A5E-431C-963F-45AFD3B8621D}">
      <dgm:prSet/>
      <dgm:spPr/>
      <dgm:t>
        <a:bodyPr/>
        <a:lstStyle/>
        <a:p>
          <a:endParaRPr lang="pl-PL"/>
        </a:p>
      </dgm:t>
    </dgm:pt>
    <dgm:pt modelId="{4577932A-2227-48D3-9D21-11FBEDED1ADF}">
      <dgm:prSet phldrT="[Tekst]" custT="1"/>
      <dgm:spPr/>
      <dgm:t>
        <a:bodyPr/>
        <a:lstStyle/>
        <a:p>
          <a:pPr marL="0" indent="0" algn="just">
            <a:buNone/>
          </a:pPr>
          <a:r>
            <a:rPr lang="pl-PL" sz="1400" dirty="0"/>
            <a:t>Przedstawiając uzasadnienie należy  również uwzględnić brak negatywnego wpływu (Do Not </a:t>
          </a:r>
          <a:r>
            <a:rPr lang="pl-PL" sz="1400" dirty="0" err="1"/>
            <a:t>Significant</a:t>
          </a:r>
          <a:r>
            <a:rPr lang="pl-PL" sz="1400" dirty="0"/>
            <a:t> </a:t>
          </a:r>
          <a:r>
            <a:rPr lang="pl-PL" sz="1400" dirty="0" err="1"/>
            <a:t>Harm</a:t>
          </a:r>
          <a:r>
            <a:rPr lang="pl-PL" sz="1400" dirty="0"/>
            <a:t>) na pozostałe obszary środowiskowe, tj. poza celem środowiskowym którego dotyczy projekt. </a:t>
          </a:r>
        </a:p>
      </dgm:t>
    </dgm:pt>
    <dgm:pt modelId="{0095527D-4732-4075-9579-B1638C5F430F}" type="parTrans" cxnId="{393D21B2-0F66-4452-BD98-EFCF44E83E32}">
      <dgm:prSet/>
      <dgm:spPr/>
      <dgm:t>
        <a:bodyPr/>
        <a:lstStyle/>
        <a:p>
          <a:endParaRPr lang="pl-PL"/>
        </a:p>
      </dgm:t>
    </dgm:pt>
    <dgm:pt modelId="{6D131785-0187-42E5-A923-ABD19A5BB4FA}" type="sibTrans" cxnId="{393D21B2-0F66-4452-BD98-EFCF44E83E32}">
      <dgm:prSet/>
      <dgm:spPr/>
      <dgm:t>
        <a:bodyPr/>
        <a:lstStyle/>
        <a:p>
          <a:endParaRPr lang="pl-PL"/>
        </a:p>
      </dgm:t>
    </dgm:pt>
    <dgm:pt modelId="{4FDD6F56-80A9-4357-84CD-83B0BB739CCB}">
      <dgm:prSet phldrT="[Tekst]" custT="1"/>
      <dgm:spPr/>
      <dgm:t>
        <a:bodyPr/>
        <a:lstStyle/>
        <a:p>
          <a:pPr marL="0" indent="0" algn="just">
            <a:buNone/>
          </a:pPr>
          <a:endParaRPr lang="pl-PL" sz="1400" dirty="0"/>
        </a:p>
      </dgm:t>
    </dgm:pt>
    <dgm:pt modelId="{03352C82-BF78-4451-A3D0-7BFDAFD35586}" type="parTrans" cxnId="{C7BD1C83-FFDC-4DBB-9B96-87C1AC9686D8}">
      <dgm:prSet/>
      <dgm:spPr/>
      <dgm:t>
        <a:bodyPr/>
        <a:lstStyle/>
        <a:p>
          <a:endParaRPr lang="pl-PL"/>
        </a:p>
      </dgm:t>
    </dgm:pt>
    <dgm:pt modelId="{3CC92933-C61E-48D6-BFC6-49834351B69A}" type="sibTrans" cxnId="{C7BD1C83-FFDC-4DBB-9B96-87C1AC9686D8}">
      <dgm:prSet/>
      <dgm:spPr/>
      <dgm:t>
        <a:bodyPr/>
        <a:lstStyle/>
        <a:p>
          <a:endParaRPr lang="pl-PL"/>
        </a:p>
      </dgm:t>
    </dgm:pt>
    <dgm:pt modelId="{D605DB75-C6B0-473F-B89F-596F13BBB429}">
      <dgm:prSet phldrT="[Tekst]" custT="1"/>
      <dgm:spPr/>
      <dgm:t>
        <a:bodyPr/>
        <a:lstStyle/>
        <a:p>
          <a:pPr marL="0" indent="0" algn="just">
            <a:buNone/>
          </a:pPr>
          <a:endParaRPr lang="pl-PL" sz="1400" dirty="0"/>
        </a:p>
      </dgm:t>
    </dgm:pt>
    <dgm:pt modelId="{2262533E-E8BF-4C9E-BE56-A258871FB498}" type="parTrans" cxnId="{95C4207B-7ACB-4836-94D9-E7BCAE93FB54}">
      <dgm:prSet/>
      <dgm:spPr/>
      <dgm:t>
        <a:bodyPr/>
        <a:lstStyle/>
        <a:p>
          <a:endParaRPr lang="pl-PL"/>
        </a:p>
      </dgm:t>
    </dgm:pt>
    <dgm:pt modelId="{2B5B028F-A9E7-4203-AB40-EBFFC6283D48}" type="sibTrans" cxnId="{95C4207B-7ACB-4836-94D9-E7BCAE93FB54}">
      <dgm:prSet/>
      <dgm:spPr/>
      <dgm:t>
        <a:bodyPr/>
        <a:lstStyle/>
        <a:p>
          <a:endParaRPr lang="pl-PL"/>
        </a:p>
      </dgm:t>
    </dgm:pt>
    <dgm:pt modelId="{BBD196F4-2E05-43C5-B085-BE51426805C2}">
      <dgm:prSet phldrT="[Tekst]" custT="1"/>
      <dgm:spPr/>
      <dgm:t>
        <a:bodyPr/>
        <a:lstStyle/>
        <a:p>
          <a:pPr marL="0" indent="0" algn="just">
            <a:buNone/>
          </a:pPr>
          <a:endParaRPr lang="pl-PL" sz="1400" dirty="0"/>
        </a:p>
      </dgm:t>
    </dgm:pt>
    <dgm:pt modelId="{24D9C3B9-23E1-4C2B-AC35-140F175BC2EB}" type="parTrans" cxnId="{6534B088-2AE4-42BF-8DCC-2B9E8C3DEAC4}">
      <dgm:prSet/>
      <dgm:spPr/>
      <dgm:t>
        <a:bodyPr/>
        <a:lstStyle/>
        <a:p>
          <a:endParaRPr lang="pl-PL"/>
        </a:p>
      </dgm:t>
    </dgm:pt>
    <dgm:pt modelId="{23369649-CA10-42B4-99A9-B38CD2DCEBF9}" type="sibTrans" cxnId="{6534B088-2AE4-42BF-8DCC-2B9E8C3DEAC4}">
      <dgm:prSet/>
      <dgm:spPr/>
      <dgm:t>
        <a:bodyPr/>
        <a:lstStyle/>
        <a:p>
          <a:endParaRPr lang="pl-PL"/>
        </a:p>
      </dgm:t>
    </dgm:pt>
    <dgm:pt modelId="{F65301DC-EA73-43F6-8B3C-0A3ADC2B863E}">
      <dgm:prSet phldrT="[Tekst]" custT="1"/>
      <dgm:spPr/>
      <dgm:t>
        <a:bodyPr/>
        <a:lstStyle/>
        <a:p>
          <a:pPr marL="0" indent="0" algn="just">
            <a:buNone/>
          </a:pPr>
          <a:endParaRPr lang="pl-PL" sz="1400" dirty="0"/>
        </a:p>
      </dgm:t>
    </dgm:pt>
    <dgm:pt modelId="{45736A47-2A48-4683-87D0-3C84FC6F0F09}" type="parTrans" cxnId="{342C9FB1-C817-443B-B62B-7143886A5D23}">
      <dgm:prSet/>
      <dgm:spPr/>
      <dgm:t>
        <a:bodyPr/>
        <a:lstStyle/>
        <a:p>
          <a:endParaRPr lang="pl-PL"/>
        </a:p>
      </dgm:t>
    </dgm:pt>
    <dgm:pt modelId="{CEECEE5E-5717-4963-93EA-F164927D9C80}" type="sibTrans" cxnId="{342C9FB1-C817-443B-B62B-7143886A5D23}">
      <dgm:prSet/>
      <dgm:spPr/>
      <dgm:t>
        <a:bodyPr/>
        <a:lstStyle/>
        <a:p>
          <a:endParaRPr lang="pl-PL"/>
        </a:p>
      </dgm:t>
    </dgm:pt>
    <dgm:pt modelId="{74922EAC-9AAB-438B-BDD6-DD46EE0EC681}">
      <dgm:prSet phldrT="[Tekst]" custT="1"/>
      <dgm:spPr/>
      <dgm:t>
        <a:bodyPr/>
        <a:lstStyle/>
        <a:p>
          <a:pPr marL="0" indent="0" algn="just">
            <a:buNone/>
          </a:pPr>
          <a:endParaRPr lang="pl-PL" sz="1400" dirty="0"/>
        </a:p>
      </dgm:t>
    </dgm:pt>
    <dgm:pt modelId="{AB7ED385-AD32-404C-BDDE-1349F2A1A0E2}" type="parTrans" cxnId="{B43B0E3C-4F7D-4B6E-B632-81728C20B75B}">
      <dgm:prSet/>
      <dgm:spPr/>
      <dgm:t>
        <a:bodyPr/>
        <a:lstStyle/>
        <a:p>
          <a:endParaRPr lang="pl-PL"/>
        </a:p>
      </dgm:t>
    </dgm:pt>
    <dgm:pt modelId="{60F0539E-EF0A-4216-AE8E-B837A61FA029}" type="sibTrans" cxnId="{B43B0E3C-4F7D-4B6E-B632-81728C20B75B}">
      <dgm:prSet/>
      <dgm:spPr/>
      <dgm:t>
        <a:bodyPr/>
        <a:lstStyle/>
        <a:p>
          <a:endParaRPr lang="pl-PL"/>
        </a:p>
      </dgm:t>
    </dgm:pt>
    <dgm:pt modelId="{A0F840C1-3FF1-404B-BFD3-7F6F6AAFD384}">
      <dgm:prSet phldrT="[Tekst]" custT="1"/>
      <dgm:spPr/>
      <dgm:t>
        <a:bodyPr/>
        <a:lstStyle/>
        <a:p>
          <a:pPr marL="0" indent="0" algn="just">
            <a:buNone/>
          </a:pPr>
          <a:endParaRPr lang="pl-PL" sz="1400" dirty="0"/>
        </a:p>
      </dgm:t>
    </dgm:pt>
    <dgm:pt modelId="{A5B320E6-7E67-4F97-95AA-61F3CECFBF79}" type="parTrans" cxnId="{361AB973-8273-4070-A7F0-FE0560E71556}">
      <dgm:prSet/>
      <dgm:spPr/>
      <dgm:t>
        <a:bodyPr/>
        <a:lstStyle/>
        <a:p>
          <a:endParaRPr lang="pl-PL"/>
        </a:p>
      </dgm:t>
    </dgm:pt>
    <dgm:pt modelId="{49792A16-EE9E-4F54-BB83-09D8FE098E42}" type="sibTrans" cxnId="{361AB973-8273-4070-A7F0-FE0560E71556}">
      <dgm:prSet/>
      <dgm:spPr/>
      <dgm:t>
        <a:bodyPr/>
        <a:lstStyle/>
        <a:p>
          <a:endParaRPr lang="pl-PL"/>
        </a:p>
      </dgm:t>
    </dgm:pt>
    <dgm:pt modelId="{47666341-BAF1-4ABA-B87C-5414417303E8}">
      <dgm:prSet phldrT="[Tekst]" custT="1"/>
      <dgm:spPr/>
      <dgm:t>
        <a:bodyPr/>
        <a:lstStyle/>
        <a:p>
          <a:pPr marL="0" indent="0" algn="just">
            <a:buNone/>
          </a:pPr>
          <a:endParaRPr lang="pl-PL" sz="1400" dirty="0"/>
        </a:p>
      </dgm:t>
    </dgm:pt>
    <dgm:pt modelId="{57E96F74-E870-48F9-B09A-D759ABB2273B}" type="parTrans" cxnId="{C4FAD4CC-7D38-4AE3-85E6-11F99D0E2EEC}">
      <dgm:prSet/>
      <dgm:spPr/>
      <dgm:t>
        <a:bodyPr/>
        <a:lstStyle/>
        <a:p>
          <a:endParaRPr lang="pl-PL"/>
        </a:p>
      </dgm:t>
    </dgm:pt>
    <dgm:pt modelId="{FCE7DAC2-90AC-4DCB-8DA8-D3DE439F5ED8}" type="sibTrans" cxnId="{C4FAD4CC-7D38-4AE3-85E6-11F99D0E2EEC}">
      <dgm:prSet/>
      <dgm:spPr/>
      <dgm:t>
        <a:bodyPr/>
        <a:lstStyle/>
        <a:p>
          <a:endParaRPr lang="pl-PL"/>
        </a:p>
      </dgm:t>
    </dgm:pt>
    <dgm:pt modelId="{0E586CD5-4CB4-4CBB-87EB-B78FCA0D8EB4}">
      <dgm:prSet phldrT="[Tekst]" custT="1"/>
      <dgm:spPr/>
      <dgm:t>
        <a:bodyPr/>
        <a:lstStyle/>
        <a:p>
          <a:pPr marL="0" indent="0" algn="just">
            <a:buNone/>
          </a:pPr>
          <a:endParaRPr lang="pl-PL" sz="1400" dirty="0"/>
        </a:p>
      </dgm:t>
    </dgm:pt>
    <dgm:pt modelId="{1F8C1390-2F1A-4CEE-9DBA-2305D3C1F585}" type="parTrans" cxnId="{7BAAB536-0612-45B0-B75D-58020D2F04A6}">
      <dgm:prSet/>
      <dgm:spPr/>
      <dgm:t>
        <a:bodyPr/>
        <a:lstStyle/>
        <a:p>
          <a:endParaRPr lang="pl-PL"/>
        </a:p>
      </dgm:t>
    </dgm:pt>
    <dgm:pt modelId="{2EAF3836-A4D7-4E2D-9D9B-5BADB13FD200}" type="sibTrans" cxnId="{7BAAB536-0612-45B0-B75D-58020D2F04A6}">
      <dgm:prSet/>
      <dgm:spPr/>
      <dgm:t>
        <a:bodyPr/>
        <a:lstStyle/>
        <a:p>
          <a:endParaRPr lang="pl-PL"/>
        </a:p>
      </dgm:t>
    </dgm:pt>
    <dgm:pt modelId="{695A8A34-01F6-4DCA-ABEC-4A89DD378E81}">
      <dgm:prSet phldrT="[Tekst]" custT="1"/>
      <dgm:spPr/>
      <dgm:t>
        <a:bodyPr/>
        <a:lstStyle/>
        <a:p>
          <a:pPr marL="0" indent="0" algn="just">
            <a:buNone/>
          </a:pPr>
          <a:r>
            <a:rPr lang="pl-PL" sz="1400" dirty="0"/>
            <a:t>W przypadku wskazania więcej niż jednego celu – należy wskazać cel główny (wiodący) i szczególnie w tym zakresie przedstawić uzasadnienie. </a:t>
          </a:r>
        </a:p>
      </dgm:t>
    </dgm:pt>
    <dgm:pt modelId="{12D454F1-89A8-4C39-AD77-CE4E6105FD78}" type="parTrans" cxnId="{11490C54-7518-4AD6-893F-F304E06A6084}">
      <dgm:prSet/>
      <dgm:spPr/>
      <dgm:t>
        <a:bodyPr/>
        <a:lstStyle/>
        <a:p>
          <a:endParaRPr lang="pl-PL"/>
        </a:p>
      </dgm:t>
    </dgm:pt>
    <dgm:pt modelId="{0F03A95A-66C4-40C1-BF7A-6A6B6C7B19CC}" type="sibTrans" cxnId="{11490C54-7518-4AD6-893F-F304E06A6084}">
      <dgm:prSet/>
      <dgm:spPr/>
      <dgm:t>
        <a:bodyPr/>
        <a:lstStyle/>
        <a:p>
          <a:endParaRPr lang="pl-PL"/>
        </a:p>
      </dgm:t>
    </dgm:pt>
    <dgm:pt modelId="{5C489764-9458-4356-A51E-ACD716160554}">
      <dgm:prSet phldrT="[Tekst]" custT="1"/>
      <dgm:spPr/>
      <dgm:t>
        <a:bodyPr/>
        <a:lstStyle/>
        <a:p>
          <a:pPr marL="0" indent="0" algn="just">
            <a:buNone/>
          </a:pPr>
          <a:endParaRPr lang="pl-PL" sz="1400" dirty="0"/>
        </a:p>
      </dgm:t>
    </dgm:pt>
    <dgm:pt modelId="{0A385508-D40F-4E35-AE15-AA3F51016817}" type="sibTrans" cxnId="{53FFA562-6A98-418C-BBDD-63A62C4BB93A}">
      <dgm:prSet/>
      <dgm:spPr/>
      <dgm:t>
        <a:bodyPr/>
        <a:lstStyle/>
        <a:p>
          <a:endParaRPr lang="pl-PL"/>
        </a:p>
      </dgm:t>
    </dgm:pt>
    <dgm:pt modelId="{38CE0F44-83D7-4246-97C5-7559BF7CFF41}" type="parTrans" cxnId="{53FFA562-6A98-418C-BBDD-63A62C4BB93A}">
      <dgm:prSet/>
      <dgm:spPr/>
      <dgm:t>
        <a:bodyPr/>
        <a:lstStyle/>
        <a:p>
          <a:endParaRPr lang="pl-PL"/>
        </a:p>
      </dgm:t>
    </dgm:pt>
    <dgm:pt modelId="{2E117FD7-4716-4A24-B864-8B943F71E195}">
      <dgm:prSet phldrT="[Tekst]" custT="1"/>
      <dgm:spPr/>
      <dgm:t>
        <a:bodyPr/>
        <a:lstStyle/>
        <a:p>
          <a:pPr marL="0" indent="0" algn="just">
            <a:buNone/>
          </a:pPr>
          <a:endParaRPr lang="pl-PL" sz="1400" dirty="0"/>
        </a:p>
      </dgm:t>
    </dgm:pt>
    <dgm:pt modelId="{C410274E-4DC5-4CED-BF58-86DF7DA2EA71}" type="sibTrans" cxnId="{6CF227CB-010B-44BB-9DD5-7BB2CF7453EC}">
      <dgm:prSet/>
      <dgm:spPr/>
      <dgm:t>
        <a:bodyPr/>
        <a:lstStyle/>
        <a:p>
          <a:endParaRPr lang="pl-PL"/>
        </a:p>
      </dgm:t>
    </dgm:pt>
    <dgm:pt modelId="{730058AC-09FE-4D6D-B60D-B88BFA1D638B}" type="parTrans" cxnId="{6CF227CB-010B-44BB-9DD5-7BB2CF7453EC}">
      <dgm:prSet/>
      <dgm:spPr/>
      <dgm:t>
        <a:bodyPr/>
        <a:lstStyle/>
        <a:p>
          <a:endParaRPr lang="pl-PL"/>
        </a:p>
      </dgm:t>
    </dgm:pt>
    <dgm:pt modelId="{0371B19C-EA23-4A34-AD04-170D11E68AA7}">
      <dgm:prSet phldrT="[Tekst]" custT="1"/>
      <dgm:spPr/>
      <dgm:t>
        <a:bodyPr/>
        <a:lstStyle/>
        <a:p>
          <a:pPr marL="0" indent="0" algn="just">
            <a:buNone/>
          </a:pPr>
          <a:endParaRPr lang="pl-PL" sz="1400" dirty="0"/>
        </a:p>
      </dgm:t>
    </dgm:pt>
    <dgm:pt modelId="{F4F8678D-A5F3-4DC6-8663-F78AEC88FD6A}" type="sibTrans" cxnId="{2F62042A-12FD-47A9-88EB-10C9975FCB2E}">
      <dgm:prSet/>
      <dgm:spPr/>
      <dgm:t>
        <a:bodyPr/>
        <a:lstStyle/>
        <a:p>
          <a:endParaRPr lang="pl-PL"/>
        </a:p>
      </dgm:t>
    </dgm:pt>
    <dgm:pt modelId="{FB6419FD-B41B-492F-8BE5-13CDC1AC0FF9}" type="parTrans" cxnId="{2F62042A-12FD-47A9-88EB-10C9975FCB2E}">
      <dgm:prSet/>
      <dgm:spPr/>
      <dgm:t>
        <a:bodyPr/>
        <a:lstStyle/>
        <a:p>
          <a:endParaRPr lang="pl-PL"/>
        </a:p>
      </dgm:t>
    </dgm:pt>
    <dgm:pt modelId="{1C3A31C6-3B3E-4A8C-8E0C-90F8737643CA}">
      <dgm:prSet phldrT="[Tekst]" custT="1"/>
      <dgm:spPr/>
      <dgm:t>
        <a:bodyPr/>
        <a:lstStyle/>
        <a:p>
          <a:pPr marL="0" indent="0" algn="just">
            <a:buNone/>
          </a:pPr>
          <a:endParaRPr lang="pl-PL" sz="1400" dirty="0"/>
        </a:p>
      </dgm:t>
    </dgm:pt>
    <dgm:pt modelId="{564A2151-4C24-4DED-BC0F-AD39852F6606}" type="parTrans" cxnId="{BEE6EA66-1DCF-4E92-9CC7-FB23C91D9B66}">
      <dgm:prSet/>
      <dgm:spPr/>
      <dgm:t>
        <a:bodyPr/>
        <a:lstStyle/>
        <a:p>
          <a:endParaRPr lang="pl-PL"/>
        </a:p>
      </dgm:t>
    </dgm:pt>
    <dgm:pt modelId="{C3B37936-0A0B-4109-9420-F438DE9FC106}" type="sibTrans" cxnId="{BEE6EA66-1DCF-4E92-9CC7-FB23C91D9B66}">
      <dgm:prSet/>
      <dgm:spPr/>
      <dgm:t>
        <a:bodyPr/>
        <a:lstStyle/>
        <a:p>
          <a:endParaRPr lang="pl-PL"/>
        </a:p>
      </dgm:t>
    </dgm:pt>
    <dgm:pt modelId="{4F4633A4-5708-453C-BDAC-8AA9AFB735AB}">
      <dgm:prSet phldrT="[Tekst]" custT="1"/>
      <dgm:spPr/>
      <dgm:t>
        <a:bodyPr/>
        <a:lstStyle/>
        <a:p>
          <a:pPr marL="0" indent="0" algn="just">
            <a:buNone/>
          </a:pPr>
          <a:endParaRPr lang="pl-PL" sz="1400" dirty="0"/>
        </a:p>
      </dgm:t>
    </dgm:pt>
    <dgm:pt modelId="{693ECEB8-3986-4C64-9E9A-A5F86198AA43}" type="parTrans" cxnId="{20A86C7E-BF20-4CF9-8B80-D4916F954C97}">
      <dgm:prSet/>
      <dgm:spPr/>
      <dgm:t>
        <a:bodyPr/>
        <a:lstStyle/>
        <a:p>
          <a:endParaRPr lang="pl-PL"/>
        </a:p>
      </dgm:t>
    </dgm:pt>
    <dgm:pt modelId="{14B33FB4-BDE4-4204-94C8-EF4ADA0049A2}" type="sibTrans" cxnId="{20A86C7E-BF20-4CF9-8B80-D4916F954C97}">
      <dgm:prSet/>
      <dgm:spPr/>
      <dgm:t>
        <a:bodyPr/>
        <a:lstStyle/>
        <a:p>
          <a:endParaRPr lang="pl-PL"/>
        </a:p>
      </dgm:t>
    </dgm:pt>
    <dgm:pt modelId="{D3F62674-26FA-43AC-9608-A6A9C2D1FDE1}">
      <dgm:prSet phldrT="[Tekst]" custT="1"/>
      <dgm:spPr/>
      <dgm:t>
        <a:bodyPr/>
        <a:lstStyle/>
        <a:p>
          <a:pPr marL="0" indent="0" algn="just">
            <a:buNone/>
          </a:pPr>
          <a:r>
            <a:rPr lang="pl-PL" sz="1400" b="1" dirty="0"/>
            <a:t>Ilość punktów do uzyskania - 5 pkt.  (waga 1). Uzyskanie 0 pkt powoduje odrzucenie wniosku.</a:t>
          </a:r>
        </a:p>
      </dgm:t>
    </dgm:pt>
    <dgm:pt modelId="{C55DCAA6-0387-499E-A14A-25D691DD371C}" type="parTrans" cxnId="{618F1887-6D89-4D6E-8A7D-684F3C1DEF34}">
      <dgm:prSet/>
      <dgm:spPr/>
      <dgm:t>
        <a:bodyPr/>
        <a:lstStyle/>
        <a:p>
          <a:endParaRPr lang="pl-PL"/>
        </a:p>
      </dgm:t>
    </dgm:pt>
    <dgm:pt modelId="{9C60ED58-B773-4AD3-81BF-3309451F9F3A}" type="sibTrans" cxnId="{618F1887-6D89-4D6E-8A7D-684F3C1DEF34}">
      <dgm:prSet/>
      <dgm:spPr/>
      <dgm:t>
        <a:bodyPr/>
        <a:lstStyle/>
        <a:p>
          <a:endParaRPr lang="pl-PL"/>
        </a:p>
      </dgm:t>
    </dgm:pt>
    <dgm:pt modelId="{FE7CB690-4B5D-472E-9E81-37F356F10AE8}">
      <dgm:prSet phldrT="[Tekst]" custT="1"/>
      <dgm:spPr/>
      <dgm:t>
        <a:bodyPr/>
        <a:lstStyle/>
        <a:p>
          <a:pPr marL="0" indent="0" algn="just">
            <a:buNone/>
          </a:pPr>
          <a:endParaRPr lang="pl-PL" sz="1400" dirty="0"/>
        </a:p>
      </dgm:t>
    </dgm:pt>
    <dgm:pt modelId="{DED90103-2450-4532-822F-1E91D21A8C67}" type="parTrans" cxnId="{2295DE3F-06C6-422A-8B68-896E2B824CA9}">
      <dgm:prSet/>
      <dgm:spPr/>
      <dgm:t>
        <a:bodyPr/>
        <a:lstStyle/>
        <a:p>
          <a:endParaRPr lang="pl-PL"/>
        </a:p>
      </dgm:t>
    </dgm:pt>
    <dgm:pt modelId="{A5C8CB90-0D2C-48E9-98AD-3F6E57329237}" type="sibTrans" cxnId="{2295DE3F-06C6-422A-8B68-896E2B824CA9}">
      <dgm:prSet/>
      <dgm:spPr/>
      <dgm:t>
        <a:bodyPr/>
        <a:lstStyle/>
        <a:p>
          <a:endParaRPr lang="pl-PL"/>
        </a:p>
      </dgm:t>
    </dgm:pt>
    <dgm:pt modelId="{1FAE8312-8A69-4359-96F5-F238E4753E9F}" type="pres">
      <dgm:prSet presAssocID="{AE822D95-D442-4DC6-BF89-461635B8C165}" presName="linear" presStyleCnt="0">
        <dgm:presLayoutVars>
          <dgm:animLvl val="lvl"/>
          <dgm:resizeHandles val="exact"/>
        </dgm:presLayoutVars>
      </dgm:prSet>
      <dgm:spPr/>
    </dgm:pt>
    <dgm:pt modelId="{EFFD33BD-3DF5-4C6E-84D2-E3D1FD2D5FDA}" type="pres">
      <dgm:prSet presAssocID="{300D987E-1AB1-41BC-87D5-6B431971A3D6}" presName="parentText" presStyleLbl="node1" presStyleIdx="0" presStyleCnt="1" custScaleY="164480" custLinFactNeighborX="-440" custLinFactNeighborY="-145">
        <dgm:presLayoutVars>
          <dgm:chMax val="0"/>
          <dgm:bulletEnabled val="1"/>
        </dgm:presLayoutVars>
      </dgm:prSet>
      <dgm:spPr/>
    </dgm:pt>
    <dgm:pt modelId="{13AF972C-D087-475D-AC36-E30A4B3C75E1}" type="pres">
      <dgm:prSet presAssocID="{300D987E-1AB1-41BC-87D5-6B431971A3D6}" presName="childText" presStyleLbl="revTx" presStyleIdx="0" presStyleCnt="1" custScaleY="403608">
        <dgm:presLayoutVars>
          <dgm:bulletEnabled val="1"/>
        </dgm:presLayoutVars>
      </dgm:prSet>
      <dgm:spPr/>
    </dgm:pt>
  </dgm:ptLst>
  <dgm:cxnLst>
    <dgm:cxn modelId="{0D026C0B-D780-4931-B08D-9A359E2E1ABD}" type="presOf" srcId="{640A809D-6B75-4F35-AF81-A45DBD2A8442}" destId="{13AF972C-D087-475D-AC36-E30A4B3C75E1}" srcOrd="0" destOrd="0" presId="urn:microsoft.com/office/officeart/2005/8/layout/vList2"/>
    <dgm:cxn modelId="{C2C14C0E-C555-40AB-A7F3-7D3D1B50CFF5}" type="presOf" srcId="{4F4633A4-5708-453C-BDAC-8AA9AFB735AB}" destId="{13AF972C-D087-475D-AC36-E30A4B3C75E1}" srcOrd="0" destOrd="18" presId="urn:microsoft.com/office/officeart/2005/8/layout/vList2"/>
    <dgm:cxn modelId="{4DF51611-DC2F-463C-A9EB-49CA522AC595}" type="presOf" srcId="{300D987E-1AB1-41BC-87D5-6B431971A3D6}" destId="{EFFD33BD-3DF5-4C6E-84D2-E3D1FD2D5FDA}" srcOrd="0" destOrd="0" presId="urn:microsoft.com/office/officeart/2005/8/layout/vList2"/>
    <dgm:cxn modelId="{D32ACD15-73C5-4F55-830A-9412940766F6}" srcId="{300D987E-1AB1-41BC-87D5-6B431971A3D6}" destId="{3BB44463-7AD8-4013-81B0-D62A7F488C7E}" srcOrd="1" destOrd="0" parTransId="{25E42685-CA49-4C12-83E8-B83B69997945}" sibTransId="{4B816A66-C15B-4908-84CE-49496E15B742}"/>
    <dgm:cxn modelId="{D7B0251C-6BF4-4B4E-B032-3F70A552B97E}" type="presOf" srcId="{4577932A-2227-48D3-9D21-11FBEDED1ADF}" destId="{13AF972C-D087-475D-AC36-E30A4B3C75E1}" srcOrd="0" destOrd="15" presId="urn:microsoft.com/office/officeart/2005/8/layout/vList2"/>
    <dgm:cxn modelId="{E12E8E24-E61F-4D18-833F-66E0FD092BF8}" type="presOf" srcId="{74922EAC-9AAB-438B-BDD6-DD46EE0EC681}" destId="{13AF972C-D087-475D-AC36-E30A4B3C75E1}" srcOrd="0" destOrd="10" presId="urn:microsoft.com/office/officeart/2005/8/layout/vList2"/>
    <dgm:cxn modelId="{E5C1BD29-BE68-459E-90B8-DE9A86FD8BD8}" type="presOf" srcId="{5C489764-9458-4356-A51E-ACD716160554}" destId="{13AF972C-D087-475D-AC36-E30A4B3C75E1}" srcOrd="0" destOrd="7" presId="urn:microsoft.com/office/officeart/2005/8/layout/vList2"/>
    <dgm:cxn modelId="{2F62042A-12FD-47A9-88EB-10C9975FCB2E}" srcId="{300D987E-1AB1-41BC-87D5-6B431971A3D6}" destId="{0371B19C-EA23-4A34-AD04-170D11E68AA7}" srcOrd="9" destOrd="0" parTransId="{FB6419FD-B41B-492F-8BE5-13CDC1AC0FF9}" sibTransId="{F4F8678D-A5F3-4DC6-8663-F78AEC88FD6A}"/>
    <dgm:cxn modelId="{E62E8330-3D89-48E8-A0C8-B6045606AFB7}" type="presOf" srcId="{D605DB75-C6B0-473F-B89F-596F13BBB429}" destId="{13AF972C-D087-475D-AC36-E30A4B3C75E1}" srcOrd="0" destOrd="3" presId="urn:microsoft.com/office/officeart/2005/8/layout/vList2"/>
    <dgm:cxn modelId="{7BAAB536-0612-45B0-B75D-58020D2F04A6}" srcId="{300D987E-1AB1-41BC-87D5-6B431971A3D6}" destId="{0E586CD5-4CB4-4CBB-87EB-B78FCA0D8EB4}" srcOrd="13" destOrd="0" parTransId="{1F8C1390-2F1A-4CEE-9DBA-2305D3C1F585}" sibTransId="{2EAF3836-A4D7-4E2D-9D9B-5BADB13FD200}"/>
    <dgm:cxn modelId="{D899CE37-0A5E-431C-963F-45AFD3B8621D}" srcId="{300D987E-1AB1-41BC-87D5-6B431971A3D6}" destId="{640A809D-6B75-4F35-AF81-A45DBD2A8442}" srcOrd="0" destOrd="0" parTransId="{0175E772-0978-40FB-8365-192F14C26CF5}" sibTransId="{B80FE5B9-4521-4FDC-9620-C32DDD63BDC4}"/>
    <dgm:cxn modelId="{EBDF3938-320D-4BEB-8A22-ADA7F3DAD912}" type="presOf" srcId="{0E586CD5-4CB4-4CBB-87EB-B78FCA0D8EB4}" destId="{13AF972C-D087-475D-AC36-E30A4B3C75E1}" srcOrd="0" destOrd="13" presId="urn:microsoft.com/office/officeart/2005/8/layout/vList2"/>
    <dgm:cxn modelId="{B43B0E3C-4F7D-4B6E-B632-81728C20B75B}" srcId="{300D987E-1AB1-41BC-87D5-6B431971A3D6}" destId="{74922EAC-9AAB-438B-BDD6-DD46EE0EC681}" srcOrd="10" destOrd="0" parTransId="{AB7ED385-AD32-404C-BDDE-1349F2A1A0E2}" sibTransId="{60F0539E-EF0A-4216-AE8E-B837A61FA029}"/>
    <dgm:cxn modelId="{2295DE3F-06C6-422A-8B68-896E2B824CA9}" srcId="{300D987E-1AB1-41BC-87D5-6B431971A3D6}" destId="{FE7CB690-4B5D-472E-9E81-37F356F10AE8}" srcOrd="16" destOrd="0" parTransId="{DED90103-2450-4532-822F-1E91D21A8C67}" sibTransId="{A5C8CB90-0D2C-48E9-98AD-3F6E57329237}"/>
    <dgm:cxn modelId="{53FFA562-6A98-418C-BBDD-63A62C4BB93A}" srcId="{300D987E-1AB1-41BC-87D5-6B431971A3D6}" destId="{5C489764-9458-4356-A51E-ACD716160554}" srcOrd="7" destOrd="0" parTransId="{38CE0F44-83D7-4246-97C5-7559BF7CFF41}" sibTransId="{0A385508-D40F-4E35-AE15-AA3F51016817}"/>
    <dgm:cxn modelId="{9F269964-41F1-4A2D-8AC2-B8EFBA850B76}" type="presOf" srcId="{1C3A31C6-3B3E-4A8C-8E0C-90F8737643CA}" destId="{13AF972C-D087-475D-AC36-E30A4B3C75E1}" srcOrd="0" destOrd="4" presId="urn:microsoft.com/office/officeart/2005/8/layout/vList2"/>
    <dgm:cxn modelId="{893B5045-922A-45F4-9245-5C1256C01BB8}" type="presOf" srcId="{BBD196F4-2E05-43C5-B085-BE51426805C2}" destId="{13AF972C-D087-475D-AC36-E30A4B3C75E1}" srcOrd="0" destOrd="5" presId="urn:microsoft.com/office/officeart/2005/8/layout/vList2"/>
    <dgm:cxn modelId="{BEE6EA66-1DCF-4E92-9CC7-FB23C91D9B66}" srcId="{300D987E-1AB1-41BC-87D5-6B431971A3D6}" destId="{1C3A31C6-3B3E-4A8C-8E0C-90F8737643CA}" srcOrd="4" destOrd="0" parTransId="{564A2151-4C24-4DED-BC0F-AD39852F6606}" sibTransId="{C3B37936-0A0B-4109-9420-F438DE9FC106}"/>
    <dgm:cxn modelId="{185FAA53-A2CA-4974-9CB1-0FA3BE228639}" type="presOf" srcId="{47666341-BAF1-4ABA-B87C-5414417303E8}" destId="{13AF972C-D087-475D-AC36-E30A4B3C75E1}" srcOrd="0" destOrd="12" presId="urn:microsoft.com/office/officeart/2005/8/layout/vList2"/>
    <dgm:cxn modelId="{361AB973-8273-4070-A7F0-FE0560E71556}" srcId="{300D987E-1AB1-41BC-87D5-6B431971A3D6}" destId="{A0F840C1-3FF1-404B-BFD3-7F6F6AAFD384}" srcOrd="11" destOrd="0" parTransId="{A5B320E6-7E67-4F97-95AA-61F3CECFBF79}" sibTransId="{49792A16-EE9E-4F54-BB83-09D8FE098E42}"/>
    <dgm:cxn modelId="{11490C54-7518-4AD6-893F-F304E06A6084}" srcId="{300D987E-1AB1-41BC-87D5-6B431971A3D6}" destId="{695A8A34-01F6-4DCA-ABEC-4A89DD378E81}" srcOrd="14" destOrd="0" parTransId="{12D454F1-89A8-4C39-AD77-CE4E6105FD78}" sibTransId="{0F03A95A-66C4-40C1-BF7A-6A6B6C7B19CC}"/>
    <dgm:cxn modelId="{376A8557-FECE-45AB-B81F-989B348DB54E}" type="presOf" srcId="{3BB44463-7AD8-4013-81B0-D62A7F488C7E}" destId="{13AF972C-D087-475D-AC36-E30A4B3C75E1}" srcOrd="0" destOrd="1" presId="urn:microsoft.com/office/officeart/2005/8/layout/vList2"/>
    <dgm:cxn modelId="{95C4207B-7ACB-4836-94D9-E7BCAE93FB54}" srcId="{300D987E-1AB1-41BC-87D5-6B431971A3D6}" destId="{D605DB75-C6B0-473F-B89F-596F13BBB429}" srcOrd="3" destOrd="0" parTransId="{2262533E-E8BF-4C9E-BE56-A258871FB498}" sibTransId="{2B5B028F-A9E7-4203-AB40-EBFFC6283D48}"/>
    <dgm:cxn modelId="{20A86C7E-BF20-4CF9-8B80-D4916F954C97}" srcId="{300D987E-1AB1-41BC-87D5-6B431971A3D6}" destId="{4F4633A4-5708-453C-BDAC-8AA9AFB735AB}" srcOrd="18" destOrd="0" parTransId="{693ECEB8-3986-4C64-9E9A-A5F86198AA43}" sibTransId="{14B33FB4-BDE4-4204-94C8-EF4ADA0049A2}"/>
    <dgm:cxn modelId="{C7BD1C83-FFDC-4DBB-9B96-87C1AC9686D8}" srcId="{300D987E-1AB1-41BC-87D5-6B431971A3D6}" destId="{4FDD6F56-80A9-4357-84CD-83B0BB739CCB}" srcOrd="2" destOrd="0" parTransId="{03352C82-BF78-4451-A3D0-7BFDAFD35586}" sibTransId="{3CC92933-C61E-48D6-BFC6-49834351B69A}"/>
    <dgm:cxn modelId="{618F1887-6D89-4D6E-8A7D-684F3C1DEF34}" srcId="{300D987E-1AB1-41BC-87D5-6B431971A3D6}" destId="{D3F62674-26FA-43AC-9608-A6A9C2D1FDE1}" srcOrd="17" destOrd="0" parTransId="{C55DCAA6-0387-499E-A14A-25D691DD371C}" sibTransId="{9C60ED58-B773-4AD3-81BF-3309451F9F3A}"/>
    <dgm:cxn modelId="{6534B088-2AE4-42BF-8DCC-2B9E8C3DEAC4}" srcId="{300D987E-1AB1-41BC-87D5-6B431971A3D6}" destId="{BBD196F4-2E05-43C5-B085-BE51426805C2}" srcOrd="5" destOrd="0" parTransId="{24D9C3B9-23E1-4C2B-AC35-140F175BC2EB}" sibTransId="{23369649-CA10-42B4-99A9-B38CD2DCEBF9}"/>
    <dgm:cxn modelId="{0C17BF91-59A7-4304-91E4-92C03181E055}" type="presOf" srcId="{A0F840C1-3FF1-404B-BFD3-7F6F6AAFD384}" destId="{13AF972C-D087-475D-AC36-E30A4B3C75E1}" srcOrd="0" destOrd="11" presId="urn:microsoft.com/office/officeart/2005/8/layout/vList2"/>
    <dgm:cxn modelId="{F117C199-71A4-4711-8F4C-A03576E38D15}" type="presOf" srcId="{D3F62674-26FA-43AC-9608-A6A9C2D1FDE1}" destId="{13AF972C-D087-475D-AC36-E30A4B3C75E1}" srcOrd="0" destOrd="17" presId="urn:microsoft.com/office/officeart/2005/8/layout/vList2"/>
    <dgm:cxn modelId="{E4956CAD-F89E-4733-8F9D-13D12937E291}" type="presOf" srcId="{AE822D95-D442-4DC6-BF89-461635B8C165}" destId="{1FAE8312-8A69-4359-96F5-F238E4753E9F}" srcOrd="0" destOrd="0" presId="urn:microsoft.com/office/officeart/2005/8/layout/vList2"/>
    <dgm:cxn modelId="{342C9FB1-C817-443B-B62B-7143886A5D23}" srcId="{300D987E-1AB1-41BC-87D5-6B431971A3D6}" destId="{F65301DC-EA73-43F6-8B3C-0A3ADC2B863E}" srcOrd="6" destOrd="0" parTransId="{45736A47-2A48-4683-87D0-3C84FC6F0F09}" sibTransId="{CEECEE5E-5717-4963-93EA-F164927D9C80}"/>
    <dgm:cxn modelId="{393D21B2-0F66-4452-BD98-EFCF44E83E32}" srcId="{300D987E-1AB1-41BC-87D5-6B431971A3D6}" destId="{4577932A-2227-48D3-9D21-11FBEDED1ADF}" srcOrd="15" destOrd="0" parTransId="{0095527D-4732-4075-9579-B1638C5F430F}" sibTransId="{6D131785-0187-42E5-A923-ABD19A5BB4FA}"/>
    <dgm:cxn modelId="{169CE7B7-4924-47E1-BAE4-E3354D637217}" type="presOf" srcId="{2E117FD7-4716-4A24-B864-8B943F71E195}" destId="{13AF972C-D087-475D-AC36-E30A4B3C75E1}" srcOrd="0" destOrd="8" presId="urn:microsoft.com/office/officeart/2005/8/layout/vList2"/>
    <dgm:cxn modelId="{353D0AC5-B1B5-4ED6-8DB2-041EFD346A80}" srcId="{AE822D95-D442-4DC6-BF89-461635B8C165}" destId="{300D987E-1AB1-41BC-87D5-6B431971A3D6}" srcOrd="0" destOrd="0" parTransId="{DE1376F8-2581-4E01-AB1E-4DD7090496E9}" sibTransId="{08EF3542-9D5F-4BC9-94F5-2BD77BB2F590}"/>
    <dgm:cxn modelId="{AC9398C8-F785-4B60-B1A3-67E29DE48015}" type="presOf" srcId="{FE7CB690-4B5D-472E-9E81-37F356F10AE8}" destId="{13AF972C-D087-475D-AC36-E30A4B3C75E1}" srcOrd="0" destOrd="16" presId="urn:microsoft.com/office/officeart/2005/8/layout/vList2"/>
    <dgm:cxn modelId="{6CF227CB-010B-44BB-9DD5-7BB2CF7453EC}" srcId="{300D987E-1AB1-41BC-87D5-6B431971A3D6}" destId="{2E117FD7-4716-4A24-B864-8B943F71E195}" srcOrd="8" destOrd="0" parTransId="{730058AC-09FE-4D6D-B60D-B88BFA1D638B}" sibTransId="{C410274E-4DC5-4CED-BF58-86DF7DA2EA71}"/>
    <dgm:cxn modelId="{C4FAD4CC-7D38-4AE3-85E6-11F99D0E2EEC}" srcId="{300D987E-1AB1-41BC-87D5-6B431971A3D6}" destId="{47666341-BAF1-4ABA-B87C-5414417303E8}" srcOrd="12" destOrd="0" parTransId="{57E96F74-E870-48F9-B09A-D759ABB2273B}" sibTransId="{FCE7DAC2-90AC-4DCB-8DA8-D3DE439F5ED8}"/>
    <dgm:cxn modelId="{79EA1BDA-97BF-4DE8-87A8-A44DA800E690}" type="presOf" srcId="{4FDD6F56-80A9-4357-84CD-83B0BB739CCB}" destId="{13AF972C-D087-475D-AC36-E30A4B3C75E1}" srcOrd="0" destOrd="2" presId="urn:microsoft.com/office/officeart/2005/8/layout/vList2"/>
    <dgm:cxn modelId="{0D5000DD-3D9A-47EC-B71F-0AF5808E859F}" type="presOf" srcId="{F65301DC-EA73-43F6-8B3C-0A3ADC2B863E}" destId="{13AF972C-D087-475D-AC36-E30A4B3C75E1}" srcOrd="0" destOrd="6" presId="urn:microsoft.com/office/officeart/2005/8/layout/vList2"/>
    <dgm:cxn modelId="{7ED2E5F0-0B3C-43E4-A8C6-314287E076F0}" type="presOf" srcId="{695A8A34-01F6-4DCA-ABEC-4A89DD378E81}" destId="{13AF972C-D087-475D-AC36-E30A4B3C75E1}" srcOrd="0" destOrd="14" presId="urn:microsoft.com/office/officeart/2005/8/layout/vList2"/>
    <dgm:cxn modelId="{96EC29F3-69E5-40C5-B1FC-D11E97F0A16F}" type="presOf" srcId="{0371B19C-EA23-4A34-AD04-170D11E68AA7}" destId="{13AF972C-D087-475D-AC36-E30A4B3C75E1}" srcOrd="0" destOrd="9" presId="urn:microsoft.com/office/officeart/2005/8/layout/vList2"/>
    <dgm:cxn modelId="{6EAFDAD1-6F81-4D66-8DF4-DD495E2C9B39}" type="presParOf" srcId="{1FAE8312-8A69-4359-96F5-F238E4753E9F}" destId="{EFFD33BD-3DF5-4C6E-84D2-E3D1FD2D5FDA}" srcOrd="0" destOrd="0" presId="urn:microsoft.com/office/officeart/2005/8/layout/vList2"/>
    <dgm:cxn modelId="{A4E2F750-AE87-4AB3-A864-11C94D48371D}" type="presParOf" srcId="{1FAE8312-8A69-4359-96F5-F238E4753E9F}" destId="{13AF972C-D087-475D-AC36-E30A4B3C75E1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E822D95-D442-4DC6-BF89-461635B8C16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6B59D91F-F948-4CFF-94DE-265D974372E2}">
      <dgm:prSet phldrT="[Tekst]" custT="1"/>
      <dgm:spPr/>
      <dgm:t>
        <a:bodyPr/>
        <a:lstStyle/>
        <a:p>
          <a:r>
            <a:rPr lang="pl-PL" sz="2000" b="0" baseline="0" dirty="0">
              <a:solidFill>
                <a:schemeClr val="bg1"/>
              </a:solidFill>
            </a:rPr>
            <a:t>2. Innowacyjność rozwiązania będącego przedmiotem projektu</a:t>
          </a:r>
          <a:endParaRPr lang="pl-PL" sz="2000" baseline="0" dirty="0">
            <a:solidFill>
              <a:schemeClr val="bg1"/>
            </a:solidFill>
          </a:endParaRPr>
        </a:p>
      </dgm:t>
    </dgm:pt>
    <dgm:pt modelId="{47A5C52E-98F3-4C4D-A697-6EFE4E6C1E5C}" type="parTrans" cxnId="{E92CDBA4-F232-4FFF-B317-699C5C8B7A5F}">
      <dgm:prSet/>
      <dgm:spPr/>
      <dgm:t>
        <a:bodyPr/>
        <a:lstStyle/>
        <a:p>
          <a:endParaRPr lang="pl-PL"/>
        </a:p>
      </dgm:t>
    </dgm:pt>
    <dgm:pt modelId="{9AA5D767-61EC-472F-A461-79DEB5C7D5A2}" type="sibTrans" cxnId="{E92CDBA4-F232-4FFF-B317-699C5C8B7A5F}">
      <dgm:prSet/>
      <dgm:spPr/>
      <dgm:t>
        <a:bodyPr/>
        <a:lstStyle/>
        <a:p>
          <a:endParaRPr lang="pl-PL"/>
        </a:p>
      </dgm:t>
    </dgm:pt>
    <dgm:pt modelId="{460BBC0C-F750-4D1D-BCEC-0F103FDA327A}">
      <dgm:prSet phldrT="[Tekst]" custT="1"/>
      <dgm:spPr/>
      <dgm:t>
        <a:bodyPr/>
        <a:lstStyle/>
        <a:p>
          <a:pPr marL="0" indent="0" algn="l">
            <a:spcAft>
              <a:spcPts val="600"/>
            </a:spcAft>
            <a:buFont typeface="Wingdings" panose="05000000000000000000" pitchFamily="2" charset="2"/>
            <a:buNone/>
          </a:pPr>
          <a:endParaRPr lang="pl-PL" sz="1600" dirty="0"/>
        </a:p>
      </dgm:t>
    </dgm:pt>
    <dgm:pt modelId="{7D0778C8-CCEB-4D44-B353-08C100041DEF}" type="parTrans" cxnId="{3278C83A-46A2-4F17-BD99-71F43E370EA5}">
      <dgm:prSet/>
      <dgm:spPr/>
      <dgm:t>
        <a:bodyPr/>
        <a:lstStyle/>
        <a:p>
          <a:endParaRPr lang="pl-PL"/>
        </a:p>
      </dgm:t>
    </dgm:pt>
    <dgm:pt modelId="{A70F1C3F-D986-4ED3-9BC6-C3A0BAA61350}" type="sibTrans" cxnId="{3278C83A-46A2-4F17-BD99-71F43E370EA5}">
      <dgm:prSet/>
      <dgm:spPr/>
      <dgm:t>
        <a:bodyPr/>
        <a:lstStyle/>
        <a:p>
          <a:endParaRPr lang="pl-PL"/>
        </a:p>
      </dgm:t>
    </dgm:pt>
    <dgm:pt modelId="{F40CBC41-6E8B-482D-9945-B479145E21C0}">
      <dgm:prSet phldrT="[Tekst]" custT="1"/>
      <dgm:spPr/>
      <dgm:t>
        <a:bodyPr/>
        <a:lstStyle/>
        <a:p>
          <a:pPr marL="0" indent="0" algn="l">
            <a:spcAft>
              <a:spcPct val="20000"/>
            </a:spcAft>
            <a:buFont typeface="Wingdings" panose="05000000000000000000" pitchFamily="2" charset="2"/>
            <a:buNone/>
          </a:pPr>
          <a:endParaRPr lang="pl-PL" sz="1600" dirty="0"/>
        </a:p>
      </dgm:t>
    </dgm:pt>
    <dgm:pt modelId="{694D55F3-A299-45B6-8E37-E39CD564FC8E}" type="parTrans" cxnId="{F460BF36-12EE-4743-B211-57FBD6D3D10A}">
      <dgm:prSet/>
      <dgm:spPr/>
      <dgm:t>
        <a:bodyPr/>
        <a:lstStyle/>
        <a:p>
          <a:endParaRPr lang="pl-PL"/>
        </a:p>
      </dgm:t>
    </dgm:pt>
    <dgm:pt modelId="{0A1533D9-ADEA-4942-A919-084F8128D714}" type="sibTrans" cxnId="{F460BF36-12EE-4743-B211-57FBD6D3D10A}">
      <dgm:prSet/>
      <dgm:spPr/>
      <dgm:t>
        <a:bodyPr/>
        <a:lstStyle/>
        <a:p>
          <a:endParaRPr lang="pl-PL"/>
        </a:p>
      </dgm:t>
    </dgm:pt>
    <dgm:pt modelId="{CF6AA510-FF11-4DCB-817C-CAB9A2EEEAA3}">
      <dgm:prSet phldrT="[Tekst]" custT="1"/>
      <dgm:spPr/>
      <dgm:t>
        <a:bodyPr/>
        <a:lstStyle/>
        <a:p>
          <a:pPr marL="0" indent="0" algn="l">
            <a:spcAft>
              <a:spcPct val="20000"/>
            </a:spcAft>
            <a:buFont typeface="Wingdings" panose="05000000000000000000" pitchFamily="2" charset="2"/>
            <a:buChar char="Ø"/>
          </a:pPr>
          <a:endParaRPr lang="pl-PL" sz="1600" dirty="0"/>
        </a:p>
      </dgm:t>
    </dgm:pt>
    <dgm:pt modelId="{69E9C8A2-325B-4196-896F-B259C71322C8}" type="parTrans" cxnId="{A5E99ECE-F0DD-463E-B1F2-FAE77A4DEB09}">
      <dgm:prSet/>
      <dgm:spPr/>
      <dgm:t>
        <a:bodyPr/>
        <a:lstStyle/>
        <a:p>
          <a:endParaRPr lang="pl-PL"/>
        </a:p>
      </dgm:t>
    </dgm:pt>
    <dgm:pt modelId="{9AF29F0A-5851-44E2-98CA-17410567314F}" type="sibTrans" cxnId="{A5E99ECE-F0DD-463E-B1F2-FAE77A4DEB09}">
      <dgm:prSet/>
      <dgm:spPr/>
      <dgm:t>
        <a:bodyPr/>
        <a:lstStyle/>
        <a:p>
          <a:endParaRPr lang="pl-PL"/>
        </a:p>
      </dgm:t>
    </dgm:pt>
    <dgm:pt modelId="{6344C60C-0C86-4EF1-8C49-0B11C3098C79}">
      <dgm:prSet phldrT="[Tekst]" custT="1"/>
      <dgm:spPr/>
      <dgm:t>
        <a:bodyPr/>
        <a:lstStyle/>
        <a:p>
          <a:pPr marL="0" indent="0" algn="l">
            <a:spcAft>
              <a:spcPct val="20000"/>
            </a:spcAft>
            <a:buFont typeface="Wingdings" panose="05000000000000000000" pitchFamily="2" charset="2"/>
            <a:buChar char="Ø"/>
          </a:pPr>
          <a:endParaRPr lang="pl-PL" sz="1600" dirty="0"/>
        </a:p>
      </dgm:t>
    </dgm:pt>
    <dgm:pt modelId="{49144B0E-3829-4178-929B-9F636A82EA04}" type="parTrans" cxnId="{BEAB9FC5-A331-487E-B417-ED4A1A3462DF}">
      <dgm:prSet/>
      <dgm:spPr/>
      <dgm:t>
        <a:bodyPr/>
        <a:lstStyle/>
        <a:p>
          <a:endParaRPr lang="pl-PL"/>
        </a:p>
      </dgm:t>
    </dgm:pt>
    <dgm:pt modelId="{510644C4-D6F6-4308-B600-B46968C468D2}" type="sibTrans" cxnId="{BEAB9FC5-A331-487E-B417-ED4A1A3462DF}">
      <dgm:prSet/>
      <dgm:spPr/>
      <dgm:t>
        <a:bodyPr/>
        <a:lstStyle/>
        <a:p>
          <a:endParaRPr lang="pl-PL"/>
        </a:p>
      </dgm:t>
    </dgm:pt>
    <dgm:pt modelId="{ECD0C976-81A8-42EB-BAF8-AA9F4658925A}">
      <dgm:prSet phldrT="[Tekst]" custT="1"/>
      <dgm:spPr/>
      <dgm:t>
        <a:bodyPr/>
        <a:lstStyle/>
        <a:p>
          <a:pPr marL="0" indent="0" algn="l">
            <a:spcAft>
              <a:spcPct val="20000"/>
            </a:spcAft>
            <a:buFont typeface="Wingdings" panose="05000000000000000000" pitchFamily="2" charset="2"/>
            <a:buChar char="Ø"/>
          </a:pPr>
          <a:endParaRPr lang="pl-PL" sz="1600" dirty="0"/>
        </a:p>
      </dgm:t>
    </dgm:pt>
    <dgm:pt modelId="{12F2EA13-8780-4882-9E4A-9CBB1C45196F}" type="parTrans" cxnId="{073ACE1D-E2A2-4571-9E31-1C2D3EBDADFE}">
      <dgm:prSet/>
      <dgm:spPr/>
      <dgm:t>
        <a:bodyPr/>
        <a:lstStyle/>
        <a:p>
          <a:endParaRPr lang="pl-PL"/>
        </a:p>
      </dgm:t>
    </dgm:pt>
    <dgm:pt modelId="{7A213EBA-A4AF-4F68-97A4-1DDAA7ABCEF0}" type="sibTrans" cxnId="{073ACE1D-E2A2-4571-9E31-1C2D3EBDADFE}">
      <dgm:prSet/>
      <dgm:spPr/>
      <dgm:t>
        <a:bodyPr/>
        <a:lstStyle/>
        <a:p>
          <a:endParaRPr lang="pl-PL"/>
        </a:p>
      </dgm:t>
    </dgm:pt>
    <dgm:pt modelId="{4BD438DE-BC5E-4BF4-A099-096E789D4E2E}">
      <dgm:prSet custT="1"/>
      <dgm:spPr/>
      <dgm:t>
        <a:bodyPr/>
        <a:lstStyle/>
        <a:p>
          <a:pPr marL="0" indent="0" algn="l">
            <a:spcAft>
              <a:spcPct val="20000"/>
            </a:spcAft>
            <a:buFont typeface="Wingdings" panose="05000000000000000000" pitchFamily="2" charset="2"/>
            <a:buChar char="Ø"/>
          </a:pPr>
          <a:endParaRPr lang="pl-PL" sz="1600" dirty="0"/>
        </a:p>
      </dgm:t>
    </dgm:pt>
    <dgm:pt modelId="{3F580E4A-F53C-4319-B29B-87AC3BB33D99}" type="parTrans" cxnId="{EEEAAB1E-D9EA-4F29-835C-90926772504B}">
      <dgm:prSet/>
      <dgm:spPr/>
      <dgm:t>
        <a:bodyPr/>
        <a:lstStyle/>
        <a:p>
          <a:endParaRPr lang="pl-PL"/>
        </a:p>
      </dgm:t>
    </dgm:pt>
    <dgm:pt modelId="{2B9E0A37-3FC2-4322-A050-6EB13EA3D82F}" type="sibTrans" cxnId="{EEEAAB1E-D9EA-4F29-835C-90926772504B}">
      <dgm:prSet/>
      <dgm:spPr/>
      <dgm:t>
        <a:bodyPr/>
        <a:lstStyle/>
        <a:p>
          <a:endParaRPr lang="pl-PL"/>
        </a:p>
      </dgm:t>
    </dgm:pt>
    <dgm:pt modelId="{00044FFB-B4A0-483F-AD36-C242D89DB879}">
      <dgm:prSet phldrT="[Tekst]" custT="1"/>
      <dgm:spPr/>
      <dgm:t>
        <a:bodyPr/>
        <a:lstStyle/>
        <a:p>
          <a:pPr marL="0" indent="0" algn="l">
            <a:spcAft>
              <a:spcPct val="20000"/>
            </a:spcAft>
            <a:buFont typeface="Arial" panose="020B0604020202020204" pitchFamily="34" charset="0"/>
            <a:buNone/>
          </a:pPr>
          <a:r>
            <a:rPr lang="pl-PL" sz="1600" b="1" dirty="0"/>
            <a:t>Jak rozumiana jest „innowacyjność” zgodnie z zapisami Programu Priorytetowego </a:t>
          </a:r>
          <a:r>
            <a:rPr lang="pl-PL" sz="1600" b="1" dirty="0" err="1"/>
            <a:t>IdŚ</a:t>
          </a:r>
          <a:r>
            <a:rPr lang="pl-PL" sz="1600" b="1" dirty="0"/>
            <a:t>?   </a:t>
          </a:r>
        </a:p>
      </dgm:t>
    </dgm:pt>
    <dgm:pt modelId="{DEA87EC9-47DF-4D78-AC69-579CE57A120D}" type="parTrans" cxnId="{AD0C918B-E4AB-4790-9FCB-62ACAB442D25}">
      <dgm:prSet/>
      <dgm:spPr/>
      <dgm:t>
        <a:bodyPr/>
        <a:lstStyle/>
        <a:p>
          <a:endParaRPr lang="pl-PL"/>
        </a:p>
      </dgm:t>
    </dgm:pt>
    <dgm:pt modelId="{AB47FF62-27E9-41EB-8064-25ABCF40F4DA}" type="sibTrans" cxnId="{AD0C918B-E4AB-4790-9FCB-62ACAB442D25}">
      <dgm:prSet/>
      <dgm:spPr/>
      <dgm:t>
        <a:bodyPr/>
        <a:lstStyle/>
        <a:p>
          <a:endParaRPr lang="pl-PL"/>
        </a:p>
      </dgm:t>
    </dgm:pt>
    <dgm:pt modelId="{28479A94-149F-4048-8806-5F7B717BADA4}">
      <dgm:prSet phldrT="[Tekst]" custT="1"/>
      <dgm:spPr/>
      <dgm:t>
        <a:bodyPr/>
        <a:lstStyle/>
        <a:p>
          <a:pPr marL="0" indent="0" algn="l">
            <a:spcAft>
              <a:spcPct val="20000"/>
            </a:spcAft>
            <a:buFont typeface="Arial" panose="020B0604020202020204" pitchFamily="34" charset="0"/>
            <a:buNone/>
          </a:pPr>
          <a:r>
            <a:rPr lang="pl-PL" sz="1600" dirty="0"/>
            <a:t>Przedsięwzięcie innowacyjne </a:t>
          </a:r>
          <a:r>
            <a:rPr lang="pl-PL" sz="1600" b="1" dirty="0"/>
            <a:t>powinno spełniać </a:t>
          </a:r>
          <a:r>
            <a:rPr lang="pl-PL" sz="1600" b="1" u="sng" dirty="0"/>
            <a:t>łącznie</a:t>
          </a:r>
          <a:r>
            <a:rPr lang="pl-PL" sz="1600" b="1" dirty="0"/>
            <a:t> 3 poniższe warunki</a:t>
          </a:r>
          <a:r>
            <a:rPr lang="pl-PL" sz="1600" dirty="0"/>
            <a:t>: </a:t>
          </a:r>
        </a:p>
      </dgm:t>
    </dgm:pt>
    <dgm:pt modelId="{4B80151C-5282-434B-B7D9-8FF81FDA0E20}" type="sibTrans" cxnId="{13E61536-BB9F-45EA-BA07-F3CE30F399AB}">
      <dgm:prSet/>
      <dgm:spPr/>
      <dgm:t>
        <a:bodyPr/>
        <a:lstStyle/>
        <a:p>
          <a:endParaRPr lang="pl-PL"/>
        </a:p>
      </dgm:t>
    </dgm:pt>
    <dgm:pt modelId="{7B865DC7-3706-4B5F-ADB6-94F2A4C77B21}" type="parTrans" cxnId="{13E61536-BB9F-45EA-BA07-F3CE30F399AB}">
      <dgm:prSet/>
      <dgm:spPr/>
      <dgm:t>
        <a:bodyPr/>
        <a:lstStyle/>
        <a:p>
          <a:endParaRPr lang="pl-PL"/>
        </a:p>
      </dgm:t>
    </dgm:pt>
    <dgm:pt modelId="{006557A8-C5C2-45C3-A6B6-F5459C2099F0}">
      <dgm:prSet phldrT="[Tekst]" custT="1"/>
      <dgm:spPr/>
      <dgm:t>
        <a:bodyPr/>
        <a:lstStyle/>
        <a:p>
          <a:pPr marL="0" indent="0" algn="just">
            <a:spcAft>
              <a:spcPts val="1200"/>
            </a:spcAft>
            <a:buFont typeface="Wingdings" panose="05000000000000000000" pitchFamily="2" charset="2"/>
            <a:buChar char="ü"/>
          </a:pPr>
          <a:r>
            <a:rPr lang="pl-PL" sz="1600" dirty="0"/>
            <a:t>We wniosku udowodniono, że </a:t>
          </a:r>
          <a:r>
            <a:rPr lang="pl-PL" sz="1600" b="1" dirty="0"/>
            <a:t>opracowanie rozwiązania/technologii nastąpiło nie wcześniej niż w okresie 3 pełnych lat przed złożeniem wniosku</a:t>
          </a:r>
          <a:r>
            <a:rPr lang="pl-PL" sz="1600" dirty="0"/>
            <a:t> do Programu oraz podobne rozwiązania/technologie nie były stosowane w Polsce w okresie przekraczającym 3 pełne lata przed dniem złożenia wniosku; w sytuacji, </a:t>
          </a:r>
          <a:r>
            <a:rPr lang="pl-PL" sz="1600" u="sng" dirty="0"/>
            <a:t>gdy opracowana technologia /produkt są starsze niż 3 lata</a:t>
          </a:r>
          <a:r>
            <a:rPr lang="pl-PL" sz="1600" dirty="0"/>
            <a:t>, należy udowodnić we wniosku, że dopiero teraz rozwiązanie jest technologicznie dostępne i opłacalne;</a:t>
          </a:r>
        </a:p>
      </dgm:t>
    </dgm:pt>
    <dgm:pt modelId="{232CB421-1725-4A9A-837F-16210880C50E}" type="sibTrans" cxnId="{358B9203-F3F5-416C-87A9-0EB9DA684E33}">
      <dgm:prSet/>
      <dgm:spPr/>
      <dgm:t>
        <a:bodyPr/>
        <a:lstStyle/>
        <a:p>
          <a:endParaRPr lang="pl-PL"/>
        </a:p>
      </dgm:t>
    </dgm:pt>
    <dgm:pt modelId="{8BC68F10-B422-4692-A5D8-EE8FE0C0E122}" type="parTrans" cxnId="{358B9203-F3F5-416C-87A9-0EB9DA684E33}">
      <dgm:prSet/>
      <dgm:spPr/>
      <dgm:t>
        <a:bodyPr/>
        <a:lstStyle/>
        <a:p>
          <a:endParaRPr lang="pl-PL"/>
        </a:p>
      </dgm:t>
    </dgm:pt>
    <dgm:pt modelId="{BA73AE8E-A41F-4951-B915-E8D836DE0DE6}">
      <dgm:prSet custT="1"/>
      <dgm:spPr/>
      <dgm:t>
        <a:bodyPr/>
        <a:lstStyle/>
        <a:p>
          <a:pPr marL="0" indent="0" algn="just">
            <a:spcAft>
              <a:spcPts val="1200"/>
            </a:spcAft>
            <a:buFont typeface="Wingdings" panose="05000000000000000000" pitchFamily="2" charset="2"/>
            <a:buChar char="ü"/>
          </a:pPr>
          <a:r>
            <a:rPr lang="pl-PL" sz="1600" dirty="0"/>
            <a:t>Opracowanie rozwiązania/technologii zostało </a:t>
          </a:r>
          <a:r>
            <a:rPr lang="pl-PL" sz="1600" b="1" dirty="0"/>
            <a:t>poprzedzone pracami badawczo-rozwojowymi </a:t>
          </a:r>
          <a:r>
            <a:rPr lang="pl-PL" sz="1600" dirty="0"/>
            <a:t>potwierdzającymi gotowość do wdrożenia lub Wnioskodawca posiada udokumentowane prawa do dysponowania rozwiązaniem/ technologią w okresie trwałości, w zakresie niezbędnym dla realizacji projektu;</a:t>
          </a:r>
        </a:p>
      </dgm:t>
    </dgm:pt>
    <dgm:pt modelId="{186387C1-7193-40D6-9257-87B921A4DA8D}" type="sibTrans" cxnId="{CE137B36-96F9-4F0F-8329-1F02EA00054E}">
      <dgm:prSet/>
      <dgm:spPr/>
      <dgm:t>
        <a:bodyPr/>
        <a:lstStyle/>
        <a:p>
          <a:endParaRPr lang="pl-PL"/>
        </a:p>
      </dgm:t>
    </dgm:pt>
    <dgm:pt modelId="{D9EECCCD-8E14-4A24-ABFE-EE13D3E185C2}" type="parTrans" cxnId="{CE137B36-96F9-4F0F-8329-1F02EA00054E}">
      <dgm:prSet/>
      <dgm:spPr/>
      <dgm:t>
        <a:bodyPr/>
        <a:lstStyle/>
        <a:p>
          <a:endParaRPr lang="pl-PL"/>
        </a:p>
      </dgm:t>
    </dgm:pt>
    <dgm:pt modelId="{28FD6614-DFB2-4A4D-ACF6-A2CC8F05CB22}">
      <dgm:prSet custT="1"/>
      <dgm:spPr/>
      <dgm:t>
        <a:bodyPr/>
        <a:lstStyle/>
        <a:p>
          <a:pPr marL="0" indent="0" algn="just">
            <a:spcAft>
              <a:spcPts val="1200"/>
            </a:spcAft>
            <a:buFont typeface="Wingdings" panose="05000000000000000000" pitchFamily="2" charset="2"/>
            <a:buChar char="ü"/>
          </a:pPr>
          <a:r>
            <a:rPr lang="pl-PL" sz="1600" dirty="0"/>
            <a:t>We wniosku wykazano </a:t>
          </a:r>
          <a:r>
            <a:rPr lang="pl-PL" sz="1600" b="1" dirty="0"/>
            <a:t>większą opłacalność ekonomiczno-finansową technologii / rozwiązania </a:t>
          </a:r>
          <a:r>
            <a:rPr lang="pl-PL" sz="1600" dirty="0"/>
            <a:t>w stosunku do istniejących na rynku, przy utrzymaniu podobnych parametrów techniczno – technologicznych oraz poziomów efektów środowiskowych (spadek jednostkowych nakładów inwestycyjnych w stosunku do uzyskiwanych efektów środowiskowych) </a:t>
          </a:r>
          <a:r>
            <a:rPr lang="pl-PL" sz="1600" b="1" u="sng" dirty="0"/>
            <a:t>lub</a:t>
          </a:r>
          <a:r>
            <a:rPr lang="pl-PL" sz="1600" dirty="0"/>
            <a:t> wykazano znaczącą </a:t>
          </a:r>
          <a:r>
            <a:rPr lang="pl-PL" sz="1600" b="1" dirty="0"/>
            <a:t>poprawę efektów środowiskowych</a:t>
          </a:r>
          <a:r>
            <a:rPr lang="pl-PL" sz="1600" dirty="0"/>
            <a:t>, z uwzględnieniem w przedstawianych uzasadnieniach wyników prac badawczo - rozwojowych.</a:t>
          </a:r>
        </a:p>
      </dgm:t>
    </dgm:pt>
    <dgm:pt modelId="{E2F0E0E3-4833-4F58-A075-9CE54E521D13}" type="sibTrans" cxnId="{AA2A2A62-CD9E-46B7-8FAD-B7B8A3C89AE5}">
      <dgm:prSet/>
      <dgm:spPr/>
      <dgm:t>
        <a:bodyPr/>
        <a:lstStyle/>
        <a:p>
          <a:endParaRPr lang="pl-PL"/>
        </a:p>
      </dgm:t>
    </dgm:pt>
    <dgm:pt modelId="{A8C89DF3-BB6F-4861-8467-48C9C0D91047}" type="parTrans" cxnId="{AA2A2A62-CD9E-46B7-8FAD-B7B8A3C89AE5}">
      <dgm:prSet/>
      <dgm:spPr/>
      <dgm:t>
        <a:bodyPr/>
        <a:lstStyle/>
        <a:p>
          <a:endParaRPr lang="pl-PL"/>
        </a:p>
      </dgm:t>
    </dgm:pt>
    <dgm:pt modelId="{52C038D1-4312-4859-AFA8-D9DC110E80CD}">
      <dgm:prSet phldrT="[Tekst]" custT="1"/>
      <dgm:spPr/>
      <dgm:t>
        <a:bodyPr/>
        <a:lstStyle/>
        <a:p>
          <a:pPr marL="0" indent="0" algn="l">
            <a:spcAft>
              <a:spcPct val="20000"/>
            </a:spcAft>
            <a:buFont typeface="Arial" panose="020B0604020202020204" pitchFamily="34" charset="0"/>
            <a:buNone/>
          </a:pPr>
          <a:endParaRPr lang="pl-PL" sz="1600" dirty="0"/>
        </a:p>
      </dgm:t>
    </dgm:pt>
    <dgm:pt modelId="{0F4CD919-390F-4D3C-B80D-93760F53A0E5}" type="parTrans" cxnId="{58925B72-C0A7-4E55-B6A5-421F5D6134B9}">
      <dgm:prSet/>
      <dgm:spPr/>
      <dgm:t>
        <a:bodyPr/>
        <a:lstStyle/>
        <a:p>
          <a:endParaRPr lang="pl-PL"/>
        </a:p>
      </dgm:t>
    </dgm:pt>
    <dgm:pt modelId="{8F8C5632-38E9-46F4-9EA0-FC747A842313}" type="sibTrans" cxnId="{58925B72-C0A7-4E55-B6A5-421F5D6134B9}">
      <dgm:prSet/>
      <dgm:spPr/>
      <dgm:t>
        <a:bodyPr/>
        <a:lstStyle/>
        <a:p>
          <a:endParaRPr lang="pl-PL"/>
        </a:p>
      </dgm:t>
    </dgm:pt>
    <dgm:pt modelId="{B1AB14DA-F537-4478-9EC3-27CCC945E6A6}">
      <dgm:prSet phldrT="[Tekst]" custT="1"/>
      <dgm:spPr/>
      <dgm:t>
        <a:bodyPr/>
        <a:lstStyle/>
        <a:p>
          <a:pPr marL="0" indent="0" algn="l">
            <a:spcAft>
              <a:spcPct val="20000"/>
            </a:spcAft>
            <a:buFont typeface="Arial" panose="020B0604020202020204" pitchFamily="34" charset="0"/>
            <a:buNone/>
          </a:pPr>
          <a:endParaRPr lang="pl-PL" sz="1600" dirty="0"/>
        </a:p>
      </dgm:t>
    </dgm:pt>
    <dgm:pt modelId="{76A5A618-631D-4E88-B786-7A73E2C8CEEF}" type="parTrans" cxnId="{AB1F5C31-2FD5-4D1A-8B49-DB9ECC855763}">
      <dgm:prSet/>
      <dgm:spPr/>
      <dgm:t>
        <a:bodyPr/>
        <a:lstStyle/>
        <a:p>
          <a:endParaRPr lang="pl-PL"/>
        </a:p>
      </dgm:t>
    </dgm:pt>
    <dgm:pt modelId="{2A4C7116-677A-453F-9887-D1208175650D}" type="sibTrans" cxnId="{AB1F5C31-2FD5-4D1A-8B49-DB9ECC855763}">
      <dgm:prSet/>
      <dgm:spPr/>
      <dgm:t>
        <a:bodyPr/>
        <a:lstStyle/>
        <a:p>
          <a:endParaRPr lang="pl-PL"/>
        </a:p>
      </dgm:t>
    </dgm:pt>
    <dgm:pt modelId="{2755C13E-5EA2-46C8-A1D4-7FDA495473C9}">
      <dgm:prSet custT="1"/>
      <dgm:spPr/>
      <dgm:t>
        <a:bodyPr/>
        <a:lstStyle/>
        <a:p>
          <a:pPr marL="0" indent="0" algn="just">
            <a:spcAft>
              <a:spcPts val="1200"/>
            </a:spcAft>
            <a:buFont typeface="Wingdings" panose="05000000000000000000" pitchFamily="2" charset="2"/>
            <a:buNone/>
          </a:pPr>
          <a:endParaRPr lang="pl-PL" sz="1600" dirty="0"/>
        </a:p>
      </dgm:t>
    </dgm:pt>
    <dgm:pt modelId="{6D9E0934-4C69-48AB-A871-7CF1652EDFAA}" type="parTrans" cxnId="{5E721060-6274-4A64-ACC7-5BE8690EF1DC}">
      <dgm:prSet/>
      <dgm:spPr/>
      <dgm:t>
        <a:bodyPr/>
        <a:lstStyle/>
        <a:p>
          <a:endParaRPr lang="pl-PL"/>
        </a:p>
      </dgm:t>
    </dgm:pt>
    <dgm:pt modelId="{FAB358F1-C591-451C-85DA-A9B8ED855887}" type="sibTrans" cxnId="{5E721060-6274-4A64-ACC7-5BE8690EF1DC}">
      <dgm:prSet/>
      <dgm:spPr/>
      <dgm:t>
        <a:bodyPr/>
        <a:lstStyle/>
        <a:p>
          <a:endParaRPr lang="pl-PL"/>
        </a:p>
      </dgm:t>
    </dgm:pt>
    <dgm:pt modelId="{8F6715FF-C0E3-482A-B92B-C8E08622A1F8}">
      <dgm:prSet custT="1"/>
      <dgm:spPr/>
      <dgm:t>
        <a:bodyPr/>
        <a:lstStyle/>
        <a:p>
          <a:pPr marL="0" indent="0" algn="just">
            <a:spcAft>
              <a:spcPts val="1200"/>
            </a:spcAft>
            <a:buNone/>
          </a:pPr>
          <a:endParaRPr lang="pl-PL" sz="1600" dirty="0"/>
        </a:p>
      </dgm:t>
    </dgm:pt>
    <dgm:pt modelId="{F4F440B3-F0B1-4AFC-AC51-42C2E9DF1EF5}" type="parTrans" cxnId="{D2847E08-24E2-45CD-9CCA-575349B289E0}">
      <dgm:prSet/>
      <dgm:spPr/>
      <dgm:t>
        <a:bodyPr/>
        <a:lstStyle/>
        <a:p>
          <a:endParaRPr lang="pl-PL"/>
        </a:p>
      </dgm:t>
    </dgm:pt>
    <dgm:pt modelId="{DA175802-C12E-4D8B-A885-F6E64051232C}" type="sibTrans" cxnId="{D2847E08-24E2-45CD-9CCA-575349B289E0}">
      <dgm:prSet/>
      <dgm:spPr/>
      <dgm:t>
        <a:bodyPr/>
        <a:lstStyle/>
        <a:p>
          <a:endParaRPr lang="pl-PL"/>
        </a:p>
      </dgm:t>
    </dgm:pt>
    <dgm:pt modelId="{1FAE8312-8A69-4359-96F5-F238E4753E9F}" type="pres">
      <dgm:prSet presAssocID="{AE822D95-D442-4DC6-BF89-461635B8C165}" presName="linear" presStyleCnt="0">
        <dgm:presLayoutVars>
          <dgm:animLvl val="lvl"/>
          <dgm:resizeHandles val="exact"/>
        </dgm:presLayoutVars>
      </dgm:prSet>
      <dgm:spPr/>
    </dgm:pt>
    <dgm:pt modelId="{2CBBD831-8093-43A5-AC11-435752496B5B}" type="pres">
      <dgm:prSet presAssocID="{6B59D91F-F948-4CFF-94DE-265D974372E2}" presName="parentText" presStyleLbl="node1" presStyleIdx="0" presStyleCnt="1" custScaleY="127338" custLinFactNeighborY="-1076">
        <dgm:presLayoutVars>
          <dgm:chMax val="0"/>
          <dgm:bulletEnabled val="1"/>
        </dgm:presLayoutVars>
      </dgm:prSet>
      <dgm:spPr/>
    </dgm:pt>
    <dgm:pt modelId="{80E7278C-8CBF-473A-BDE8-189DB79D90E2}" type="pres">
      <dgm:prSet presAssocID="{6B59D91F-F948-4CFF-94DE-265D974372E2}" presName="childText" presStyleLbl="revTx" presStyleIdx="0" presStyleCnt="1" custScaleY="403928">
        <dgm:presLayoutVars>
          <dgm:bulletEnabled val="1"/>
        </dgm:presLayoutVars>
      </dgm:prSet>
      <dgm:spPr/>
    </dgm:pt>
  </dgm:ptLst>
  <dgm:cxnLst>
    <dgm:cxn modelId="{358B9203-F3F5-416C-87A9-0EB9DA684E33}" srcId="{6B59D91F-F948-4CFF-94DE-265D974372E2}" destId="{006557A8-C5C2-45C3-A6B6-F5459C2099F0}" srcOrd="5" destOrd="0" parTransId="{8BC68F10-B422-4692-A5D8-EE8FE0C0E122}" sibTransId="{232CB421-1725-4A9A-837F-16210880C50E}"/>
    <dgm:cxn modelId="{D2847E08-24E2-45CD-9CCA-575349B289E0}" srcId="{6B59D91F-F948-4CFF-94DE-265D974372E2}" destId="{8F6715FF-C0E3-482A-B92B-C8E08622A1F8}" srcOrd="8" destOrd="0" parTransId="{F4F440B3-F0B1-4AFC-AC51-42C2E9DF1EF5}" sibTransId="{DA175802-C12E-4D8B-A885-F6E64051232C}"/>
    <dgm:cxn modelId="{073ACE1D-E2A2-4571-9E31-1C2D3EBDADFE}" srcId="{6B59D91F-F948-4CFF-94DE-265D974372E2}" destId="{ECD0C976-81A8-42EB-BAF8-AA9F4658925A}" srcOrd="11" destOrd="0" parTransId="{12F2EA13-8780-4882-9E4A-9CBB1C45196F}" sibTransId="{7A213EBA-A4AF-4F68-97A4-1DDAA7ABCEF0}"/>
    <dgm:cxn modelId="{EEEAAB1E-D9EA-4F29-835C-90926772504B}" srcId="{6B59D91F-F948-4CFF-94DE-265D974372E2}" destId="{4BD438DE-BC5E-4BF4-A099-096E789D4E2E}" srcOrd="10" destOrd="0" parTransId="{3F580E4A-F53C-4319-B29B-87AC3BB33D99}" sibTransId="{2B9E0A37-3FC2-4322-A050-6EB13EA3D82F}"/>
    <dgm:cxn modelId="{354E741F-6169-441B-A030-AB876B404856}" type="presOf" srcId="{28FD6614-DFB2-4A4D-ACF6-A2CC8F05CB22}" destId="{80E7278C-8CBF-473A-BDE8-189DB79D90E2}" srcOrd="0" destOrd="7" presId="urn:microsoft.com/office/officeart/2005/8/layout/vList2"/>
    <dgm:cxn modelId="{E5967F23-02B7-4886-9ADC-4C24057CCE02}" type="presOf" srcId="{BA73AE8E-A41F-4951-B915-E8D836DE0DE6}" destId="{80E7278C-8CBF-473A-BDE8-189DB79D90E2}" srcOrd="0" destOrd="6" presId="urn:microsoft.com/office/officeart/2005/8/layout/vList2"/>
    <dgm:cxn modelId="{52FE1D2F-520F-42D8-8AF4-BC0B3BF70D16}" type="presOf" srcId="{F40CBC41-6E8B-482D-9945-B479145E21C0}" destId="{80E7278C-8CBF-473A-BDE8-189DB79D90E2}" srcOrd="0" destOrd="14" presId="urn:microsoft.com/office/officeart/2005/8/layout/vList2"/>
    <dgm:cxn modelId="{AB1F5C31-2FD5-4D1A-8B49-DB9ECC855763}" srcId="{6B59D91F-F948-4CFF-94DE-265D974372E2}" destId="{B1AB14DA-F537-4478-9EC3-27CCC945E6A6}" srcOrd="4" destOrd="0" parTransId="{76A5A618-631D-4E88-B786-7A73E2C8CEEF}" sibTransId="{2A4C7116-677A-453F-9887-D1208175650D}"/>
    <dgm:cxn modelId="{13E61536-BB9F-45EA-BA07-F3CE30F399AB}" srcId="{6B59D91F-F948-4CFF-94DE-265D974372E2}" destId="{28479A94-149F-4048-8806-5F7B717BADA4}" srcOrd="3" destOrd="0" parTransId="{7B865DC7-3706-4B5F-ADB6-94F2A4C77B21}" sibTransId="{4B80151C-5282-434B-B7D9-8FF81FDA0E20}"/>
    <dgm:cxn modelId="{CE137B36-96F9-4F0F-8329-1F02EA00054E}" srcId="{6B59D91F-F948-4CFF-94DE-265D974372E2}" destId="{BA73AE8E-A41F-4951-B915-E8D836DE0DE6}" srcOrd="6" destOrd="0" parTransId="{D9EECCCD-8E14-4A24-ABFE-EE13D3E185C2}" sibTransId="{186387C1-7193-40D6-9257-87B921A4DA8D}"/>
    <dgm:cxn modelId="{F460BF36-12EE-4743-B211-57FBD6D3D10A}" srcId="{6B59D91F-F948-4CFF-94DE-265D974372E2}" destId="{F40CBC41-6E8B-482D-9945-B479145E21C0}" srcOrd="14" destOrd="0" parTransId="{694D55F3-A299-45B6-8E37-E39CD564FC8E}" sibTransId="{0A1533D9-ADEA-4942-A919-084F8128D714}"/>
    <dgm:cxn modelId="{A4FCC936-8A71-4565-AAC3-1F786F93CC47}" type="presOf" srcId="{00044FFB-B4A0-483F-AD36-C242D89DB879}" destId="{80E7278C-8CBF-473A-BDE8-189DB79D90E2}" srcOrd="0" destOrd="1" presId="urn:microsoft.com/office/officeart/2005/8/layout/vList2"/>
    <dgm:cxn modelId="{3278C83A-46A2-4F17-BD99-71F43E370EA5}" srcId="{6B59D91F-F948-4CFF-94DE-265D974372E2}" destId="{460BBC0C-F750-4D1D-BCEC-0F103FDA327A}" srcOrd="0" destOrd="0" parTransId="{7D0778C8-CCEB-4D44-B353-08C100041DEF}" sibTransId="{A70F1C3F-D986-4ED3-9BC6-C3A0BAA61350}"/>
    <dgm:cxn modelId="{5E721060-6274-4A64-ACC7-5BE8690EF1DC}" srcId="{6B59D91F-F948-4CFF-94DE-265D974372E2}" destId="{2755C13E-5EA2-46C8-A1D4-7FDA495473C9}" srcOrd="9" destOrd="0" parTransId="{6D9E0934-4C69-48AB-A871-7CF1652EDFAA}" sibTransId="{FAB358F1-C591-451C-85DA-A9B8ED855887}"/>
    <dgm:cxn modelId="{AA2A2A62-CD9E-46B7-8FAD-B7B8A3C89AE5}" srcId="{6B59D91F-F948-4CFF-94DE-265D974372E2}" destId="{28FD6614-DFB2-4A4D-ACF6-A2CC8F05CB22}" srcOrd="7" destOrd="0" parTransId="{A8C89DF3-BB6F-4861-8467-48C9C0D91047}" sibTransId="{E2F0E0E3-4833-4F58-A075-9CE54E521D13}"/>
    <dgm:cxn modelId="{87243048-0632-4743-8C22-0C3D919CBCB6}" type="presOf" srcId="{6344C60C-0C86-4EF1-8C49-0B11C3098C79}" destId="{80E7278C-8CBF-473A-BDE8-189DB79D90E2}" srcOrd="0" destOrd="12" presId="urn:microsoft.com/office/officeart/2005/8/layout/vList2"/>
    <dgm:cxn modelId="{EC0D3869-F538-48DE-8527-4AC606F2DE39}" type="presOf" srcId="{2755C13E-5EA2-46C8-A1D4-7FDA495473C9}" destId="{80E7278C-8CBF-473A-BDE8-189DB79D90E2}" srcOrd="0" destOrd="9" presId="urn:microsoft.com/office/officeart/2005/8/layout/vList2"/>
    <dgm:cxn modelId="{24F4EC69-E8A3-436F-83CB-A68031072F19}" type="presOf" srcId="{ECD0C976-81A8-42EB-BAF8-AA9F4658925A}" destId="{80E7278C-8CBF-473A-BDE8-189DB79D90E2}" srcOrd="0" destOrd="11" presId="urn:microsoft.com/office/officeart/2005/8/layout/vList2"/>
    <dgm:cxn modelId="{EEA6054D-581B-4E5D-BBEB-6E8B5DC62684}" type="presOf" srcId="{8F6715FF-C0E3-482A-B92B-C8E08622A1F8}" destId="{80E7278C-8CBF-473A-BDE8-189DB79D90E2}" srcOrd="0" destOrd="8" presId="urn:microsoft.com/office/officeart/2005/8/layout/vList2"/>
    <dgm:cxn modelId="{725CCD6D-599E-436E-841B-B60140F35DFB}" type="presOf" srcId="{B1AB14DA-F537-4478-9EC3-27CCC945E6A6}" destId="{80E7278C-8CBF-473A-BDE8-189DB79D90E2}" srcOrd="0" destOrd="4" presId="urn:microsoft.com/office/officeart/2005/8/layout/vList2"/>
    <dgm:cxn modelId="{5044BB4F-B2AE-458C-A02B-432997221964}" type="presOf" srcId="{CF6AA510-FF11-4DCB-817C-CAB9A2EEEAA3}" destId="{80E7278C-8CBF-473A-BDE8-189DB79D90E2}" srcOrd="0" destOrd="13" presId="urn:microsoft.com/office/officeart/2005/8/layout/vList2"/>
    <dgm:cxn modelId="{FAE2C271-04DA-469A-828A-5088E28FAF09}" type="presOf" srcId="{4BD438DE-BC5E-4BF4-A099-096E789D4E2E}" destId="{80E7278C-8CBF-473A-BDE8-189DB79D90E2}" srcOrd="0" destOrd="10" presId="urn:microsoft.com/office/officeart/2005/8/layout/vList2"/>
    <dgm:cxn modelId="{58925B72-C0A7-4E55-B6A5-421F5D6134B9}" srcId="{6B59D91F-F948-4CFF-94DE-265D974372E2}" destId="{52C038D1-4312-4859-AFA8-D9DC110E80CD}" srcOrd="2" destOrd="0" parTransId="{0F4CD919-390F-4D3C-B80D-93760F53A0E5}" sibTransId="{8F8C5632-38E9-46F4-9EA0-FC747A842313}"/>
    <dgm:cxn modelId="{AD0C918B-E4AB-4790-9FCB-62ACAB442D25}" srcId="{6B59D91F-F948-4CFF-94DE-265D974372E2}" destId="{00044FFB-B4A0-483F-AD36-C242D89DB879}" srcOrd="1" destOrd="0" parTransId="{DEA87EC9-47DF-4D78-AC69-579CE57A120D}" sibTransId="{AB47FF62-27E9-41EB-8064-25ABCF40F4DA}"/>
    <dgm:cxn modelId="{259BFA94-FC24-4D4C-9B1E-D19E251CE439}" type="presOf" srcId="{460BBC0C-F750-4D1D-BCEC-0F103FDA327A}" destId="{80E7278C-8CBF-473A-BDE8-189DB79D90E2}" srcOrd="0" destOrd="0" presId="urn:microsoft.com/office/officeart/2005/8/layout/vList2"/>
    <dgm:cxn modelId="{70AA989D-CEB5-4203-951B-69A4DC539390}" type="presOf" srcId="{006557A8-C5C2-45C3-A6B6-F5459C2099F0}" destId="{80E7278C-8CBF-473A-BDE8-189DB79D90E2}" srcOrd="0" destOrd="5" presId="urn:microsoft.com/office/officeart/2005/8/layout/vList2"/>
    <dgm:cxn modelId="{E92CDBA4-F232-4FFF-B317-699C5C8B7A5F}" srcId="{AE822D95-D442-4DC6-BF89-461635B8C165}" destId="{6B59D91F-F948-4CFF-94DE-265D974372E2}" srcOrd="0" destOrd="0" parTransId="{47A5C52E-98F3-4C4D-A697-6EFE4E6C1E5C}" sibTransId="{9AA5D767-61EC-472F-A461-79DEB5C7D5A2}"/>
    <dgm:cxn modelId="{E4956CAD-F89E-4733-8F9D-13D12937E291}" type="presOf" srcId="{AE822D95-D442-4DC6-BF89-461635B8C165}" destId="{1FAE8312-8A69-4359-96F5-F238E4753E9F}" srcOrd="0" destOrd="0" presId="urn:microsoft.com/office/officeart/2005/8/layout/vList2"/>
    <dgm:cxn modelId="{24ACEEAD-4110-4971-973D-F7522F9DE8FD}" type="presOf" srcId="{6B59D91F-F948-4CFF-94DE-265D974372E2}" destId="{2CBBD831-8093-43A5-AC11-435752496B5B}" srcOrd="0" destOrd="0" presId="urn:microsoft.com/office/officeart/2005/8/layout/vList2"/>
    <dgm:cxn modelId="{BEAB9FC5-A331-487E-B417-ED4A1A3462DF}" srcId="{6B59D91F-F948-4CFF-94DE-265D974372E2}" destId="{6344C60C-0C86-4EF1-8C49-0B11C3098C79}" srcOrd="12" destOrd="0" parTransId="{49144B0E-3829-4178-929B-9F636A82EA04}" sibTransId="{510644C4-D6F6-4308-B600-B46968C468D2}"/>
    <dgm:cxn modelId="{A5E99ECE-F0DD-463E-B1F2-FAE77A4DEB09}" srcId="{6B59D91F-F948-4CFF-94DE-265D974372E2}" destId="{CF6AA510-FF11-4DCB-817C-CAB9A2EEEAA3}" srcOrd="13" destOrd="0" parTransId="{69E9C8A2-325B-4196-896F-B259C71322C8}" sibTransId="{9AF29F0A-5851-44E2-98CA-17410567314F}"/>
    <dgm:cxn modelId="{0783D7E3-EE94-4805-950C-8FE4EE74D209}" type="presOf" srcId="{28479A94-149F-4048-8806-5F7B717BADA4}" destId="{80E7278C-8CBF-473A-BDE8-189DB79D90E2}" srcOrd="0" destOrd="3" presId="urn:microsoft.com/office/officeart/2005/8/layout/vList2"/>
    <dgm:cxn modelId="{73A396E4-D090-4DE8-95ED-538B6A5C755B}" type="presOf" srcId="{52C038D1-4312-4859-AFA8-D9DC110E80CD}" destId="{80E7278C-8CBF-473A-BDE8-189DB79D90E2}" srcOrd="0" destOrd="2" presId="urn:microsoft.com/office/officeart/2005/8/layout/vList2"/>
    <dgm:cxn modelId="{44D95EF3-14F2-4591-80AB-0423D033A83D}" type="presParOf" srcId="{1FAE8312-8A69-4359-96F5-F238E4753E9F}" destId="{2CBBD831-8093-43A5-AC11-435752496B5B}" srcOrd="0" destOrd="0" presId="urn:microsoft.com/office/officeart/2005/8/layout/vList2"/>
    <dgm:cxn modelId="{A83EADFA-9CAE-4B45-A619-79391927D8EE}" type="presParOf" srcId="{1FAE8312-8A69-4359-96F5-F238E4753E9F}" destId="{80E7278C-8CBF-473A-BDE8-189DB79D90E2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E822D95-D442-4DC6-BF89-461635B8C16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6B59D91F-F948-4CFF-94DE-265D974372E2}">
      <dgm:prSet phldrT="[Tekst]" custT="1"/>
      <dgm:spPr/>
      <dgm:t>
        <a:bodyPr/>
        <a:lstStyle/>
        <a:p>
          <a:r>
            <a:rPr lang="pl-PL" sz="2000" b="0" baseline="0" dirty="0">
              <a:solidFill>
                <a:schemeClr val="bg1"/>
              </a:solidFill>
            </a:rPr>
            <a:t>2. Innowacyjność rozwiązania będącego przedmiotem projektu</a:t>
          </a:r>
          <a:endParaRPr lang="pl-PL" sz="2000" baseline="0" dirty="0">
            <a:solidFill>
              <a:schemeClr val="bg1"/>
            </a:solidFill>
          </a:endParaRPr>
        </a:p>
      </dgm:t>
    </dgm:pt>
    <dgm:pt modelId="{47A5C52E-98F3-4C4D-A697-6EFE4E6C1E5C}" type="parTrans" cxnId="{E92CDBA4-F232-4FFF-B317-699C5C8B7A5F}">
      <dgm:prSet/>
      <dgm:spPr/>
      <dgm:t>
        <a:bodyPr/>
        <a:lstStyle/>
        <a:p>
          <a:endParaRPr lang="pl-PL"/>
        </a:p>
      </dgm:t>
    </dgm:pt>
    <dgm:pt modelId="{9AA5D767-61EC-472F-A461-79DEB5C7D5A2}" type="sibTrans" cxnId="{E92CDBA4-F232-4FFF-B317-699C5C8B7A5F}">
      <dgm:prSet/>
      <dgm:spPr/>
      <dgm:t>
        <a:bodyPr/>
        <a:lstStyle/>
        <a:p>
          <a:endParaRPr lang="pl-PL"/>
        </a:p>
      </dgm:t>
    </dgm:pt>
    <dgm:pt modelId="{151EB837-61DA-40F0-AD19-D43F2E889DD7}">
      <dgm:prSet phldrT="[Tekst]" custT="1"/>
      <dgm:spPr/>
      <dgm:t>
        <a:bodyPr/>
        <a:lstStyle/>
        <a:p>
          <a:pPr marL="0" indent="0" algn="just">
            <a:spcBef>
              <a:spcPts val="1200"/>
            </a:spcBef>
            <a:spcAft>
              <a:spcPts val="1200"/>
            </a:spcAft>
            <a:buFont typeface="Wingdings" panose="05000000000000000000" pitchFamily="2" charset="2"/>
            <a:buChar char="Ø"/>
          </a:pPr>
          <a:r>
            <a:rPr lang="pl-PL" sz="1600" dirty="0"/>
            <a:t> Czy przedsięwzięcie dotyczy </a:t>
          </a:r>
          <a:r>
            <a:rPr lang="pl-PL" sz="1600" b="1" dirty="0"/>
            <a:t>wdrożenia wyników prac badawczo – rozwojowych</a:t>
          </a:r>
          <a:r>
            <a:rPr lang="pl-PL" sz="1600" dirty="0"/>
            <a:t>?</a:t>
          </a:r>
        </a:p>
      </dgm:t>
    </dgm:pt>
    <dgm:pt modelId="{AFED6252-CAA7-40F3-81B6-52EFEFCDDB14}" type="parTrans" cxnId="{8E4932D8-91F5-4F0D-AFE8-D4F651A6FBB0}">
      <dgm:prSet/>
      <dgm:spPr/>
      <dgm:t>
        <a:bodyPr/>
        <a:lstStyle/>
        <a:p>
          <a:endParaRPr lang="pl-PL"/>
        </a:p>
      </dgm:t>
    </dgm:pt>
    <dgm:pt modelId="{223BBB54-2FA1-4F2A-B06A-9381F57143AA}" type="sibTrans" cxnId="{8E4932D8-91F5-4F0D-AFE8-D4F651A6FBB0}">
      <dgm:prSet/>
      <dgm:spPr/>
      <dgm:t>
        <a:bodyPr/>
        <a:lstStyle/>
        <a:p>
          <a:endParaRPr lang="pl-PL"/>
        </a:p>
      </dgm:t>
    </dgm:pt>
    <dgm:pt modelId="{F40CBC41-6E8B-482D-9945-B479145E21C0}">
      <dgm:prSet phldrT="[Tekst]" custT="1"/>
      <dgm:spPr/>
      <dgm:t>
        <a:bodyPr/>
        <a:lstStyle/>
        <a:p>
          <a:pPr marL="0" indent="0" algn="l"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None/>
          </a:pPr>
          <a:endParaRPr lang="pl-PL" sz="1600" dirty="0"/>
        </a:p>
      </dgm:t>
    </dgm:pt>
    <dgm:pt modelId="{694D55F3-A299-45B6-8E37-E39CD564FC8E}" type="parTrans" cxnId="{F460BF36-12EE-4743-B211-57FBD6D3D10A}">
      <dgm:prSet/>
      <dgm:spPr/>
      <dgm:t>
        <a:bodyPr/>
        <a:lstStyle/>
        <a:p>
          <a:endParaRPr lang="pl-PL"/>
        </a:p>
      </dgm:t>
    </dgm:pt>
    <dgm:pt modelId="{0A1533D9-ADEA-4942-A919-084F8128D714}" type="sibTrans" cxnId="{F460BF36-12EE-4743-B211-57FBD6D3D10A}">
      <dgm:prSet/>
      <dgm:spPr/>
      <dgm:t>
        <a:bodyPr/>
        <a:lstStyle/>
        <a:p>
          <a:endParaRPr lang="pl-PL"/>
        </a:p>
      </dgm:t>
    </dgm:pt>
    <dgm:pt modelId="{1C46426F-C7E7-4F79-8BD3-BE18C57D7558}">
      <dgm:prSet phldrT="[Tekst]" custT="1"/>
      <dgm:spPr/>
      <dgm:t>
        <a:bodyPr/>
        <a:lstStyle/>
        <a:p>
          <a:pPr marL="0" indent="0" algn="just">
            <a:spcBef>
              <a:spcPts val="1200"/>
            </a:spcBef>
            <a:spcAft>
              <a:spcPts val="1200"/>
            </a:spcAft>
            <a:buFont typeface="Wingdings" panose="05000000000000000000" pitchFamily="2" charset="2"/>
            <a:buChar char="Ø"/>
          </a:pPr>
          <a:r>
            <a:rPr lang="pl-PL" sz="1600" dirty="0"/>
            <a:t>Czy prace badawczo – rozwojowe potwierdziły </a:t>
          </a:r>
          <a:r>
            <a:rPr lang="pl-PL" sz="1600" b="1" dirty="0"/>
            <a:t>gotowość do wdrożenia</a:t>
          </a:r>
          <a:r>
            <a:rPr lang="pl-PL" sz="1600" dirty="0"/>
            <a:t>? Czy powstała demonstracja, lub realizowano etap pilotażowy, stopień dojrzałości technologii? Czy powstały raporty, czy sformułowano wnioski, określono ryzyka, słabe/mocne strony? Czy rozwiązanie jest opatentowane, ewentualnie procedura jest w trakcie (patent – nie jest obligatoryjny) ?</a:t>
          </a:r>
        </a:p>
      </dgm:t>
    </dgm:pt>
    <dgm:pt modelId="{12A5329B-679A-4B25-90C4-12FD4CDE9D3A}" type="parTrans" cxnId="{D5B2FFBA-2A0A-426F-BA7E-615DC6D0B24D}">
      <dgm:prSet/>
      <dgm:spPr/>
      <dgm:t>
        <a:bodyPr/>
        <a:lstStyle/>
        <a:p>
          <a:endParaRPr lang="pl-PL"/>
        </a:p>
      </dgm:t>
    </dgm:pt>
    <dgm:pt modelId="{0C76557C-EC29-4B9A-B2CF-2FF52FE9A55A}" type="sibTrans" cxnId="{D5B2FFBA-2A0A-426F-BA7E-615DC6D0B24D}">
      <dgm:prSet/>
      <dgm:spPr/>
      <dgm:t>
        <a:bodyPr/>
        <a:lstStyle/>
        <a:p>
          <a:endParaRPr lang="pl-PL"/>
        </a:p>
      </dgm:t>
    </dgm:pt>
    <dgm:pt modelId="{0345A245-E68D-4225-B983-EDCE3BF4E4EC}">
      <dgm:prSet phldrT="[Tekst]" custT="1"/>
      <dgm:spPr/>
      <dgm:t>
        <a:bodyPr/>
        <a:lstStyle/>
        <a:p>
          <a:pPr marL="0" indent="0" algn="just">
            <a:spcBef>
              <a:spcPts val="1200"/>
            </a:spcBef>
            <a:spcAft>
              <a:spcPts val="1200"/>
            </a:spcAft>
            <a:buFont typeface="Wingdings" panose="05000000000000000000" pitchFamily="2" charset="2"/>
            <a:buNone/>
          </a:pPr>
          <a:r>
            <a:rPr lang="pl-PL" sz="1600" dirty="0"/>
            <a:t>Prace badawczo rozwojowe - wykonane przez wnioskodawcę samodzielnie lub na jego zlecenie. Mogą to być również udokumentowane prawa do dysponowania rozwiązaniem/technologią w okresie realizacji i trwałości. Prawa te nie powinny stwarzać barier dla wdrożenia projektu.</a:t>
          </a:r>
        </a:p>
      </dgm:t>
    </dgm:pt>
    <dgm:pt modelId="{AC2D6D41-CACF-469E-A781-2063F6387445}" type="parTrans" cxnId="{38DCB795-F6F3-43E4-932E-3F99A5DE31BD}">
      <dgm:prSet/>
      <dgm:spPr/>
      <dgm:t>
        <a:bodyPr/>
        <a:lstStyle/>
        <a:p>
          <a:endParaRPr lang="pl-PL"/>
        </a:p>
      </dgm:t>
    </dgm:pt>
    <dgm:pt modelId="{A6D61D30-AD7A-477A-9EF5-25CD65ECF674}" type="sibTrans" cxnId="{38DCB795-F6F3-43E4-932E-3F99A5DE31BD}">
      <dgm:prSet/>
      <dgm:spPr/>
      <dgm:t>
        <a:bodyPr/>
        <a:lstStyle/>
        <a:p>
          <a:endParaRPr lang="pl-PL"/>
        </a:p>
      </dgm:t>
    </dgm:pt>
    <dgm:pt modelId="{EB1E8D65-341E-4BC6-8369-2916250C941E}">
      <dgm:prSet phldrT="[Tekst]" custT="1"/>
      <dgm:spPr/>
      <dgm:t>
        <a:bodyPr/>
        <a:lstStyle/>
        <a:p>
          <a:pPr marL="0" indent="0" algn="just">
            <a:spcBef>
              <a:spcPts val="1200"/>
            </a:spcBef>
            <a:spcAft>
              <a:spcPts val="1200"/>
            </a:spcAft>
            <a:buFont typeface="Wingdings" panose="05000000000000000000" pitchFamily="2" charset="2"/>
            <a:buChar char="Ø"/>
          </a:pPr>
          <a:r>
            <a:rPr lang="pl-PL" sz="1600" dirty="0"/>
            <a:t>Czy rozwiązanie/technologia </a:t>
          </a:r>
          <a:r>
            <a:rPr lang="pl-PL" sz="1600" b="1" dirty="0"/>
            <a:t>spełnia ww. definicję innowacyjności </a:t>
          </a:r>
          <a:r>
            <a:rPr lang="pl-PL" sz="1600" dirty="0"/>
            <a:t>zgodnie z PP? Konieczne merytoryczne uzasadnienie!</a:t>
          </a:r>
        </a:p>
      </dgm:t>
    </dgm:pt>
    <dgm:pt modelId="{C07542E5-A0B3-4196-A8C5-FEF27D56C576}" type="parTrans" cxnId="{4AE5044B-A815-4C72-BA39-14564101C903}">
      <dgm:prSet/>
      <dgm:spPr/>
      <dgm:t>
        <a:bodyPr/>
        <a:lstStyle/>
        <a:p>
          <a:endParaRPr lang="pl-PL"/>
        </a:p>
      </dgm:t>
    </dgm:pt>
    <dgm:pt modelId="{4A395692-CEA5-48F6-ADF7-EEB9E8A9A3A4}" type="sibTrans" cxnId="{4AE5044B-A815-4C72-BA39-14564101C903}">
      <dgm:prSet/>
      <dgm:spPr/>
      <dgm:t>
        <a:bodyPr/>
        <a:lstStyle/>
        <a:p>
          <a:endParaRPr lang="pl-PL"/>
        </a:p>
      </dgm:t>
    </dgm:pt>
    <dgm:pt modelId="{13F3E071-67E8-48F4-AE62-D4D50403D14F}">
      <dgm:prSet phldrT="[Tekst]" custT="1"/>
      <dgm:spPr/>
      <dgm:t>
        <a:bodyPr/>
        <a:lstStyle/>
        <a:p>
          <a:pPr marL="0" indent="0" algn="just">
            <a:spcBef>
              <a:spcPts val="1200"/>
            </a:spcBef>
            <a:spcAft>
              <a:spcPts val="600"/>
            </a:spcAft>
            <a:buFont typeface="Wingdings" panose="05000000000000000000" pitchFamily="2" charset="2"/>
            <a:buChar char="Ø"/>
          </a:pPr>
          <a:r>
            <a:rPr lang="pl-PL" sz="1600" dirty="0"/>
            <a:t>Czy przedsięwzięcie dotyczy </a:t>
          </a:r>
          <a:r>
            <a:rPr lang="pl-PL" sz="1600" b="1" dirty="0"/>
            <a:t>innowacji produktowej, technologicznej lub procesowej </a:t>
          </a:r>
          <a:r>
            <a:rPr lang="pl-PL" sz="1600" dirty="0"/>
            <a:t>w skali co najmniej polskiego rynku?</a:t>
          </a:r>
        </a:p>
      </dgm:t>
    </dgm:pt>
    <dgm:pt modelId="{AC7998DD-17EF-4869-9EC0-452244FD74D5}" type="parTrans" cxnId="{4206D697-A0D3-429C-B0B3-50C680732B43}">
      <dgm:prSet/>
      <dgm:spPr/>
      <dgm:t>
        <a:bodyPr/>
        <a:lstStyle/>
        <a:p>
          <a:endParaRPr lang="pl-PL"/>
        </a:p>
      </dgm:t>
    </dgm:pt>
    <dgm:pt modelId="{811A2FCE-4B05-45E5-A3F3-02BAF16DD915}" type="sibTrans" cxnId="{4206D697-A0D3-429C-B0B3-50C680732B43}">
      <dgm:prSet/>
      <dgm:spPr/>
      <dgm:t>
        <a:bodyPr/>
        <a:lstStyle/>
        <a:p>
          <a:endParaRPr lang="pl-PL"/>
        </a:p>
      </dgm:t>
    </dgm:pt>
    <dgm:pt modelId="{468B31F2-5B84-47A3-A998-57B8859575F0}">
      <dgm:prSet phldrT="[Tekst]" custT="1"/>
      <dgm:spPr/>
      <dgm:t>
        <a:bodyPr/>
        <a:lstStyle/>
        <a:p>
          <a:pPr marL="0" indent="0" algn="l">
            <a:spcBef>
              <a:spcPts val="1200"/>
            </a:spcBef>
            <a:spcAft>
              <a:spcPts val="600"/>
            </a:spcAft>
            <a:buFont typeface="Wingdings" panose="05000000000000000000" pitchFamily="2" charset="2"/>
            <a:buNone/>
          </a:pPr>
          <a:r>
            <a:rPr lang="pl-PL" sz="1600" b="1" dirty="0"/>
            <a:t>Ważne, aby w uzasadnieniach uwzględnić m.in. :</a:t>
          </a:r>
        </a:p>
      </dgm:t>
    </dgm:pt>
    <dgm:pt modelId="{DCC89522-5C76-46B9-8FEB-FBE24F7C2D39}" type="parTrans" cxnId="{35A691B6-94F9-4C5C-B1D8-D12FD9DF9C68}">
      <dgm:prSet/>
      <dgm:spPr/>
      <dgm:t>
        <a:bodyPr/>
        <a:lstStyle/>
        <a:p>
          <a:endParaRPr lang="pl-PL"/>
        </a:p>
      </dgm:t>
    </dgm:pt>
    <dgm:pt modelId="{B994C01C-54EE-418D-B5D1-253145A22869}" type="sibTrans" cxnId="{35A691B6-94F9-4C5C-B1D8-D12FD9DF9C68}">
      <dgm:prSet/>
      <dgm:spPr/>
      <dgm:t>
        <a:bodyPr/>
        <a:lstStyle/>
        <a:p>
          <a:endParaRPr lang="pl-PL"/>
        </a:p>
      </dgm:t>
    </dgm:pt>
    <dgm:pt modelId="{13DA8E7B-4BEC-49C1-8320-98DFF259446A}">
      <dgm:prSet phldrT="[Tekst]" custT="1"/>
      <dgm:spPr/>
      <dgm:t>
        <a:bodyPr/>
        <a:lstStyle/>
        <a:p>
          <a:pPr marL="0" indent="0" algn="l">
            <a:spcBef>
              <a:spcPts val="1200"/>
            </a:spcBef>
            <a:spcAft>
              <a:spcPts val="600"/>
            </a:spcAft>
            <a:buFont typeface="Wingdings" panose="05000000000000000000" pitchFamily="2" charset="2"/>
            <a:buNone/>
          </a:pPr>
          <a:endParaRPr lang="pl-PL" sz="1600" b="1" dirty="0"/>
        </a:p>
      </dgm:t>
    </dgm:pt>
    <dgm:pt modelId="{9E8D8401-3C34-46F3-AE52-2852F6713AAB}" type="parTrans" cxnId="{7F496128-1725-43AD-995E-60FAD6DB77BF}">
      <dgm:prSet/>
      <dgm:spPr/>
      <dgm:t>
        <a:bodyPr/>
        <a:lstStyle/>
        <a:p>
          <a:endParaRPr lang="pl-PL"/>
        </a:p>
      </dgm:t>
    </dgm:pt>
    <dgm:pt modelId="{D6FC05F2-1380-4ABD-8141-A3746351118C}" type="sibTrans" cxnId="{7F496128-1725-43AD-995E-60FAD6DB77BF}">
      <dgm:prSet/>
      <dgm:spPr/>
      <dgm:t>
        <a:bodyPr/>
        <a:lstStyle/>
        <a:p>
          <a:endParaRPr lang="pl-PL"/>
        </a:p>
      </dgm:t>
    </dgm:pt>
    <dgm:pt modelId="{36EB78E9-9A50-4CA4-8898-3938CE26CE6E}">
      <dgm:prSet phldrT="[Tekst]" custT="1"/>
      <dgm:spPr/>
      <dgm:t>
        <a:bodyPr/>
        <a:lstStyle/>
        <a:p>
          <a:pPr marL="0" indent="0" algn="just">
            <a:spcBef>
              <a:spcPts val="1200"/>
            </a:spcBef>
            <a:spcAft>
              <a:spcPts val="1200"/>
            </a:spcAft>
            <a:buFont typeface="Wingdings" panose="05000000000000000000" pitchFamily="2" charset="2"/>
            <a:buChar char="Ø"/>
          </a:pPr>
          <a:r>
            <a:rPr lang="pl-PL" sz="1600" b="1" dirty="0"/>
            <a:t>Który/które z elementów </a:t>
          </a:r>
          <a:r>
            <a:rPr lang="pl-PL" sz="1600" b="0" dirty="0"/>
            <a:t>technologii, produktu lub procesu </a:t>
          </a:r>
          <a:r>
            <a:rPr lang="pl-PL" sz="1600" b="1" dirty="0"/>
            <a:t>jest/są innowacyjny/e </a:t>
          </a:r>
          <a:r>
            <a:rPr lang="pl-PL" sz="1600" dirty="0"/>
            <a:t>i dlaczego, a które pełnią ewentualnie rolę uzupełniającą?</a:t>
          </a:r>
        </a:p>
      </dgm:t>
    </dgm:pt>
    <dgm:pt modelId="{21567200-33AF-4BF7-B938-0A83E0413134}" type="parTrans" cxnId="{0E9DD98D-E66F-4DBE-89A3-3369610FE7E9}">
      <dgm:prSet/>
      <dgm:spPr/>
      <dgm:t>
        <a:bodyPr/>
        <a:lstStyle/>
        <a:p>
          <a:endParaRPr lang="pl-PL"/>
        </a:p>
      </dgm:t>
    </dgm:pt>
    <dgm:pt modelId="{CE06A646-C523-4D1B-A3CE-0A1CBF4AB643}" type="sibTrans" cxnId="{0E9DD98D-E66F-4DBE-89A3-3369610FE7E9}">
      <dgm:prSet/>
      <dgm:spPr/>
      <dgm:t>
        <a:bodyPr/>
        <a:lstStyle/>
        <a:p>
          <a:endParaRPr lang="pl-PL"/>
        </a:p>
      </dgm:t>
    </dgm:pt>
    <dgm:pt modelId="{17C14B9E-5719-4EDD-887F-6BD7C35D2B03}">
      <dgm:prSet phldrT="[Tekst]" custT="1"/>
      <dgm:spPr/>
      <dgm:t>
        <a:bodyPr/>
        <a:lstStyle/>
        <a:p>
          <a:pPr marL="0" indent="0" algn="just">
            <a:spcBef>
              <a:spcPts val="1200"/>
            </a:spcBef>
            <a:spcAft>
              <a:spcPts val="600"/>
            </a:spcAft>
            <a:buFont typeface="Wingdings" panose="05000000000000000000" pitchFamily="2" charset="2"/>
            <a:buNone/>
          </a:pPr>
          <a:endParaRPr lang="pl-PL" sz="1600" dirty="0"/>
        </a:p>
      </dgm:t>
    </dgm:pt>
    <dgm:pt modelId="{80E425C9-B054-4D7D-9C26-CFE5F0ECBEDC}" type="parTrans" cxnId="{ECF9CBFC-42AD-461C-AE23-AE4037B53AC8}">
      <dgm:prSet/>
      <dgm:spPr/>
      <dgm:t>
        <a:bodyPr/>
        <a:lstStyle/>
        <a:p>
          <a:endParaRPr lang="pl-PL"/>
        </a:p>
      </dgm:t>
    </dgm:pt>
    <dgm:pt modelId="{DD9F583F-9831-4CFA-B573-A70C5E54301F}" type="sibTrans" cxnId="{ECF9CBFC-42AD-461C-AE23-AE4037B53AC8}">
      <dgm:prSet/>
      <dgm:spPr/>
      <dgm:t>
        <a:bodyPr/>
        <a:lstStyle/>
        <a:p>
          <a:endParaRPr lang="pl-PL"/>
        </a:p>
      </dgm:t>
    </dgm:pt>
    <dgm:pt modelId="{1FAE8312-8A69-4359-96F5-F238E4753E9F}" type="pres">
      <dgm:prSet presAssocID="{AE822D95-D442-4DC6-BF89-461635B8C165}" presName="linear" presStyleCnt="0">
        <dgm:presLayoutVars>
          <dgm:animLvl val="lvl"/>
          <dgm:resizeHandles val="exact"/>
        </dgm:presLayoutVars>
      </dgm:prSet>
      <dgm:spPr/>
    </dgm:pt>
    <dgm:pt modelId="{2CBBD831-8093-43A5-AC11-435752496B5B}" type="pres">
      <dgm:prSet presAssocID="{6B59D91F-F948-4CFF-94DE-265D974372E2}" presName="parentText" presStyleLbl="node1" presStyleIdx="0" presStyleCnt="1" custScaleY="127338" custLinFactY="-58523" custLinFactNeighborY="-100000">
        <dgm:presLayoutVars>
          <dgm:chMax val="0"/>
          <dgm:bulletEnabled val="1"/>
        </dgm:presLayoutVars>
      </dgm:prSet>
      <dgm:spPr/>
    </dgm:pt>
    <dgm:pt modelId="{80E7278C-8CBF-473A-BDE8-189DB79D90E2}" type="pres">
      <dgm:prSet presAssocID="{6B59D91F-F948-4CFF-94DE-265D974372E2}" presName="childText" presStyleLbl="revTx" presStyleIdx="0" presStyleCnt="1" custScaleY="403928">
        <dgm:presLayoutVars>
          <dgm:bulletEnabled val="1"/>
        </dgm:presLayoutVars>
      </dgm:prSet>
      <dgm:spPr/>
    </dgm:pt>
  </dgm:ptLst>
  <dgm:cxnLst>
    <dgm:cxn modelId="{7F496128-1725-43AD-995E-60FAD6DB77BF}" srcId="{6B59D91F-F948-4CFF-94DE-265D974372E2}" destId="{13DA8E7B-4BEC-49C1-8320-98DFF259446A}" srcOrd="0" destOrd="0" parTransId="{9E8D8401-3C34-46F3-AE52-2852F6713AAB}" sibTransId="{D6FC05F2-1380-4ABD-8141-A3746351118C}"/>
    <dgm:cxn modelId="{52FE1D2F-520F-42D8-8AF4-BC0B3BF70D16}" type="presOf" srcId="{F40CBC41-6E8B-482D-9945-B479145E21C0}" destId="{80E7278C-8CBF-473A-BDE8-189DB79D90E2}" srcOrd="0" destOrd="9" presId="urn:microsoft.com/office/officeart/2005/8/layout/vList2"/>
    <dgm:cxn modelId="{F460BF36-12EE-4743-B211-57FBD6D3D10A}" srcId="{6B59D91F-F948-4CFF-94DE-265D974372E2}" destId="{F40CBC41-6E8B-482D-9945-B479145E21C0}" srcOrd="9" destOrd="0" parTransId="{694D55F3-A299-45B6-8E37-E39CD564FC8E}" sibTransId="{0A1533D9-ADEA-4942-A919-084F8128D714}"/>
    <dgm:cxn modelId="{76914567-B0AF-4692-B7C6-9FBD7012174C}" type="presOf" srcId="{0345A245-E68D-4225-B983-EDCE3BF4E4EC}" destId="{80E7278C-8CBF-473A-BDE8-189DB79D90E2}" srcOrd="0" destOrd="5" presId="urn:microsoft.com/office/officeart/2005/8/layout/vList2"/>
    <dgm:cxn modelId="{4AE5044B-A815-4C72-BA39-14564101C903}" srcId="{6B59D91F-F948-4CFF-94DE-265D974372E2}" destId="{EB1E8D65-341E-4BC6-8369-2916250C941E}" srcOrd="7" destOrd="0" parTransId="{C07542E5-A0B3-4196-A8C5-FEF27D56C576}" sibTransId="{4A395692-CEA5-48F6-ADF7-EEB9E8A9A3A4}"/>
    <dgm:cxn modelId="{3C44D24D-5777-4BAD-89AA-6491316F9FA4}" type="presOf" srcId="{36EB78E9-9A50-4CA4-8898-3938CE26CE6E}" destId="{80E7278C-8CBF-473A-BDE8-189DB79D90E2}" srcOrd="0" destOrd="8" presId="urn:microsoft.com/office/officeart/2005/8/layout/vList2"/>
    <dgm:cxn modelId="{C884606F-CC99-4740-9268-87DDDD84339D}" type="presOf" srcId="{17C14B9E-5719-4EDD-887F-6BD7C35D2B03}" destId="{80E7278C-8CBF-473A-BDE8-189DB79D90E2}" srcOrd="0" destOrd="2" presId="urn:microsoft.com/office/officeart/2005/8/layout/vList2"/>
    <dgm:cxn modelId="{99188872-D192-4672-A50D-0CFC646E3D7D}" type="presOf" srcId="{468B31F2-5B84-47A3-A998-57B8859575F0}" destId="{80E7278C-8CBF-473A-BDE8-189DB79D90E2}" srcOrd="0" destOrd="1" presId="urn:microsoft.com/office/officeart/2005/8/layout/vList2"/>
    <dgm:cxn modelId="{7389E676-1740-442A-A50D-6B61739AC71F}" type="presOf" srcId="{1C46426F-C7E7-4F79-8BD3-BE18C57D7558}" destId="{80E7278C-8CBF-473A-BDE8-189DB79D90E2}" srcOrd="0" destOrd="6" presId="urn:microsoft.com/office/officeart/2005/8/layout/vList2"/>
    <dgm:cxn modelId="{0E9DD98D-E66F-4DBE-89A3-3369610FE7E9}" srcId="{6B59D91F-F948-4CFF-94DE-265D974372E2}" destId="{36EB78E9-9A50-4CA4-8898-3938CE26CE6E}" srcOrd="8" destOrd="0" parTransId="{21567200-33AF-4BF7-B938-0A83E0413134}" sibTransId="{CE06A646-C523-4D1B-A3CE-0A1CBF4AB643}"/>
    <dgm:cxn modelId="{38DCB795-F6F3-43E4-932E-3F99A5DE31BD}" srcId="{6B59D91F-F948-4CFF-94DE-265D974372E2}" destId="{0345A245-E68D-4225-B983-EDCE3BF4E4EC}" srcOrd="5" destOrd="0" parTransId="{AC2D6D41-CACF-469E-A781-2063F6387445}" sibTransId="{A6D61D30-AD7A-477A-9EF5-25CD65ECF674}"/>
    <dgm:cxn modelId="{4206D697-A0D3-429C-B0B3-50C680732B43}" srcId="{6B59D91F-F948-4CFF-94DE-265D974372E2}" destId="{13F3E071-67E8-48F4-AE62-D4D50403D14F}" srcOrd="3" destOrd="0" parTransId="{AC7998DD-17EF-4869-9EC0-452244FD74D5}" sibTransId="{811A2FCE-4B05-45E5-A3F3-02BAF16DD915}"/>
    <dgm:cxn modelId="{759524A2-BAB0-445B-B7B0-3CC1B2920638}" type="presOf" srcId="{151EB837-61DA-40F0-AD19-D43F2E889DD7}" destId="{80E7278C-8CBF-473A-BDE8-189DB79D90E2}" srcOrd="0" destOrd="4" presId="urn:microsoft.com/office/officeart/2005/8/layout/vList2"/>
    <dgm:cxn modelId="{E92CDBA4-F232-4FFF-B317-699C5C8B7A5F}" srcId="{AE822D95-D442-4DC6-BF89-461635B8C165}" destId="{6B59D91F-F948-4CFF-94DE-265D974372E2}" srcOrd="0" destOrd="0" parTransId="{47A5C52E-98F3-4C4D-A697-6EFE4E6C1E5C}" sibTransId="{9AA5D767-61EC-472F-A461-79DEB5C7D5A2}"/>
    <dgm:cxn modelId="{E4956CAD-F89E-4733-8F9D-13D12937E291}" type="presOf" srcId="{AE822D95-D442-4DC6-BF89-461635B8C165}" destId="{1FAE8312-8A69-4359-96F5-F238E4753E9F}" srcOrd="0" destOrd="0" presId="urn:microsoft.com/office/officeart/2005/8/layout/vList2"/>
    <dgm:cxn modelId="{24ACEEAD-4110-4971-973D-F7522F9DE8FD}" type="presOf" srcId="{6B59D91F-F948-4CFF-94DE-265D974372E2}" destId="{2CBBD831-8093-43A5-AC11-435752496B5B}" srcOrd="0" destOrd="0" presId="urn:microsoft.com/office/officeart/2005/8/layout/vList2"/>
    <dgm:cxn modelId="{3AAE48AF-E288-438A-B9F5-1D52296EC969}" type="presOf" srcId="{13DA8E7B-4BEC-49C1-8320-98DFF259446A}" destId="{80E7278C-8CBF-473A-BDE8-189DB79D90E2}" srcOrd="0" destOrd="0" presId="urn:microsoft.com/office/officeart/2005/8/layout/vList2"/>
    <dgm:cxn modelId="{35A691B6-94F9-4C5C-B1D8-D12FD9DF9C68}" srcId="{6B59D91F-F948-4CFF-94DE-265D974372E2}" destId="{468B31F2-5B84-47A3-A998-57B8859575F0}" srcOrd="1" destOrd="0" parTransId="{DCC89522-5C76-46B9-8FEB-FBE24F7C2D39}" sibTransId="{B994C01C-54EE-418D-B5D1-253145A22869}"/>
    <dgm:cxn modelId="{D5B2FFBA-2A0A-426F-BA7E-615DC6D0B24D}" srcId="{6B59D91F-F948-4CFF-94DE-265D974372E2}" destId="{1C46426F-C7E7-4F79-8BD3-BE18C57D7558}" srcOrd="6" destOrd="0" parTransId="{12A5329B-679A-4B25-90C4-12FD4CDE9D3A}" sibTransId="{0C76557C-EC29-4B9A-B2CF-2FF52FE9A55A}"/>
    <dgm:cxn modelId="{8E4932D8-91F5-4F0D-AFE8-D4F651A6FBB0}" srcId="{6B59D91F-F948-4CFF-94DE-265D974372E2}" destId="{151EB837-61DA-40F0-AD19-D43F2E889DD7}" srcOrd="4" destOrd="0" parTransId="{AFED6252-CAA7-40F3-81B6-52EFEFCDDB14}" sibTransId="{223BBB54-2FA1-4F2A-B06A-9381F57143AA}"/>
    <dgm:cxn modelId="{71DE7DE7-E87A-486C-AFBA-CEE803516FBF}" type="presOf" srcId="{13F3E071-67E8-48F4-AE62-D4D50403D14F}" destId="{80E7278C-8CBF-473A-BDE8-189DB79D90E2}" srcOrd="0" destOrd="3" presId="urn:microsoft.com/office/officeart/2005/8/layout/vList2"/>
    <dgm:cxn modelId="{883A4CFA-B8C1-432C-9C98-4FD3510E2FCD}" type="presOf" srcId="{EB1E8D65-341E-4BC6-8369-2916250C941E}" destId="{80E7278C-8CBF-473A-BDE8-189DB79D90E2}" srcOrd="0" destOrd="7" presId="urn:microsoft.com/office/officeart/2005/8/layout/vList2"/>
    <dgm:cxn modelId="{ECF9CBFC-42AD-461C-AE23-AE4037B53AC8}" srcId="{6B59D91F-F948-4CFF-94DE-265D974372E2}" destId="{17C14B9E-5719-4EDD-887F-6BD7C35D2B03}" srcOrd="2" destOrd="0" parTransId="{80E425C9-B054-4D7D-9C26-CFE5F0ECBEDC}" sibTransId="{DD9F583F-9831-4CFA-B573-A70C5E54301F}"/>
    <dgm:cxn modelId="{44D95EF3-14F2-4591-80AB-0423D033A83D}" type="presParOf" srcId="{1FAE8312-8A69-4359-96F5-F238E4753E9F}" destId="{2CBBD831-8093-43A5-AC11-435752496B5B}" srcOrd="0" destOrd="0" presId="urn:microsoft.com/office/officeart/2005/8/layout/vList2"/>
    <dgm:cxn modelId="{A83EADFA-9CAE-4B45-A619-79391927D8EE}" type="presParOf" srcId="{1FAE8312-8A69-4359-96F5-F238E4753E9F}" destId="{80E7278C-8CBF-473A-BDE8-189DB79D90E2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E822D95-D442-4DC6-BF89-461635B8C16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6B59D91F-F948-4CFF-94DE-265D974372E2}">
      <dgm:prSet phldrT="[Tekst]" custT="1"/>
      <dgm:spPr/>
      <dgm:t>
        <a:bodyPr/>
        <a:lstStyle/>
        <a:p>
          <a:r>
            <a:rPr lang="pl-PL" sz="2000" b="0" baseline="0" dirty="0">
              <a:solidFill>
                <a:schemeClr val="bg1"/>
              </a:solidFill>
            </a:rPr>
            <a:t>2. Innowacyjność rozwiązania będącego przedmiotem projektu</a:t>
          </a:r>
          <a:endParaRPr lang="pl-PL" sz="2000" baseline="0" dirty="0">
            <a:solidFill>
              <a:schemeClr val="bg1"/>
            </a:solidFill>
          </a:endParaRPr>
        </a:p>
      </dgm:t>
    </dgm:pt>
    <dgm:pt modelId="{47A5C52E-98F3-4C4D-A697-6EFE4E6C1E5C}" type="parTrans" cxnId="{E92CDBA4-F232-4FFF-B317-699C5C8B7A5F}">
      <dgm:prSet/>
      <dgm:spPr/>
      <dgm:t>
        <a:bodyPr/>
        <a:lstStyle/>
        <a:p>
          <a:endParaRPr lang="pl-PL"/>
        </a:p>
      </dgm:t>
    </dgm:pt>
    <dgm:pt modelId="{9AA5D767-61EC-472F-A461-79DEB5C7D5A2}" type="sibTrans" cxnId="{E92CDBA4-F232-4FFF-B317-699C5C8B7A5F}">
      <dgm:prSet/>
      <dgm:spPr/>
      <dgm:t>
        <a:bodyPr/>
        <a:lstStyle/>
        <a:p>
          <a:endParaRPr lang="pl-PL"/>
        </a:p>
      </dgm:t>
    </dgm:pt>
    <dgm:pt modelId="{68AB3D3B-AA05-4EF0-B8B3-76A34AA972B4}">
      <dgm:prSet phldrT="[Tekst]" custT="1"/>
      <dgm:spPr/>
      <dgm:t>
        <a:bodyPr/>
        <a:lstStyle/>
        <a:p>
          <a:pPr marL="0" indent="0" algn="just">
            <a:spcBef>
              <a:spcPts val="1200"/>
            </a:spcBef>
            <a:spcAft>
              <a:spcPts val="600"/>
            </a:spcAft>
            <a:buFont typeface="Wingdings" panose="05000000000000000000" pitchFamily="2" charset="2"/>
            <a:buChar char="Ø"/>
          </a:pPr>
          <a:endParaRPr lang="pl-PL" sz="1600" dirty="0"/>
        </a:p>
        <a:p>
          <a:pPr marL="0" indent="0" algn="just">
            <a:spcBef>
              <a:spcPts val="1200"/>
            </a:spcBef>
            <a:spcAft>
              <a:spcPts val="600"/>
            </a:spcAft>
            <a:buFont typeface="Wingdings" panose="05000000000000000000" pitchFamily="2" charset="2"/>
            <a:buNone/>
          </a:pPr>
          <a:endParaRPr lang="pl-PL" sz="1600" dirty="0"/>
        </a:p>
      </dgm:t>
    </dgm:pt>
    <dgm:pt modelId="{6A5234E4-577A-401C-8334-504D154D3F5D}" type="parTrans" cxnId="{DE7CF2F7-060F-48CE-B116-923758DFC03E}">
      <dgm:prSet/>
      <dgm:spPr/>
      <dgm:t>
        <a:bodyPr/>
        <a:lstStyle/>
        <a:p>
          <a:endParaRPr lang="pl-PL"/>
        </a:p>
      </dgm:t>
    </dgm:pt>
    <dgm:pt modelId="{1110F2FE-8DE5-4551-AB30-C80EC616DCA8}" type="sibTrans" cxnId="{DE7CF2F7-060F-48CE-B116-923758DFC03E}">
      <dgm:prSet/>
      <dgm:spPr/>
      <dgm:t>
        <a:bodyPr/>
        <a:lstStyle/>
        <a:p>
          <a:endParaRPr lang="pl-PL"/>
        </a:p>
      </dgm:t>
    </dgm:pt>
    <dgm:pt modelId="{E0209C16-6A5D-41B7-96A3-A26D125229CA}">
      <dgm:prSet custT="1"/>
      <dgm:spPr/>
      <dgm:t>
        <a:bodyPr/>
        <a:lstStyle/>
        <a:p>
          <a:pPr marL="0" indent="0" algn="just">
            <a:spcBef>
              <a:spcPts val="1200"/>
            </a:spcBef>
            <a:spcAft>
              <a:spcPts val="600"/>
            </a:spcAft>
            <a:buFont typeface="Wingdings" panose="05000000000000000000" pitchFamily="2" charset="2"/>
            <a:buNone/>
          </a:pPr>
          <a:endParaRPr lang="pl-PL" sz="1600" dirty="0"/>
        </a:p>
      </dgm:t>
    </dgm:pt>
    <dgm:pt modelId="{8B6E6925-D84B-4308-8CA6-A388911A2424}" type="parTrans" cxnId="{68B64A88-B900-4F69-BBF2-DBCBE42748E8}">
      <dgm:prSet/>
      <dgm:spPr/>
      <dgm:t>
        <a:bodyPr/>
        <a:lstStyle/>
        <a:p>
          <a:endParaRPr lang="pl-PL"/>
        </a:p>
      </dgm:t>
    </dgm:pt>
    <dgm:pt modelId="{A82C2CD5-7B6D-4F95-83FB-F634D696D661}" type="sibTrans" cxnId="{68B64A88-B900-4F69-BBF2-DBCBE42748E8}">
      <dgm:prSet/>
      <dgm:spPr/>
      <dgm:t>
        <a:bodyPr/>
        <a:lstStyle/>
        <a:p>
          <a:endParaRPr lang="pl-PL"/>
        </a:p>
      </dgm:t>
    </dgm:pt>
    <dgm:pt modelId="{C1251D29-E6EA-490E-B765-7596E87C01FD}">
      <dgm:prSet phldrT="[Tekst]" custT="1"/>
      <dgm:spPr/>
      <dgm:t>
        <a:bodyPr/>
        <a:lstStyle/>
        <a:p>
          <a:pPr marL="0" indent="0" algn="just">
            <a:spcBef>
              <a:spcPts val="1200"/>
            </a:spcBef>
            <a:spcAft>
              <a:spcPts val="600"/>
            </a:spcAft>
            <a:buFont typeface="Wingdings" panose="05000000000000000000" pitchFamily="2" charset="2"/>
            <a:buNone/>
          </a:pPr>
          <a:r>
            <a:rPr lang="pl-PL" sz="1600" b="1" dirty="0"/>
            <a:t>Innowacyjnością </a:t>
          </a:r>
          <a:r>
            <a:rPr lang="pl-PL" sz="1600" b="1" u="sng" dirty="0"/>
            <a:t>nie są przykładowo:</a:t>
          </a:r>
          <a:r>
            <a:rPr lang="pl-PL" sz="1600" b="1" u="none" dirty="0"/>
            <a:t> </a:t>
          </a:r>
          <a:r>
            <a:rPr lang="pl-PL" sz="1600" u="none" dirty="0"/>
            <a:t> </a:t>
          </a:r>
          <a:r>
            <a:rPr lang="pl-PL" sz="1600" dirty="0"/>
            <a:t>niewielkie zmiany lub ulepszenia, rutynowe aktualizacje/modernizacje, poprawa oferty o charakterze wyłącznie marketingowym czy dostosowywanie produktu do potrzeb jednego klienta (nie posiadające innowacyjnych cech w porównaniu do produktów dotychczasowych), wzrost zdolności produkcyjnych lub usługowych uzyskany dzięki rozszerzeniu już dotychczas stosowanych metod/systemów produkcyjnych czy logistycznych.</a:t>
          </a:r>
        </a:p>
      </dgm:t>
    </dgm:pt>
    <dgm:pt modelId="{C7FE7BE2-5A6B-4648-B30C-98B90F9EF1A3}" type="parTrans" cxnId="{57219675-6D93-4EB5-9D02-FDFA350526B5}">
      <dgm:prSet/>
      <dgm:spPr/>
      <dgm:t>
        <a:bodyPr/>
        <a:lstStyle/>
        <a:p>
          <a:endParaRPr lang="pl-PL"/>
        </a:p>
      </dgm:t>
    </dgm:pt>
    <dgm:pt modelId="{E602C256-2CA4-4613-8E17-D6F5F28BBC0D}" type="sibTrans" cxnId="{57219675-6D93-4EB5-9D02-FDFA350526B5}">
      <dgm:prSet/>
      <dgm:spPr/>
      <dgm:t>
        <a:bodyPr/>
        <a:lstStyle/>
        <a:p>
          <a:endParaRPr lang="pl-PL"/>
        </a:p>
      </dgm:t>
    </dgm:pt>
    <dgm:pt modelId="{A4871D6E-7A11-4F56-A7CA-871FD3A3AF1E}">
      <dgm:prSet custT="1"/>
      <dgm:spPr/>
      <dgm:t>
        <a:bodyPr/>
        <a:lstStyle/>
        <a:p>
          <a:pPr marL="0" indent="0" algn="just">
            <a:spcBef>
              <a:spcPts val="1200"/>
            </a:spcBef>
            <a:spcAft>
              <a:spcPts val="600"/>
            </a:spcAft>
            <a:buFont typeface="Wingdings" panose="05000000000000000000" pitchFamily="2" charset="2"/>
            <a:buNone/>
          </a:pPr>
          <a:endParaRPr lang="pl-PL" sz="1600" dirty="0"/>
        </a:p>
      </dgm:t>
    </dgm:pt>
    <dgm:pt modelId="{99245DC6-57AC-4697-A5F2-83932962A6D8}" type="sibTrans" cxnId="{1575D127-0F90-4E17-AAA7-53151B17249A}">
      <dgm:prSet/>
      <dgm:spPr/>
      <dgm:t>
        <a:bodyPr/>
        <a:lstStyle/>
        <a:p>
          <a:endParaRPr lang="pl-PL"/>
        </a:p>
      </dgm:t>
    </dgm:pt>
    <dgm:pt modelId="{AA5FC9D7-B966-4CA6-8316-1A761417B799}" type="parTrans" cxnId="{1575D127-0F90-4E17-AAA7-53151B17249A}">
      <dgm:prSet/>
      <dgm:spPr/>
      <dgm:t>
        <a:bodyPr/>
        <a:lstStyle/>
        <a:p>
          <a:endParaRPr lang="pl-PL"/>
        </a:p>
      </dgm:t>
    </dgm:pt>
    <dgm:pt modelId="{C8CC90E7-0D1C-43C4-A8F1-9B27B1F08216}">
      <dgm:prSet phldrT="[Tekst]" custT="1"/>
      <dgm:spPr/>
      <dgm:t>
        <a:bodyPr/>
        <a:lstStyle/>
        <a:p>
          <a:pPr marL="0" indent="0" algn="just">
            <a:spcBef>
              <a:spcPts val="1200"/>
            </a:spcBef>
            <a:spcAft>
              <a:spcPts val="600"/>
            </a:spcAft>
            <a:buFont typeface="Wingdings" panose="05000000000000000000" pitchFamily="2" charset="2"/>
            <a:buNone/>
          </a:pPr>
          <a:r>
            <a:rPr lang="pl-PL" sz="1600" b="1" dirty="0"/>
            <a:t>Kryterium innowacyjności </a:t>
          </a:r>
          <a:r>
            <a:rPr lang="pl-PL" sz="1600" b="1" u="sng" dirty="0"/>
            <a:t>uznawane jest za spełnione</a:t>
          </a:r>
          <a:r>
            <a:rPr lang="pl-PL" sz="1600" b="1" dirty="0"/>
            <a:t>, </a:t>
          </a:r>
          <a:r>
            <a:rPr lang="pl-PL" sz="1600" b="0" dirty="0"/>
            <a:t>jeżeli wnioskodawca przedłoży </a:t>
          </a:r>
          <a:r>
            <a:rPr lang="pl-PL" sz="1600" b="1" dirty="0"/>
            <a:t>Świadectwo Weryfikacji Technologii ETV </a:t>
          </a:r>
          <a:r>
            <a:rPr lang="pl-PL" sz="1600" b="0" dirty="0"/>
            <a:t>dotyczące technologii objętej wnioskiem. Wnioskodawca uzyskuje wtedy maksymalną ilość punktów.</a:t>
          </a:r>
          <a:endParaRPr lang="pl-PL" sz="1600" b="1" dirty="0"/>
        </a:p>
      </dgm:t>
    </dgm:pt>
    <dgm:pt modelId="{8F0EB5DA-6D53-4182-8A23-994E45438FA3}" type="parTrans" cxnId="{12B8B342-3494-40AB-9AF1-B42B2DE4441F}">
      <dgm:prSet/>
      <dgm:spPr/>
      <dgm:t>
        <a:bodyPr/>
        <a:lstStyle/>
        <a:p>
          <a:endParaRPr lang="pl-PL"/>
        </a:p>
      </dgm:t>
    </dgm:pt>
    <dgm:pt modelId="{C6799616-EA54-4B2B-8907-00C1F25E512A}" type="sibTrans" cxnId="{12B8B342-3494-40AB-9AF1-B42B2DE4441F}">
      <dgm:prSet/>
      <dgm:spPr/>
      <dgm:t>
        <a:bodyPr/>
        <a:lstStyle/>
        <a:p>
          <a:endParaRPr lang="pl-PL"/>
        </a:p>
      </dgm:t>
    </dgm:pt>
    <dgm:pt modelId="{543605C5-0628-4489-98A1-BCEA8FEEFA24}">
      <dgm:prSet phldrT="[Tekst]" custT="1"/>
      <dgm:spPr/>
      <dgm:t>
        <a:bodyPr/>
        <a:lstStyle/>
        <a:p>
          <a:pPr marL="0" indent="0" algn="just">
            <a:spcBef>
              <a:spcPts val="1200"/>
            </a:spcBef>
            <a:spcAft>
              <a:spcPts val="600"/>
            </a:spcAft>
            <a:buFont typeface="Wingdings" panose="05000000000000000000" pitchFamily="2" charset="2"/>
            <a:buNone/>
          </a:pPr>
          <a:r>
            <a:rPr lang="pl-PL" sz="1600" b="1" dirty="0"/>
            <a:t>Ilość punktów do uzyskania - 10 pkt </a:t>
          </a:r>
          <a:r>
            <a:rPr lang="pl-PL" sz="1600" b="0" dirty="0"/>
            <a:t>(waga 1).</a:t>
          </a:r>
        </a:p>
      </dgm:t>
    </dgm:pt>
    <dgm:pt modelId="{B9FA56C6-0E43-4ABC-A95F-253627D12B9E}" type="parTrans" cxnId="{E7032A15-0E9C-4A38-929D-3E9FE9978C57}">
      <dgm:prSet/>
      <dgm:spPr/>
      <dgm:t>
        <a:bodyPr/>
        <a:lstStyle/>
        <a:p>
          <a:endParaRPr lang="pl-PL"/>
        </a:p>
      </dgm:t>
    </dgm:pt>
    <dgm:pt modelId="{9320AE0C-9D48-4118-A082-737606C3A720}" type="sibTrans" cxnId="{E7032A15-0E9C-4A38-929D-3E9FE9978C57}">
      <dgm:prSet/>
      <dgm:spPr/>
      <dgm:t>
        <a:bodyPr/>
        <a:lstStyle/>
        <a:p>
          <a:endParaRPr lang="pl-PL"/>
        </a:p>
      </dgm:t>
    </dgm:pt>
    <dgm:pt modelId="{7A1BD3C8-B2D1-4FB3-BCDD-DDFC7782ACA1}">
      <dgm:prSet phldrT="[Tekst]" custT="1"/>
      <dgm:spPr/>
      <dgm:t>
        <a:bodyPr/>
        <a:lstStyle/>
        <a:p>
          <a:pPr marL="0" indent="0" algn="just">
            <a:spcBef>
              <a:spcPts val="1200"/>
            </a:spcBef>
            <a:spcAft>
              <a:spcPts val="600"/>
            </a:spcAft>
            <a:buFont typeface="Wingdings" panose="05000000000000000000" pitchFamily="2" charset="2"/>
            <a:buChar char="Ø"/>
          </a:pPr>
          <a:r>
            <a:rPr lang="pl-PL" sz="1600" b="1" dirty="0"/>
            <a:t>Analiza innowacyjności  we wniosku </a:t>
          </a:r>
          <a:r>
            <a:rPr lang="pl-PL" sz="1600" dirty="0"/>
            <a:t>powinna zawierać niezbędne informacje </a:t>
          </a:r>
          <a:r>
            <a:rPr lang="pl-PL" sz="1600" dirty="0" err="1"/>
            <a:t>techniczno</a:t>
          </a:r>
          <a:r>
            <a:rPr lang="pl-PL" sz="1600" dirty="0"/>
            <a:t> – technologiczne, identyfikować sparametryzowane przewagi danego rozwiązania wraz z konkretnymi danymi liczbowymi (w zależności od specyfiki przedsięwzięcia). Powinna zostać wykonana m.in. względem oferty już istniejącej na rynku, w tym względem najlepszych rozwiązań, które będą stanowiły odniesienie do oceny innowacyjności.</a:t>
          </a:r>
        </a:p>
      </dgm:t>
    </dgm:pt>
    <dgm:pt modelId="{4387B980-B187-445A-8B7C-1BE2D97AF5C4}" type="parTrans" cxnId="{05951211-30FC-4068-B8D1-2291BB20CB57}">
      <dgm:prSet/>
      <dgm:spPr/>
      <dgm:t>
        <a:bodyPr/>
        <a:lstStyle/>
        <a:p>
          <a:endParaRPr lang="pl-PL"/>
        </a:p>
      </dgm:t>
    </dgm:pt>
    <dgm:pt modelId="{67B45986-9E64-4CB1-8A18-A555345D26A1}" type="sibTrans" cxnId="{05951211-30FC-4068-B8D1-2291BB20CB57}">
      <dgm:prSet/>
      <dgm:spPr/>
      <dgm:t>
        <a:bodyPr/>
        <a:lstStyle/>
        <a:p>
          <a:endParaRPr lang="pl-PL"/>
        </a:p>
      </dgm:t>
    </dgm:pt>
    <dgm:pt modelId="{F69595DD-8372-440B-AB6F-BAD676E7328D}">
      <dgm:prSet phldrT="[Tekst]" custT="1"/>
      <dgm:spPr/>
      <dgm:t>
        <a:bodyPr/>
        <a:lstStyle/>
        <a:p>
          <a:pPr marL="0" indent="0" algn="just">
            <a:spcBef>
              <a:spcPts val="1200"/>
            </a:spcBef>
            <a:spcAft>
              <a:spcPts val="600"/>
            </a:spcAft>
            <a:buFont typeface="Wingdings" panose="05000000000000000000" pitchFamily="2" charset="2"/>
            <a:buChar char="Ø"/>
          </a:pPr>
          <a:r>
            <a:rPr lang="pl-PL" sz="1600" dirty="0"/>
            <a:t>Zalecane jest wskazanie konkretnych </a:t>
          </a:r>
          <a:r>
            <a:rPr lang="pl-PL" sz="1600" b="1" dirty="0"/>
            <a:t>podstaw/wiarygodnych źródeł danych</a:t>
          </a:r>
          <a:r>
            <a:rPr lang="pl-PL" sz="1600" dirty="0"/>
            <a:t>, na podstawie których określono stopień innowacyjności technologii/wyrobu</a:t>
          </a:r>
        </a:p>
      </dgm:t>
    </dgm:pt>
    <dgm:pt modelId="{02EAA88D-FF01-464D-884D-69B384C75D88}" type="parTrans" cxnId="{78FCA501-D7B0-41B2-95D8-C1546C79ABC9}">
      <dgm:prSet/>
      <dgm:spPr/>
      <dgm:t>
        <a:bodyPr/>
        <a:lstStyle/>
        <a:p>
          <a:endParaRPr lang="pl-PL"/>
        </a:p>
      </dgm:t>
    </dgm:pt>
    <dgm:pt modelId="{7CB2F6DB-31F8-48C3-8973-76727004F034}" type="sibTrans" cxnId="{78FCA501-D7B0-41B2-95D8-C1546C79ABC9}">
      <dgm:prSet/>
      <dgm:spPr/>
      <dgm:t>
        <a:bodyPr/>
        <a:lstStyle/>
        <a:p>
          <a:endParaRPr lang="pl-PL"/>
        </a:p>
      </dgm:t>
    </dgm:pt>
    <dgm:pt modelId="{5E63FFB1-A4FC-4143-8BB2-638A79F5E5E9}">
      <dgm:prSet phldrT="[Tekst]" custT="1"/>
      <dgm:spPr/>
      <dgm:t>
        <a:bodyPr/>
        <a:lstStyle/>
        <a:p>
          <a:pPr marL="0" indent="0" algn="just">
            <a:spcBef>
              <a:spcPts val="0"/>
            </a:spcBef>
            <a:spcAft>
              <a:spcPts val="600"/>
            </a:spcAft>
            <a:buFont typeface="Wingdings" panose="05000000000000000000" pitchFamily="2" charset="2"/>
            <a:buNone/>
          </a:pPr>
          <a:r>
            <a:rPr lang="pl-PL" sz="1600" dirty="0"/>
            <a:t>W uzasadnieniach innowacyjnego charakteru rozwiązania </a:t>
          </a:r>
          <a:r>
            <a:rPr lang="pl-PL" sz="1600" u="sng" dirty="0"/>
            <a:t>nie należy przedstawiać samych informacji o charakterze ogólnym, dotyczących jedynie jego zalet</a:t>
          </a:r>
          <a:r>
            <a:rPr lang="pl-PL" sz="1600" dirty="0"/>
            <a:t> (np. „najlepszy”, „o wyższej efektywności”, „dotychczas nieosiągalna sprawność” itp.).</a:t>
          </a:r>
        </a:p>
      </dgm:t>
    </dgm:pt>
    <dgm:pt modelId="{FB76D845-A4D8-4FF7-807E-31043B02174B}" type="parTrans" cxnId="{CC58E29D-6137-4A56-9BCD-8AB889CFA7D5}">
      <dgm:prSet/>
      <dgm:spPr/>
      <dgm:t>
        <a:bodyPr/>
        <a:lstStyle/>
        <a:p>
          <a:endParaRPr lang="pl-PL"/>
        </a:p>
      </dgm:t>
    </dgm:pt>
    <dgm:pt modelId="{EDD7CF90-C719-453F-AF3C-3C83CA1A2922}" type="sibTrans" cxnId="{CC58E29D-6137-4A56-9BCD-8AB889CFA7D5}">
      <dgm:prSet/>
      <dgm:spPr/>
      <dgm:t>
        <a:bodyPr/>
        <a:lstStyle/>
        <a:p>
          <a:endParaRPr lang="pl-PL"/>
        </a:p>
      </dgm:t>
    </dgm:pt>
    <dgm:pt modelId="{A0365B81-48D6-4F56-934F-D5CCD636C8C7}">
      <dgm:prSet phldrT="[Tekst]" custT="1"/>
      <dgm:spPr/>
      <dgm:t>
        <a:bodyPr/>
        <a:lstStyle/>
        <a:p>
          <a:pPr marL="0" indent="0" algn="just">
            <a:spcBef>
              <a:spcPts val="1200"/>
            </a:spcBef>
            <a:spcAft>
              <a:spcPts val="600"/>
            </a:spcAft>
            <a:buFont typeface="Wingdings" panose="05000000000000000000" pitchFamily="2" charset="2"/>
            <a:buNone/>
          </a:pPr>
          <a:r>
            <a:rPr lang="pl-PL" sz="1600" b="1" dirty="0"/>
            <a:t>Ważne!</a:t>
          </a:r>
        </a:p>
      </dgm:t>
    </dgm:pt>
    <dgm:pt modelId="{B7E64651-E9F6-4949-8305-96795BAFBD7F}" type="sibTrans" cxnId="{3581CD71-3C06-4BF2-AA3A-6F6CE5FD8A3E}">
      <dgm:prSet/>
      <dgm:spPr/>
      <dgm:t>
        <a:bodyPr/>
        <a:lstStyle/>
        <a:p>
          <a:endParaRPr lang="pl-PL"/>
        </a:p>
      </dgm:t>
    </dgm:pt>
    <dgm:pt modelId="{8E73E5FA-7830-4C62-A757-12E177E1BDC7}" type="parTrans" cxnId="{3581CD71-3C06-4BF2-AA3A-6F6CE5FD8A3E}">
      <dgm:prSet/>
      <dgm:spPr/>
      <dgm:t>
        <a:bodyPr/>
        <a:lstStyle/>
        <a:p>
          <a:endParaRPr lang="pl-PL"/>
        </a:p>
      </dgm:t>
    </dgm:pt>
    <dgm:pt modelId="{8CDBAF32-8066-49EB-9D73-BCEE32197A78}">
      <dgm:prSet phldrT="[Tekst]" custT="1"/>
      <dgm:spPr/>
      <dgm:t>
        <a:bodyPr/>
        <a:lstStyle/>
        <a:p>
          <a:pPr marL="0" indent="0" algn="just">
            <a:spcBef>
              <a:spcPts val="0"/>
            </a:spcBef>
            <a:spcAft>
              <a:spcPts val="600"/>
            </a:spcAft>
            <a:buFont typeface="Wingdings" panose="05000000000000000000" pitchFamily="2" charset="2"/>
            <a:buNone/>
          </a:pPr>
          <a:r>
            <a:rPr lang="pl-PL" sz="1600" b="1" dirty="0"/>
            <a:t>Uwaga! </a:t>
          </a:r>
          <a:endParaRPr lang="pl-PL" sz="1600" dirty="0"/>
        </a:p>
      </dgm:t>
    </dgm:pt>
    <dgm:pt modelId="{4A950EDB-DC04-4B27-91FB-8572BBA9B64D}" type="parTrans" cxnId="{063E6151-685E-4758-AD37-B9ADD5844D05}">
      <dgm:prSet/>
      <dgm:spPr/>
    </dgm:pt>
    <dgm:pt modelId="{DDE40293-AF3C-427F-B6FB-729874B7FC20}" type="sibTrans" cxnId="{063E6151-685E-4758-AD37-B9ADD5844D05}">
      <dgm:prSet/>
      <dgm:spPr/>
    </dgm:pt>
    <dgm:pt modelId="{EAF17A41-38DE-487A-ACD0-C0622550E265}">
      <dgm:prSet phldrT="[Tekst]" custT="1"/>
      <dgm:spPr/>
      <dgm:t>
        <a:bodyPr/>
        <a:lstStyle/>
        <a:p>
          <a:pPr marL="0" indent="0" algn="just">
            <a:spcBef>
              <a:spcPts val="0"/>
            </a:spcBef>
            <a:spcAft>
              <a:spcPts val="600"/>
            </a:spcAft>
            <a:buFont typeface="Wingdings" panose="05000000000000000000" pitchFamily="2" charset="2"/>
            <a:buNone/>
          </a:pPr>
          <a:endParaRPr lang="pl-PL" sz="1600" dirty="0"/>
        </a:p>
      </dgm:t>
    </dgm:pt>
    <dgm:pt modelId="{7625B554-182B-4537-BAAE-6EDAE5A82F53}" type="parTrans" cxnId="{35ACBFBA-628F-4A81-A855-589EBF925BCB}">
      <dgm:prSet/>
      <dgm:spPr/>
    </dgm:pt>
    <dgm:pt modelId="{7D2714A9-60F7-4653-B99F-495DC560AB9E}" type="sibTrans" cxnId="{35ACBFBA-628F-4A81-A855-589EBF925BCB}">
      <dgm:prSet/>
      <dgm:spPr/>
    </dgm:pt>
    <dgm:pt modelId="{1FAE8312-8A69-4359-96F5-F238E4753E9F}" type="pres">
      <dgm:prSet presAssocID="{AE822D95-D442-4DC6-BF89-461635B8C165}" presName="linear" presStyleCnt="0">
        <dgm:presLayoutVars>
          <dgm:animLvl val="lvl"/>
          <dgm:resizeHandles val="exact"/>
        </dgm:presLayoutVars>
      </dgm:prSet>
      <dgm:spPr/>
    </dgm:pt>
    <dgm:pt modelId="{2CBBD831-8093-43A5-AC11-435752496B5B}" type="pres">
      <dgm:prSet presAssocID="{6B59D91F-F948-4CFF-94DE-265D974372E2}" presName="parentText" presStyleLbl="node1" presStyleIdx="0" presStyleCnt="1" custScaleY="127338" custLinFactY="-58523" custLinFactNeighborY="-100000">
        <dgm:presLayoutVars>
          <dgm:chMax val="0"/>
          <dgm:bulletEnabled val="1"/>
        </dgm:presLayoutVars>
      </dgm:prSet>
      <dgm:spPr/>
    </dgm:pt>
    <dgm:pt modelId="{80E7278C-8CBF-473A-BDE8-189DB79D90E2}" type="pres">
      <dgm:prSet presAssocID="{6B59D91F-F948-4CFF-94DE-265D974372E2}" presName="childText" presStyleLbl="revTx" presStyleIdx="0" presStyleCnt="1" custScaleY="1761994">
        <dgm:presLayoutVars>
          <dgm:bulletEnabled val="1"/>
        </dgm:presLayoutVars>
      </dgm:prSet>
      <dgm:spPr/>
    </dgm:pt>
  </dgm:ptLst>
  <dgm:cxnLst>
    <dgm:cxn modelId="{78FCA501-D7B0-41B2-95D8-C1546C79ABC9}" srcId="{6B59D91F-F948-4CFF-94DE-265D974372E2}" destId="{F69595DD-8372-440B-AB6F-BAD676E7328D}" srcOrd="1" destOrd="0" parTransId="{02EAA88D-FF01-464D-884D-69B384C75D88}" sibTransId="{7CB2F6DB-31F8-48C3-8973-76727004F034}"/>
    <dgm:cxn modelId="{05951211-30FC-4068-B8D1-2291BB20CB57}" srcId="{6B59D91F-F948-4CFF-94DE-265D974372E2}" destId="{7A1BD3C8-B2D1-4FB3-BCDD-DDFC7782ACA1}" srcOrd="0" destOrd="0" parTransId="{4387B980-B187-445A-8B7C-1BE2D97AF5C4}" sibTransId="{67B45986-9E64-4CB1-8A18-A555345D26A1}"/>
    <dgm:cxn modelId="{E7032A15-0E9C-4A38-929D-3E9FE9978C57}" srcId="{6B59D91F-F948-4CFF-94DE-265D974372E2}" destId="{543605C5-0628-4489-98A1-BCEA8FEEFA24}" srcOrd="8" destOrd="0" parTransId="{B9FA56C6-0E43-4ABC-A95F-253627D12B9E}" sibTransId="{9320AE0C-9D48-4118-A082-737606C3A720}"/>
    <dgm:cxn modelId="{1645B021-8739-4139-BA4E-0337A750FDB0}" type="presOf" srcId="{8CDBAF32-8066-49EB-9D73-BCEE32197A78}" destId="{80E7278C-8CBF-473A-BDE8-189DB79D90E2}" srcOrd="0" destOrd="3" presId="urn:microsoft.com/office/officeart/2005/8/layout/vList2"/>
    <dgm:cxn modelId="{1575D127-0F90-4E17-AAA7-53151B17249A}" srcId="{6B59D91F-F948-4CFF-94DE-265D974372E2}" destId="{A4871D6E-7A11-4F56-A7CA-871FD3A3AF1E}" srcOrd="9" destOrd="0" parTransId="{AA5FC9D7-B966-4CA6-8316-1A761417B799}" sibTransId="{99245DC6-57AC-4697-A5F2-83932962A6D8}"/>
    <dgm:cxn modelId="{12B8B342-3494-40AB-9AF1-B42B2DE4441F}" srcId="{6B59D91F-F948-4CFF-94DE-265D974372E2}" destId="{C8CC90E7-0D1C-43C4-A8F1-9B27B1F08216}" srcOrd="7" destOrd="0" parTransId="{8F0EB5DA-6D53-4182-8A23-994E45438FA3}" sibTransId="{C6799616-EA54-4B2B-8907-00C1F25E512A}"/>
    <dgm:cxn modelId="{CC45D849-7F11-444C-8555-959FFA07A480}" type="presOf" srcId="{F69595DD-8372-440B-AB6F-BAD676E7328D}" destId="{80E7278C-8CBF-473A-BDE8-189DB79D90E2}" srcOrd="0" destOrd="1" presId="urn:microsoft.com/office/officeart/2005/8/layout/vList2"/>
    <dgm:cxn modelId="{063E6151-685E-4758-AD37-B9ADD5844D05}" srcId="{6B59D91F-F948-4CFF-94DE-265D974372E2}" destId="{8CDBAF32-8066-49EB-9D73-BCEE32197A78}" srcOrd="3" destOrd="0" parTransId="{4A950EDB-DC04-4B27-91FB-8572BBA9B64D}" sibTransId="{DDE40293-AF3C-427F-B6FB-729874B7FC20}"/>
    <dgm:cxn modelId="{3581CD71-3C06-4BF2-AA3A-6F6CE5FD8A3E}" srcId="{6B59D91F-F948-4CFF-94DE-265D974372E2}" destId="{A0365B81-48D6-4F56-934F-D5CCD636C8C7}" srcOrd="6" destOrd="0" parTransId="{8E73E5FA-7830-4C62-A757-12E177E1BDC7}" sibTransId="{B7E64651-E9F6-4949-8305-96795BAFBD7F}"/>
    <dgm:cxn modelId="{57219675-6D93-4EB5-9D02-FDFA350526B5}" srcId="{6B59D91F-F948-4CFF-94DE-265D974372E2}" destId="{C1251D29-E6EA-490E-B765-7596E87C01FD}" srcOrd="5" destOrd="0" parTransId="{C7FE7BE2-5A6B-4648-B30C-98B90F9EF1A3}" sibTransId="{E602C256-2CA4-4613-8E17-D6F5F28BBC0D}"/>
    <dgm:cxn modelId="{C464BF7B-33AB-4C73-8B98-FEE040C2E5A9}" type="presOf" srcId="{5E63FFB1-A4FC-4143-8BB2-638A79F5E5E9}" destId="{80E7278C-8CBF-473A-BDE8-189DB79D90E2}" srcOrd="0" destOrd="4" presId="urn:microsoft.com/office/officeart/2005/8/layout/vList2"/>
    <dgm:cxn modelId="{68B64A88-B900-4F69-BBF2-DBCBE42748E8}" srcId="{6B59D91F-F948-4CFF-94DE-265D974372E2}" destId="{E0209C16-6A5D-41B7-96A3-A26D125229CA}" srcOrd="10" destOrd="0" parTransId="{8B6E6925-D84B-4308-8CA6-A388911A2424}" sibTransId="{A82C2CD5-7B6D-4F95-83FB-F634D696D661}"/>
    <dgm:cxn modelId="{CC58E29D-6137-4A56-9BCD-8AB889CFA7D5}" srcId="{6B59D91F-F948-4CFF-94DE-265D974372E2}" destId="{5E63FFB1-A4FC-4143-8BB2-638A79F5E5E9}" srcOrd="4" destOrd="0" parTransId="{FB76D845-A4D8-4FF7-807E-31043B02174B}" sibTransId="{EDD7CF90-C719-453F-AF3C-3C83CA1A2922}"/>
    <dgm:cxn modelId="{E92CDBA4-F232-4FFF-B317-699C5C8B7A5F}" srcId="{AE822D95-D442-4DC6-BF89-461635B8C165}" destId="{6B59D91F-F948-4CFF-94DE-265D974372E2}" srcOrd="0" destOrd="0" parTransId="{47A5C52E-98F3-4C4D-A697-6EFE4E6C1E5C}" sibTransId="{9AA5D767-61EC-472F-A461-79DEB5C7D5A2}"/>
    <dgm:cxn modelId="{E4956CAD-F89E-4733-8F9D-13D12937E291}" type="presOf" srcId="{AE822D95-D442-4DC6-BF89-461635B8C165}" destId="{1FAE8312-8A69-4359-96F5-F238E4753E9F}" srcOrd="0" destOrd="0" presId="urn:microsoft.com/office/officeart/2005/8/layout/vList2"/>
    <dgm:cxn modelId="{06E7DCAD-13C7-491A-BFD8-707C768D0061}" type="presOf" srcId="{7A1BD3C8-B2D1-4FB3-BCDD-DDFC7782ACA1}" destId="{80E7278C-8CBF-473A-BDE8-189DB79D90E2}" srcOrd="0" destOrd="0" presId="urn:microsoft.com/office/officeart/2005/8/layout/vList2"/>
    <dgm:cxn modelId="{24ACEEAD-4110-4971-973D-F7522F9DE8FD}" type="presOf" srcId="{6B59D91F-F948-4CFF-94DE-265D974372E2}" destId="{2CBBD831-8093-43A5-AC11-435752496B5B}" srcOrd="0" destOrd="0" presId="urn:microsoft.com/office/officeart/2005/8/layout/vList2"/>
    <dgm:cxn modelId="{3D1653B2-EAE8-4A88-B461-52D415DAC5D1}" type="presOf" srcId="{A4871D6E-7A11-4F56-A7CA-871FD3A3AF1E}" destId="{80E7278C-8CBF-473A-BDE8-189DB79D90E2}" srcOrd="0" destOrd="9" presId="urn:microsoft.com/office/officeart/2005/8/layout/vList2"/>
    <dgm:cxn modelId="{35ACBFBA-628F-4A81-A855-589EBF925BCB}" srcId="{6B59D91F-F948-4CFF-94DE-265D974372E2}" destId="{EAF17A41-38DE-487A-ACD0-C0622550E265}" srcOrd="2" destOrd="0" parTransId="{7625B554-182B-4537-BAAE-6EDAE5A82F53}" sibTransId="{7D2714A9-60F7-4653-B99F-495DC560AB9E}"/>
    <dgm:cxn modelId="{7EF0BAC0-C118-47ED-B2F6-2A59560BF26B}" type="presOf" srcId="{E0209C16-6A5D-41B7-96A3-A26D125229CA}" destId="{80E7278C-8CBF-473A-BDE8-189DB79D90E2}" srcOrd="0" destOrd="10" presId="urn:microsoft.com/office/officeart/2005/8/layout/vList2"/>
    <dgm:cxn modelId="{E3BE94D2-638F-4769-BAD9-C402AF1C5BC1}" type="presOf" srcId="{543605C5-0628-4489-98A1-BCEA8FEEFA24}" destId="{80E7278C-8CBF-473A-BDE8-189DB79D90E2}" srcOrd="0" destOrd="8" presId="urn:microsoft.com/office/officeart/2005/8/layout/vList2"/>
    <dgm:cxn modelId="{C87675D3-3626-4D97-9436-C86030D8D498}" type="presOf" srcId="{C8CC90E7-0D1C-43C4-A8F1-9B27B1F08216}" destId="{80E7278C-8CBF-473A-BDE8-189DB79D90E2}" srcOrd="0" destOrd="7" presId="urn:microsoft.com/office/officeart/2005/8/layout/vList2"/>
    <dgm:cxn modelId="{2F6727E8-12F4-43E1-8D28-7E3FE5A8476C}" type="presOf" srcId="{EAF17A41-38DE-487A-ACD0-C0622550E265}" destId="{80E7278C-8CBF-473A-BDE8-189DB79D90E2}" srcOrd="0" destOrd="2" presId="urn:microsoft.com/office/officeart/2005/8/layout/vList2"/>
    <dgm:cxn modelId="{DE7CF2F7-060F-48CE-B116-923758DFC03E}" srcId="{6B59D91F-F948-4CFF-94DE-265D974372E2}" destId="{68AB3D3B-AA05-4EF0-B8B3-76A34AA972B4}" srcOrd="11" destOrd="0" parTransId="{6A5234E4-577A-401C-8334-504D154D3F5D}" sibTransId="{1110F2FE-8DE5-4551-AB30-C80EC616DCA8}"/>
    <dgm:cxn modelId="{BC281CF9-DA29-40EE-AF2A-C8D159082A17}" type="presOf" srcId="{68AB3D3B-AA05-4EF0-B8B3-76A34AA972B4}" destId="{80E7278C-8CBF-473A-BDE8-189DB79D90E2}" srcOrd="0" destOrd="11" presId="urn:microsoft.com/office/officeart/2005/8/layout/vList2"/>
    <dgm:cxn modelId="{BAEA79F9-4E66-49EE-AE0A-7A841CCB44B4}" type="presOf" srcId="{C1251D29-E6EA-490E-B765-7596E87C01FD}" destId="{80E7278C-8CBF-473A-BDE8-189DB79D90E2}" srcOrd="0" destOrd="5" presId="urn:microsoft.com/office/officeart/2005/8/layout/vList2"/>
    <dgm:cxn modelId="{EAD47FFF-E7B9-4FB3-B594-62BAA0B53814}" type="presOf" srcId="{A0365B81-48D6-4F56-934F-D5CCD636C8C7}" destId="{80E7278C-8CBF-473A-BDE8-189DB79D90E2}" srcOrd="0" destOrd="6" presId="urn:microsoft.com/office/officeart/2005/8/layout/vList2"/>
    <dgm:cxn modelId="{44D95EF3-14F2-4591-80AB-0423D033A83D}" type="presParOf" srcId="{1FAE8312-8A69-4359-96F5-F238E4753E9F}" destId="{2CBBD831-8093-43A5-AC11-435752496B5B}" srcOrd="0" destOrd="0" presId="urn:microsoft.com/office/officeart/2005/8/layout/vList2"/>
    <dgm:cxn modelId="{A83EADFA-9CAE-4B45-A619-79391927D8EE}" type="presParOf" srcId="{1FAE8312-8A69-4359-96F5-F238E4753E9F}" destId="{80E7278C-8CBF-473A-BDE8-189DB79D90E2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2EECDD-2B7C-40B8-B170-481E74578F47}">
      <dsp:nvSpPr>
        <dsp:cNvPr id="0" name=""/>
        <dsp:cNvSpPr/>
      </dsp:nvSpPr>
      <dsp:spPr>
        <a:xfrm>
          <a:off x="-5463938" y="-836610"/>
          <a:ext cx="6505841" cy="6505841"/>
        </a:xfrm>
        <a:prstGeom prst="blockArc">
          <a:avLst>
            <a:gd name="adj1" fmla="val 18900000"/>
            <a:gd name="adj2" fmla="val 2700000"/>
            <a:gd name="adj3" fmla="val 332"/>
          </a:avLst>
        </a:pr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E8F3D2-8356-443D-9A8F-85F08A35C5E2}">
      <dsp:nvSpPr>
        <dsp:cNvPr id="0" name=""/>
        <dsp:cNvSpPr/>
      </dsp:nvSpPr>
      <dsp:spPr>
        <a:xfrm>
          <a:off x="455563" y="301942"/>
          <a:ext cx="9439101" cy="6042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79640" tIns="33020" rIns="33020" bIns="33020" numCol="1" spcCol="1270" anchor="t" anchorCtr="0">
          <a:noAutofit/>
        </a:bodyPr>
        <a:lstStyle/>
        <a:p>
          <a:pPr marL="0" lvl="0" indent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b="1" kern="1200" dirty="0"/>
            <a:t>Kryterium 1  </a:t>
          </a:r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000" b="0" kern="1200" dirty="0"/>
            <a:t> </a:t>
          </a:r>
          <a:r>
            <a:rPr lang="pl-PL" sz="1000" kern="1200" dirty="0"/>
            <a:t>Wniosek jest złożony w terminie określonym w Regulaminie naboru  </a:t>
          </a:r>
        </a:p>
      </dsp:txBody>
      <dsp:txXfrm>
        <a:off x="455563" y="301942"/>
        <a:ext cx="9439101" cy="604270"/>
      </dsp:txXfrm>
    </dsp:sp>
    <dsp:sp modelId="{B85D0935-9618-4A09-BB6F-11CEEF4E1992}">
      <dsp:nvSpPr>
        <dsp:cNvPr id="0" name=""/>
        <dsp:cNvSpPr/>
      </dsp:nvSpPr>
      <dsp:spPr>
        <a:xfrm>
          <a:off x="77894" y="226408"/>
          <a:ext cx="755338" cy="755338"/>
        </a:xfrm>
        <a:prstGeom prst="hexag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6561360-0DEF-4869-B547-C21F40FB6611}">
      <dsp:nvSpPr>
        <dsp:cNvPr id="0" name=""/>
        <dsp:cNvSpPr/>
      </dsp:nvSpPr>
      <dsp:spPr>
        <a:xfrm>
          <a:off x="888566" y="1208058"/>
          <a:ext cx="9006098" cy="6042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79640" tIns="33020" rIns="33020" bIns="33020" numCol="1" spcCol="1270" anchor="t" anchorCtr="0">
          <a:noAutofit/>
        </a:bodyPr>
        <a:lstStyle/>
        <a:p>
          <a:pPr marL="0" lvl="0" indent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b="1" kern="1200" dirty="0"/>
            <a:t>Kryterium 2 </a:t>
          </a:r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000" b="0" kern="1200" dirty="0"/>
            <a:t> </a:t>
          </a:r>
          <a:r>
            <a:rPr lang="pl-PL" sz="1000" kern="1200" dirty="0"/>
            <a:t>Wniosek jest złożony na obowiązującym formularzu i w wymaganej formie  </a:t>
          </a:r>
        </a:p>
      </dsp:txBody>
      <dsp:txXfrm>
        <a:off x="888566" y="1208058"/>
        <a:ext cx="9006098" cy="604270"/>
      </dsp:txXfrm>
    </dsp:sp>
    <dsp:sp modelId="{152E0304-BA15-4EA4-9C45-FC3A4E63A228}">
      <dsp:nvSpPr>
        <dsp:cNvPr id="0" name=""/>
        <dsp:cNvSpPr/>
      </dsp:nvSpPr>
      <dsp:spPr>
        <a:xfrm>
          <a:off x="510896" y="1132524"/>
          <a:ext cx="755338" cy="755338"/>
        </a:xfrm>
        <a:prstGeom prst="hexag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59986C9-1C7C-4D0A-9546-1C6085062259}">
      <dsp:nvSpPr>
        <dsp:cNvPr id="0" name=""/>
        <dsp:cNvSpPr/>
      </dsp:nvSpPr>
      <dsp:spPr>
        <a:xfrm>
          <a:off x="1021463" y="2114174"/>
          <a:ext cx="8873201" cy="6042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79640" tIns="33020" rIns="33020" bIns="33020" numCol="1" spcCol="1270" anchor="t" anchorCtr="0">
          <a:noAutofit/>
        </a:bodyPr>
        <a:lstStyle/>
        <a:p>
          <a:pPr marL="0" lvl="0" indent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b="1" kern="1200" dirty="0"/>
            <a:t>Kryterium 3 </a:t>
          </a:r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000" b="0" kern="1200" dirty="0"/>
            <a:t> </a:t>
          </a:r>
          <a:r>
            <a:rPr lang="pl-PL" sz="1000" kern="1200" dirty="0"/>
            <a:t>Wniosek jest kompletny i prawidłowo podpisany, wypełniono wszystkie wymagane pola formularza wniosku oraz dołączono wszystkie wymagane załączniki  </a:t>
          </a:r>
        </a:p>
      </dsp:txBody>
      <dsp:txXfrm>
        <a:off x="1021463" y="2114174"/>
        <a:ext cx="8873201" cy="604270"/>
      </dsp:txXfrm>
    </dsp:sp>
    <dsp:sp modelId="{C5929B81-A6A2-4EA8-8271-10D6D66A28C8}">
      <dsp:nvSpPr>
        <dsp:cNvPr id="0" name=""/>
        <dsp:cNvSpPr/>
      </dsp:nvSpPr>
      <dsp:spPr>
        <a:xfrm>
          <a:off x="643793" y="2038640"/>
          <a:ext cx="755338" cy="755338"/>
        </a:xfrm>
        <a:prstGeom prst="hexag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21C5227-64DB-4B9C-B389-6135292AE576}">
      <dsp:nvSpPr>
        <dsp:cNvPr id="0" name=""/>
        <dsp:cNvSpPr/>
      </dsp:nvSpPr>
      <dsp:spPr>
        <a:xfrm>
          <a:off x="888566" y="3020290"/>
          <a:ext cx="9006098" cy="6042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79640" tIns="33020" rIns="33020" bIns="33020" numCol="1" spcCol="1270" anchor="t" anchorCtr="0">
          <a:noAutofit/>
        </a:bodyPr>
        <a:lstStyle/>
        <a:p>
          <a:pPr marL="0" lvl="0" indent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b="1" kern="1200" dirty="0"/>
            <a:t>Kryterium 4</a:t>
          </a:r>
          <a:r>
            <a:rPr lang="pl-PL" sz="1300" kern="1200" dirty="0"/>
            <a:t> </a:t>
          </a:r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000" b="0" kern="1200" dirty="0"/>
            <a:t> </a:t>
          </a:r>
          <a:r>
            <a:rPr lang="pl-PL" sz="1000" kern="1200" dirty="0"/>
            <a:t>Wnioskodawca mieści się w katalogu Beneficjentów, określonym </a:t>
          </a:r>
          <a:r>
            <a:rPr lang="en-US" sz="1000" kern="1200" dirty="0"/>
            <a:t> </a:t>
          </a:r>
          <a:br>
            <a:rPr lang="en-US" sz="1000" kern="1200" dirty="0"/>
          </a:br>
          <a:r>
            <a:rPr lang="en-US" sz="1000" kern="1200" dirty="0"/>
            <a:t> </a:t>
          </a:r>
          <a:r>
            <a:rPr lang="pl-PL" sz="1000" kern="1200" dirty="0"/>
            <a:t>w programie priorytetowym</a:t>
          </a:r>
          <a:r>
            <a:rPr lang="en-US" sz="1000" kern="1200" dirty="0"/>
            <a:t>  </a:t>
          </a:r>
          <a:endParaRPr lang="pl-PL" sz="1000" kern="1200" dirty="0"/>
        </a:p>
      </dsp:txBody>
      <dsp:txXfrm>
        <a:off x="888566" y="3020290"/>
        <a:ext cx="9006098" cy="604270"/>
      </dsp:txXfrm>
    </dsp:sp>
    <dsp:sp modelId="{D5E33546-0EF5-4A2C-8BCE-2F595CBACF51}">
      <dsp:nvSpPr>
        <dsp:cNvPr id="0" name=""/>
        <dsp:cNvSpPr/>
      </dsp:nvSpPr>
      <dsp:spPr>
        <a:xfrm>
          <a:off x="510896" y="2944756"/>
          <a:ext cx="755338" cy="755338"/>
        </a:xfrm>
        <a:prstGeom prst="hexag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60444D4-32F6-4C05-B524-8A762C81D1EF}">
      <dsp:nvSpPr>
        <dsp:cNvPr id="0" name=""/>
        <dsp:cNvSpPr/>
      </dsp:nvSpPr>
      <dsp:spPr>
        <a:xfrm>
          <a:off x="455563" y="3926407"/>
          <a:ext cx="9439101" cy="6042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79640" tIns="33020" rIns="33020" bIns="33020" numCol="1" spcCol="1270" anchor="t" anchorCtr="0">
          <a:noAutofit/>
        </a:bodyPr>
        <a:lstStyle/>
        <a:p>
          <a:pPr marL="0" lvl="0" indent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b="1" kern="1200" dirty="0"/>
            <a:t>Kryterium 5 </a:t>
          </a:r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000" b="0" kern="1200" dirty="0"/>
            <a:t> </a:t>
          </a:r>
          <a:r>
            <a:rPr lang="pl-PL" sz="1000" kern="1200" dirty="0"/>
            <a:t>W ciągu ostatnich 3 lat przed dniem złożenia wniosku NFOŚiGW nie wypowiedział Wnioskodawcy lub nie rozwiązał z nim umowy o dofinansowanie - za wyjątkiem rozwiązania za porozumieniem stron - z przyczyn leżących po stronie Wnioskodawcy</a:t>
          </a:r>
          <a:r>
            <a:rPr lang="en-US" sz="1000" kern="1200" dirty="0"/>
            <a:t> </a:t>
          </a:r>
          <a:endParaRPr lang="pl-PL" sz="1000" kern="1200" dirty="0"/>
        </a:p>
      </dsp:txBody>
      <dsp:txXfrm>
        <a:off x="455563" y="3926407"/>
        <a:ext cx="9439101" cy="604270"/>
      </dsp:txXfrm>
    </dsp:sp>
    <dsp:sp modelId="{DA1DB036-CC4F-41C5-ACDF-CCEC62D1D438}">
      <dsp:nvSpPr>
        <dsp:cNvPr id="0" name=""/>
        <dsp:cNvSpPr/>
      </dsp:nvSpPr>
      <dsp:spPr>
        <a:xfrm>
          <a:off x="77894" y="3850873"/>
          <a:ext cx="755338" cy="755338"/>
        </a:xfrm>
        <a:prstGeom prst="hexag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BBD831-8093-43A5-AC11-435752496B5B}">
      <dsp:nvSpPr>
        <dsp:cNvPr id="0" name=""/>
        <dsp:cNvSpPr/>
      </dsp:nvSpPr>
      <dsp:spPr>
        <a:xfrm>
          <a:off x="0" y="2246139"/>
          <a:ext cx="12002244" cy="4572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0" kern="1200" baseline="0" dirty="0">
              <a:solidFill>
                <a:schemeClr val="bg1"/>
              </a:solidFill>
            </a:rPr>
            <a:t>3. Ocena planowanych efektów ekologicznych</a:t>
          </a:r>
          <a:endParaRPr lang="pl-PL" sz="2000" kern="1200" baseline="0" dirty="0">
            <a:solidFill>
              <a:schemeClr val="bg1"/>
            </a:solidFill>
          </a:endParaRPr>
        </a:p>
      </dsp:txBody>
      <dsp:txXfrm>
        <a:off x="22320" y="2268459"/>
        <a:ext cx="11957604" cy="412587"/>
      </dsp:txXfrm>
    </dsp:sp>
    <dsp:sp modelId="{80E7278C-8CBF-473A-BDE8-189DB79D90E2}">
      <dsp:nvSpPr>
        <dsp:cNvPr id="0" name=""/>
        <dsp:cNvSpPr/>
      </dsp:nvSpPr>
      <dsp:spPr>
        <a:xfrm>
          <a:off x="0" y="459438"/>
          <a:ext cx="12002244" cy="34169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71" tIns="17780" rIns="99568" bIns="17780" numCol="1" spcCol="1270" anchor="t" anchorCtr="0">
          <a:noAutofit/>
        </a:bodyPr>
        <a:lstStyle/>
        <a:p>
          <a:pPr marL="0" lvl="1" indent="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endParaRPr lang="pl-PL" sz="1400" b="1" kern="1200" dirty="0"/>
        </a:p>
        <a:p>
          <a:pPr marL="0" lvl="1" indent="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endParaRPr lang="pl-PL" sz="1400" b="1" kern="1200" dirty="0"/>
        </a:p>
        <a:p>
          <a:pPr marL="0" lvl="1" indent="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endParaRPr lang="pl-PL" sz="1400" b="1" kern="1200" dirty="0"/>
        </a:p>
        <a:p>
          <a:pPr marL="0" lvl="1" indent="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endParaRPr lang="pl-PL" sz="1400" b="1" kern="1200" dirty="0"/>
        </a:p>
        <a:p>
          <a:pPr marL="0" lvl="1" indent="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endParaRPr lang="pl-PL" sz="1400" b="1" kern="1200" dirty="0"/>
        </a:p>
        <a:p>
          <a:pPr marL="0" lvl="1" indent="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endParaRPr lang="pl-PL" sz="1400" b="1" kern="1200" dirty="0"/>
        </a:p>
        <a:p>
          <a:pPr marL="0" lvl="1" indent="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endParaRPr lang="pl-PL" sz="1400" b="1" kern="1200" dirty="0"/>
        </a:p>
        <a:p>
          <a:pPr marL="0" lvl="1" indent="0" algn="just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endParaRPr lang="pl-PL" sz="1400" b="1" kern="1200" dirty="0"/>
        </a:p>
        <a:p>
          <a:pPr marL="0" lvl="1" indent="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endParaRPr lang="pl-PL" sz="1400" b="1" kern="1200" dirty="0"/>
        </a:p>
        <a:p>
          <a:pPr marL="0" lvl="1" indent="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endParaRPr lang="pl-PL" sz="1400" b="1" kern="1200" dirty="0"/>
        </a:p>
        <a:p>
          <a:pPr marL="0" lvl="1" indent="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endParaRPr lang="pl-PL" sz="1400" b="1" kern="1200" dirty="0"/>
        </a:p>
        <a:p>
          <a:pPr marL="0" lvl="1" indent="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pl-PL" sz="1400" b="1" kern="1200" dirty="0"/>
            <a:t>Spełnienie kryterium - </a:t>
          </a:r>
          <a:r>
            <a:rPr lang="pl-PL" sz="1400" b="0" kern="1200" dirty="0"/>
            <a:t>uzyskanie minimum 1 punktu. Można uzyskać 1, 2 lub 3 punkty z wagą 2 (czyli łącznie odpowiednio </a:t>
          </a:r>
          <a:r>
            <a:rPr lang="pl-PL" sz="1400" b="1" u="sng" kern="1200" dirty="0"/>
            <a:t>2, 4, lub 6 punktów</a:t>
          </a:r>
          <a:r>
            <a:rPr lang="pl-PL" sz="1400" b="1" kern="1200" dirty="0"/>
            <a:t>) </a:t>
          </a:r>
          <a:r>
            <a:rPr lang="pl-PL" sz="1400" b="0" kern="1200" dirty="0"/>
            <a:t>oraz</a:t>
          </a:r>
          <a:r>
            <a:rPr lang="pl-PL" sz="1400" b="1" kern="1200" dirty="0"/>
            <a:t> punkty dodatkowe (</a:t>
          </a:r>
          <a:r>
            <a:rPr lang="pl-PL" sz="1400" b="1" u="sng" kern="1200" dirty="0"/>
            <a:t>do 6 punktów</a:t>
          </a:r>
          <a:r>
            <a:rPr lang="pl-PL" sz="1400" b="1" kern="1200" dirty="0"/>
            <a:t>).</a:t>
          </a:r>
        </a:p>
        <a:p>
          <a:pPr marL="0" lvl="1" indent="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endParaRPr lang="pl-PL" sz="1400" b="0" kern="1200" dirty="0"/>
        </a:p>
        <a:p>
          <a:pPr marL="0" lvl="1" indent="0" algn="just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pl-PL" sz="1400" b="0" kern="1200" dirty="0"/>
            <a:t>Ocenę negatywną, tj.  </a:t>
          </a:r>
          <a:r>
            <a:rPr lang="pl-PL" sz="1400" b="1" kern="1200" dirty="0"/>
            <a:t>0 pkt </a:t>
          </a:r>
          <a:r>
            <a:rPr lang="pl-PL" sz="1400" b="0" kern="1200" dirty="0"/>
            <a:t> uzyskuje projekt, dla którego nie uprawdopodobniono możliwości osiągnięcia zakładanych efektów ekologicznych w deklarowanych wielkościach, w tym szczególnie przyjęte założenia i dane nie są wiarygodne i/lub obiektywnie weryfikowalne.</a:t>
          </a:r>
        </a:p>
        <a:p>
          <a:pPr marL="0" lvl="1" indent="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endParaRPr lang="pl-PL" sz="1400" b="0" kern="1200" dirty="0"/>
        </a:p>
        <a:p>
          <a:pPr marL="0" lvl="1" indent="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pl-PL" sz="1400" b="1" kern="1200" dirty="0"/>
            <a:t>Minimalne wymogi </a:t>
          </a:r>
          <a:r>
            <a:rPr lang="pl-PL" sz="1400" b="0" kern="1200" dirty="0"/>
            <a:t>(tj. pozwalające na przyznanie </a:t>
          </a:r>
          <a:r>
            <a:rPr lang="pl-PL" sz="1400" b="1" kern="1200" dirty="0"/>
            <a:t>1 pkt</a:t>
          </a:r>
          <a:r>
            <a:rPr lang="pl-PL" sz="1400" b="0" kern="1200" dirty="0"/>
            <a:t>  ) uznaje się za spełnione przy następujących warunkach: </a:t>
          </a:r>
        </a:p>
        <a:p>
          <a:pPr marL="0" lvl="1" indent="0" algn="just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endParaRPr lang="pl-PL" sz="1400" b="0" kern="1200" dirty="0"/>
        </a:p>
        <a:p>
          <a:pPr marL="0" lvl="1" indent="0" algn="just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pl-PL" sz="1400" b="0" kern="1200" dirty="0"/>
            <a:t>Uprawdopodobniono możliwość osiągnięcia zakładanych efektów ekologicznych</a:t>
          </a:r>
          <a:r>
            <a:rPr lang="pl-PL" sz="1400" b="0" u="sng" kern="1200" dirty="0"/>
            <a:t>, przyjęte założenia i dane są uwiarygodnione i obiektywnie weryfikowalne</a:t>
          </a:r>
          <a:r>
            <a:rPr lang="pl-PL" sz="1400" b="0" kern="1200" dirty="0"/>
            <a:t>, uwzględniono w obliczeniach, </a:t>
          </a:r>
          <a:r>
            <a:rPr lang="pl-PL" sz="1400" b="0" u="sng" kern="1200" dirty="0"/>
            <a:t>oprócz odpowiednich założeń właściwych dla technologii/rozwiązania, również aspekty związane z realnym potencjałem rynkowym</a:t>
          </a:r>
          <a:r>
            <a:rPr lang="pl-PL" sz="1400" b="0" kern="1200" dirty="0"/>
            <a:t> w kontekście aktualnego stanu techniki i dostępnych rozwiązań konkurencyjnych, realnymi możliwościami produkcji/wydajności, </a:t>
          </a:r>
          <a:r>
            <a:rPr lang="pl-PL" sz="1400" b="0" u="sng" kern="1200" dirty="0"/>
            <a:t>zapotrzebowaniem na rozwiązanie przez grupę docelową</a:t>
          </a:r>
          <a:r>
            <a:rPr lang="pl-PL" sz="1400" b="0" u="none" kern="1200" dirty="0"/>
            <a:t> </a:t>
          </a:r>
          <a:r>
            <a:rPr lang="pl-PL" sz="1400" b="0" kern="1200" dirty="0"/>
            <a:t>i inne istotne, wynikające ze specyfiki projektu. Określono efekty środowiskowe </a:t>
          </a:r>
          <a:r>
            <a:rPr lang="pl-PL" sz="1400" b="0" u="sng" kern="1200" dirty="0"/>
            <a:t>w sposób wymierny, z podaniem jednostek, w ujęciu rocznym i jako efekty jednostkowe </a:t>
          </a:r>
          <a:r>
            <a:rPr lang="pl-PL" sz="1400" b="0" kern="1200" dirty="0"/>
            <a:t>(np. na jednostkę produkcji), uwzględniając ich ewentualne zmiany w okresie trwałości.</a:t>
          </a:r>
        </a:p>
        <a:p>
          <a:pPr marL="0" lvl="1" indent="0" algn="just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pl-PL" sz="1400" b="1" kern="1200" dirty="0"/>
            <a:t>Wątpliwości mogą budzić niektóre z ww. aspektów lub też informacja w tych obszarach jest niepełna, jednak </a:t>
          </a:r>
          <a:r>
            <a:rPr lang="pl-PL" sz="1400" b="1" u="sng" kern="1200" dirty="0"/>
            <a:t>bez zasadniczego wpływu na wielkość i możliwość osiągnięcia zakładanych efektów środowiskowych.</a:t>
          </a:r>
        </a:p>
        <a:p>
          <a:pPr marL="0" lvl="1" indent="0" algn="just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endParaRPr lang="pl-PL" sz="1400" b="1" kern="1200" dirty="0"/>
        </a:p>
        <a:p>
          <a:pPr marL="0" lvl="1" indent="0" algn="just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pl-PL" sz="1400" b="0" kern="1200" dirty="0"/>
            <a:t>Spełnienie powyższych wymogów i </a:t>
          </a:r>
          <a:r>
            <a:rPr lang="pl-PL" sz="1400" b="0" u="sng" kern="1200" dirty="0"/>
            <a:t>brak ww. wątpliwości/niepełnych informacji</a:t>
          </a:r>
          <a:r>
            <a:rPr lang="pl-PL" sz="1400" b="0" u="none" kern="1200" dirty="0"/>
            <a:t> </a:t>
          </a:r>
          <a:r>
            <a:rPr lang="pl-PL" sz="1400" b="0" kern="1200" dirty="0"/>
            <a:t>pozwala uzyskać </a:t>
          </a:r>
          <a:r>
            <a:rPr lang="pl-PL" sz="1400" b="1" kern="1200" dirty="0"/>
            <a:t>2 pkt  .</a:t>
          </a:r>
        </a:p>
        <a:p>
          <a:pPr marL="0" lvl="1" indent="0" algn="just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endParaRPr lang="pl-PL" sz="1400" b="1" kern="1200" dirty="0"/>
        </a:p>
        <a:p>
          <a:pPr marL="0" lvl="1" indent="0" algn="just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pl-PL" sz="1400" b="0" kern="1200" dirty="0"/>
            <a:t>Jeżeli dodatkowo </a:t>
          </a:r>
          <a:r>
            <a:rPr lang="pl-PL" sz="1400" b="1" kern="1200" dirty="0"/>
            <a:t>dokonano merytorycznego, wiarygodnego porównania efektów środowiskowych z innymi dostępnymi nowoczesnymi technologiami z przedmiotowej branży </a:t>
          </a:r>
          <a:r>
            <a:rPr lang="pl-PL" sz="1400" b="0" kern="1200" dirty="0"/>
            <a:t>mogą zostać przyznane 3 pkt (tj. maksymalna punktacja).</a:t>
          </a:r>
        </a:p>
        <a:p>
          <a:pPr marL="0" lvl="1" indent="0" algn="just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endParaRPr lang="pl-PL" sz="1400" b="1" kern="1200" dirty="0"/>
        </a:p>
        <a:p>
          <a:pPr marL="0" lvl="1" indent="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endParaRPr lang="pl-PL" sz="1400" b="0" kern="1200" dirty="0"/>
        </a:p>
      </dsp:txBody>
      <dsp:txXfrm>
        <a:off x="0" y="459438"/>
        <a:ext cx="12002244" cy="341693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BBD831-8093-43A5-AC11-435752496B5B}">
      <dsp:nvSpPr>
        <dsp:cNvPr id="0" name=""/>
        <dsp:cNvSpPr/>
      </dsp:nvSpPr>
      <dsp:spPr>
        <a:xfrm>
          <a:off x="0" y="79374"/>
          <a:ext cx="11800795" cy="3328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0" kern="1200" baseline="0" dirty="0">
              <a:solidFill>
                <a:schemeClr val="bg1"/>
              </a:solidFill>
            </a:rPr>
            <a:t>3. Ocena planowanych efektów ekologicznych</a:t>
          </a:r>
          <a:endParaRPr lang="pl-PL" sz="2000" kern="1200" baseline="0" dirty="0">
            <a:solidFill>
              <a:srgbClr val="00B0F0"/>
            </a:solidFill>
          </a:endParaRPr>
        </a:p>
      </dsp:txBody>
      <dsp:txXfrm>
        <a:off x="16247" y="95621"/>
        <a:ext cx="11768301" cy="300332"/>
      </dsp:txXfrm>
    </dsp:sp>
    <dsp:sp modelId="{80E7278C-8CBF-473A-BDE8-189DB79D90E2}">
      <dsp:nvSpPr>
        <dsp:cNvPr id="0" name=""/>
        <dsp:cNvSpPr/>
      </dsp:nvSpPr>
      <dsp:spPr>
        <a:xfrm>
          <a:off x="0" y="374112"/>
          <a:ext cx="11800795" cy="50630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4675" tIns="17780" rIns="99568" bIns="17780" numCol="1" spcCol="1270" anchor="t" anchorCtr="0">
          <a:noAutofit/>
        </a:bodyPr>
        <a:lstStyle/>
        <a:p>
          <a:pPr marL="0" lvl="1" indent="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endParaRPr lang="pl-PL" sz="1400" b="1" kern="1200" dirty="0"/>
        </a:p>
        <a:p>
          <a:pPr marL="0" lvl="1" indent="0" algn="just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endParaRPr lang="pl-PL" sz="1400" b="1" kern="1200" dirty="0"/>
        </a:p>
        <a:p>
          <a:pPr marL="0" lvl="1" indent="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endParaRPr lang="pl-PL" sz="1400" b="0" kern="1200" dirty="0"/>
        </a:p>
      </dsp:txBody>
      <dsp:txXfrm>
        <a:off x="0" y="374112"/>
        <a:ext cx="11800795" cy="506302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303B82-5656-4124-8711-E2D2237B2502}">
      <dsp:nvSpPr>
        <dsp:cNvPr id="0" name=""/>
        <dsp:cNvSpPr/>
      </dsp:nvSpPr>
      <dsp:spPr>
        <a:xfrm>
          <a:off x="0" y="2415"/>
          <a:ext cx="11800795" cy="6068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500" kern="1200" dirty="0"/>
            <a:t>4</a:t>
          </a:r>
        </a:p>
      </dsp:txBody>
      <dsp:txXfrm>
        <a:off x="29625" y="32040"/>
        <a:ext cx="11741545" cy="547616"/>
      </dsp:txXfrm>
    </dsp:sp>
    <dsp:sp modelId="{2CBBD831-8093-43A5-AC11-435752496B5B}">
      <dsp:nvSpPr>
        <dsp:cNvPr id="0" name=""/>
        <dsp:cNvSpPr/>
      </dsp:nvSpPr>
      <dsp:spPr>
        <a:xfrm>
          <a:off x="0" y="726242"/>
          <a:ext cx="11800795" cy="4113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0" kern="1200" baseline="0" dirty="0">
              <a:solidFill>
                <a:schemeClr val="bg1"/>
              </a:solidFill>
            </a:rPr>
            <a:t>4.1.Struktura realizacji i podział kompetencji w projekcie</a:t>
          </a:r>
          <a:endParaRPr lang="pl-PL" sz="2000" kern="1200" baseline="0" dirty="0">
            <a:solidFill>
              <a:srgbClr val="00B0F0"/>
            </a:solidFill>
          </a:endParaRPr>
        </a:p>
      </dsp:txBody>
      <dsp:txXfrm>
        <a:off x="20079" y="746321"/>
        <a:ext cx="11760637" cy="371170"/>
      </dsp:txXfrm>
    </dsp:sp>
    <dsp:sp modelId="{80E7278C-8CBF-473A-BDE8-189DB79D90E2}">
      <dsp:nvSpPr>
        <dsp:cNvPr id="0" name=""/>
        <dsp:cNvSpPr/>
      </dsp:nvSpPr>
      <dsp:spPr>
        <a:xfrm>
          <a:off x="0" y="1033266"/>
          <a:ext cx="11800795" cy="42688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4675" tIns="17780" rIns="99568" bIns="17780" numCol="1" spcCol="1270" anchor="t" anchorCtr="0">
          <a:noAutofit/>
        </a:bodyPr>
        <a:lstStyle/>
        <a:p>
          <a:pPr marL="0" lvl="1" indent="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endParaRPr lang="pl-PL" sz="1400" b="1" kern="1200" dirty="0"/>
        </a:p>
        <a:p>
          <a:pPr marL="0" lvl="1" indent="0" algn="just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endParaRPr lang="pl-PL" sz="1400" b="1" kern="1200" dirty="0"/>
        </a:p>
        <a:p>
          <a:pPr marL="0" lvl="1" indent="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endParaRPr lang="pl-PL" sz="1400" b="0" kern="1200" dirty="0"/>
        </a:p>
      </dsp:txBody>
      <dsp:txXfrm>
        <a:off x="0" y="1033266"/>
        <a:ext cx="11800795" cy="4268821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BBD831-8093-43A5-AC11-435752496B5B}">
      <dsp:nvSpPr>
        <dsp:cNvPr id="0" name=""/>
        <dsp:cNvSpPr/>
      </dsp:nvSpPr>
      <dsp:spPr>
        <a:xfrm>
          <a:off x="0" y="119692"/>
          <a:ext cx="11800795" cy="5329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0" kern="1200" baseline="0" dirty="0">
              <a:solidFill>
                <a:schemeClr val="bg1"/>
              </a:solidFill>
            </a:rPr>
            <a:t>4.2. Zasoby materialne i kadrowe</a:t>
          </a:r>
          <a:endParaRPr lang="pl-PL" sz="2000" kern="1200" baseline="0" dirty="0">
            <a:solidFill>
              <a:srgbClr val="00B0F0"/>
            </a:solidFill>
          </a:endParaRPr>
        </a:p>
      </dsp:txBody>
      <dsp:txXfrm>
        <a:off x="26014" y="145706"/>
        <a:ext cx="11748767" cy="480877"/>
      </dsp:txXfrm>
    </dsp:sp>
    <dsp:sp modelId="{80E7278C-8CBF-473A-BDE8-189DB79D90E2}">
      <dsp:nvSpPr>
        <dsp:cNvPr id="0" name=""/>
        <dsp:cNvSpPr/>
      </dsp:nvSpPr>
      <dsp:spPr>
        <a:xfrm>
          <a:off x="0" y="533142"/>
          <a:ext cx="11800795" cy="49452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4675" tIns="17780" rIns="99568" bIns="17780" numCol="1" spcCol="1270" anchor="t" anchorCtr="0">
          <a:noAutofit/>
        </a:bodyPr>
        <a:lstStyle/>
        <a:p>
          <a:pPr marL="0" lvl="1" indent="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endParaRPr lang="pl-PL" sz="1400" b="1" kern="1200" dirty="0"/>
        </a:p>
        <a:p>
          <a:pPr marL="0" lvl="1" indent="0" algn="just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endParaRPr lang="pl-PL" sz="1400" b="1" kern="1200" dirty="0"/>
        </a:p>
        <a:p>
          <a:pPr marL="0" lvl="1" indent="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endParaRPr lang="pl-PL" sz="1400" b="0" kern="1200" dirty="0"/>
        </a:p>
      </dsp:txBody>
      <dsp:txXfrm>
        <a:off x="0" y="533142"/>
        <a:ext cx="11800795" cy="4945279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BBD831-8093-43A5-AC11-435752496B5B}">
      <dsp:nvSpPr>
        <dsp:cNvPr id="0" name=""/>
        <dsp:cNvSpPr/>
      </dsp:nvSpPr>
      <dsp:spPr>
        <a:xfrm>
          <a:off x="0" y="189779"/>
          <a:ext cx="11800795" cy="5329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baseline="0" dirty="0">
              <a:solidFill>
                <a:schemeClr val="bg1"/>
              </a:solidFill>
            </a:rPr>
            <a:t>4.3. Stopień przygotowania przedsięwzięcia do realizacji</a:t>
          </a:r>
        </a:p>
      </dsp:txBody>
      <dsp:txXfrm>
        <a:off x="26014" y="215793"/>
        <a:ext cx="11748767" cy="480877"/>
      </dsp:txXfrm>
    </dsp:sp>
    <dsp:sp modelId="{80E7278C-8CBF-473A-BDE8-189DB79D90E2}">
      <dsp:nvSpPr>
        <dsp:cNvPr id="0" name=""/>
        <dsp:cNvSpPr/>
      </dsp:nvSpPr>
      <dsp:spPr>
        <a:xfrm>
          <a:off x="0" y="533024"/>
          <a:ext cx="11800795" cy="49452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4675" tIns="17780" rIns="99568" bIns="17780" numCol="1" spcCol="1270" anchor="t" anchorCtr="0">
          <a:noAutofit/>
        </a:bodyPr>
        <a:lstStyle/>
        <a:p>
          <a:pPr marL="0" lvl="1" indent="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endParaRPr lang="pl-PL" sz="1400" b="1" kern="1200" dirty="0"/>
        </a:p>
        <a:p>
          <a:pPr marL="0" lvl="1" indent="0" algn="just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endParaRPr lang="pl-PL" sz="1400" b="1" kern="1200" dirty="0"/>
        </a:p>
        <a:p>
          <a:pPr marL="0" lvl="1" indent="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endParaRPr lang="pl-PL" sz="1400" b="0" kern="1200" dirty="0"/>
        </a:p>
      </dsp:txBody>
      <dsp:txXfrm>
        <a:off x="0" y="533024"/>
        <a:ext cx="11800795" cy="4945279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BBD831-8093-43A5-AC11-435752496B5B}">
      <dsp:nvSpPr>
        <dsp:cNvPr id="0" name=""/>
        <dsp:cNvSpPr/>
      </dsp:nvSpPr>
      <dsp:spPr>
        <a:xfrm>
          <a:off x="0" y="283131"/>
          <a:ext cx="11800795" cy="5455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baseline="0" dirty="0">
              <a:solidFill>
                <a:schemeClr val="bg1"/>
              </a:solidFill>
            </a:rPr>
            <a:t>4.4. Harmonogram wdrażania przedsięwzięcia</a:t>
          </a:r>
        </a:p>
      </dsp:txBody>
      <dsp:txXfrm>
        <a:off x="26634" y="309765"/>
        <a:ext cx="11747527" cy="492325"/>
      </dsp:txXfrm>
    </dsp:sp>
    <dsp:sp modelId="{80E7278C-8CBF-473A-BDE8-189DB79D90E2}">
      <dsp:nvSpPr>
        <dsp:cNvPr id="0" name=""/>
        <dsp:cNvSpPr/>
      </dsp:nvSpPr>
      <dsp:spPr>
        <a:xfrm>
          <a:off x="0" y="594942"/>
          <a:ext cx="11800795" cy="50630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4675" tIns="17780" rIns="99568" bIns="17780" numCol="1" spcCol="1270" anchor="t" anchorCtr="0">
          <a:noAutofit/>
        </a:bodyPr>
        <a:lstStyle/>
        <a:p>
          <a:pPr marL="0" lvl="1" indent="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endParaRPr lang="pl-PL" sz="1400" b="1" kern="1200" dirty="0"/>
        </a:p>
        <a:p>
          <a:pPr marL="0" lvl="1" indent="0" algn="just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endParaRPr lang="pl-PL" sz="1400" b="1" kern="1200" dirty="0"/>
        </a:p>
        <a:p>
          <a:pPr marL="0" lvl="1" indent="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endParaRPr lang="pl-PL" sz="1400" b="0" kern="1200" dirty="0"/>
        </a:p>
      </dsp:txBody>
      <dsp:txXfrm>
        <a:off x="0" y="594942"/>
        <a:ext cx="11800795" cy="5063024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BBD831-8093-43A5-AC11-435752496B5B}">
      <dsp:nvSpPr>
        <dsp:cNvPr id="0" name=""/>
        <dsp:cNvSpPr/>
      </dsp:nvSpPr>
      <dsp:spPr>
        <a:xfrm>
          <a:off x="0" y="141246"/>
          <a:ext cx="11800795" cy="5329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0" kern="1200" baseline="0" dirty="0">
              <a:solidFill>
                <a:schemeClr val="bg1"/>
              </a:solidFill>
            </a:rPr>
            <a:t>4.5 Trwałość przedsięwzięcia </a:t>
          </a:r>
          <a:endParaRPr lang="pl-PL" sz="2000" kern="1200" baseline="0" dirty="0">
            <a:solidFill>
              <a:srgbClr val="00B0F0"/>
            </a:solidFill>
          </a:endParaRPr>
        </a:p>
      </dsp:txBody>
      <dsp:txXfrm>
        <a:off x="26014" y="167260"/>
        <a:ext cx="11748767" cy="480877"/>
      </dsp:txXfrm>
    </dsp:sp>
    <dsp:sp modelId="{80E7278C-8CBF-473A-BDE8-189DB79D90E2}">
      <dsp:nvSpPr>
        <dsp:cNvPr id="0" name=""/>
        <dsp:cNvSpPr/>
      </dsp:nvSpPr>
      <dsp:spPr>
        <a:xfrm>
          <a:off x="0" y="533024"/>
          <a:ext cx="11800795" cy="49452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4675" tIns="17780" rIns="99568" bIns="17780" numCol="1" spcCol="1270" anchor="t" anchorCtr="0">
          <a:noAutofit/>
        </a:bodyPr>
        <a:lstStyle/>
        <a:p>
          <a:pPr marL="0" lvl="1" indent="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endParaRPr lang="pl-PL" sz="1400" b="1" kern="1200" dirty="0"/>
        </a:p>
        <a:p>
          <a:pPr marL="0" lvl="1" indent="0" algn="just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endParaRPr lang="pl-PL" sz="1400" b="1" kern="1200" dirty="0"/>
        </a:p>
        <a:p>
          <a:pPr marL="0" lvl="1" indent="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endParaRPr lang="pl-PL" sz="1400" b="0" kern="1200" dirty="0"/>
        </a:p>
      </dsp:txBody>
      <dsp:txXfrm>
        <a:off x="0" y="533024"/>
        <a:ext cx="11800795" cy="4945279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BBD831-8093-43A5-AC11-435752496B5B}">
      <dsp:nvSpPr>
        <dsp:cNvPr id="0" name=""/>
        <dsp:cNvSpPr/>
      </dsp:nvSpPr>
      <dsp:spPr>
        <a:xfrm>
          <a:off x="0" y="114030"/>
          <a:ext cx="11800795" cy="5329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0" kern="1200" baseline="0" dirty="0">
              <a:solidFill>
                <a:schemeClr val="bg1"/>
              </a:solidFill>
            </a:rPr>
            <a:t>5. Zapotrzebowanie rynkowe i opłacalność ekonomiczna wdrożenia </a:t>
          </a:r>
          <a:endParaRPr lang="pl-PL" sz="2000" kern="1200" baseline="0" dirty="0">
            <a:solidFill>
              <a:srgbClr val="00B0F0"/>
            </a:solidFill>
          </a:endParaRPr>
        </a:p>
      </dsp:txBody>
      <dsp:txXfrm>
        <a:off x="26014" y="140044"/>
        <a:ext cx="11748767" cy="480877"/>
      </dsp:txXfrm>
    </dsp:sp>
    <dsp:sp modelId="{80E7278C-8CBF-473A-BDE8-189DB79D90E2}">
      <dsp:nvSpPr>
        <dsp:cNvPr id="0" name=""/>
        <dsp:cNvSpPr/>
      </dsp:nvSpPr>
      <dsp:spPr>
        <a:xfrm>
          <a:off x="0" y="533024"/>
          <a:ext cx="11800795" cy="49452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4675" tIns="17780" rIns="99568" bIns="17780" numCol="1" spcCol="1270" anchor="t" anchorCtr="0">
          <a:noAutofit/>
        </a:bodyPr>
        <a:lstStyle/>
        <a:p>
          <a:pPr marL="0" lvl="1" indent="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endParaRPr lang="pl-PL" sz="1400" b="1" kern="1200" dirty="0"/>
        </a:p>
        <a:p>
          <a:pPr marL="0" lvl="1" indent="0" algn="just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endParaRPr lang="pl-PL" sz="1400" b="1" kern="1200" dirty="0"/>
        </a:p>
        <a:p>
          <a:pPr marL="0" lvl="1" indent="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endParaRPr lang="pl-PL" sz="1400" b="0" kern="1200" dirty="0"/>
        </a:p>
      </dsp:txBody>
      <dsp:txXfrm>
        <a:off x="0" y="533024"/>
        <a:ext cx="11800795" cy="4945279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BBD831-8093-43A5-AC11-435752496B5B}">
      <dsp:nvSpPr>
        <dsp:cNvPr id="0" name=""/>
        <dsp:cNvSpPr/>
      </dsp:nvSpPr>
      <dsp:spPr>
        <a:xfrm>
          <a:off x="0" y="226087"/>
          <a:ext cx="11800795" cy="45211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0" kern="1200" baseline="0" dirty="0">
              <a:solidFill>
                <a:schemeClr val="bg1"/>
              </a:solidFill>
            </a:rPr>
            <a:t>6. Ocena kwalifikowalności kosztów </a:t>
          </a:r>
          <a:endParaRPr lang="pl-PL" sz="2000" kern="1200" baseline="0" dirty="0">
            <a:solidFill>
              <a:srgbClr val="00B0F0"/>
            </a:solidFill>
          </a:endParaRPr>
        </a:p>
      </dsp:txBody>
      <dsp:txXfrm>
        <a:off x="22070" y="248157"/>
        <a:ext cx="11756655" cy="407971"/>
      </dsp:txXfrm>
    </dsp:sp>
    <dsp:sp modelId="{80E7278C-8CBF-473A-BDE8-189DB79D90E2}">
      <dsp:nvSpPr>
        <dsp:cNvPr id="0" name=""/>
        <dsp:cNvSpPr/>
      </dsp:nvSpPr>
      <dsp:spPr>
        <a:xfrm>
          <a:off x="0" y="492627"/>
          <a:ext cx="11800795" cy="49452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4675" tIns="17780" rIns="99568" bIns="17780" numCol="1" spcCol="1270" anchor="t" anchorCtr="0">
          <a:noAutofit/>
        </a:bodyPr>
        <a:lstStyle/>
        <a:p>
          <a:pPr marL="0" lvl="1" indent="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endParaRPr lang="pl-PL" sz="1400" b="1" kern="1200" dirty="0"/>
        </a:p>
        <a:p>
          <a:pPr marL="0" lvl="1" indent="0" algn="just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endParaRPr lang="pl-PL" sz="1400" b="1" kern="1200" dirty="0"/>
        </a:p>
        <a:p>
          <a:pPr marL="0" lvl="1" indent="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endParaRPr lang="pl-PL" sz="1400" b="0" kern="1200" dirty="0"/>
        </a:p>
      </dsp:txBody>
      <dsp:txXfrm>
        <a:off x="0" y="492627"/>
        <a:ext cx="11800795" cy="4945279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BBD831-8093-43A5-AC11-435752496B5B}">
      <dsp:nvSpPr>
        <dsp:cNvPr id="0" name=""/>
        <dsp:cNvSpPr/>
      </dsp:nvSpPr>
      <dsp:spPr>
        <a:xfrm>
          <a:off x="0" y="161348"/>
          <a:ext cx="11800795" cy="45211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0" kern="1200" baseline="0" dirty="0">
              <a:solidFill>
                <a:schemeClr val="bg1"/>
              </a:solidFill>
            </a:rPr>
            <a:t>6. Ocena kwalifikowalności kosztów </a:t>
          </a:r>
          <a:endParaRPr lang="pl-PL" sz="2000" kern="1200" baseline="0" dirty="0">
            <a:solidFill>
              <a:srgbClr val="00B0F0"/>
            </a:solidFill>
          </a:endParaRPr>
        </a:p>
      </dsp:txBody>
      <dsp:txXfrm>
        <a:off x="22070" y="183418"/>
        <a:ext cx="11756655" cy="407971"/>
      </dsp:txXfrm>
    </dsp:sp>
    <dsp:sp modelId="{80E7278C-8CBF-473A-BDE8-189DB79D90E2}">
      <dsp:nvSpPr>
        <dsp:cNvPr id="0" name=""/>
        <dsp:cNvSpPr/>
      </dsp:nvSpPr>
      <dsp:spPr>
        <a:xfrm>
          <a:off x="0" y="492627"/>
          <a:ext cx="11800795" cy="49452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4675" tIns="17780" rIns="99568" bIns="17780" numCol="1" spcCol="1270" anchor="t" anchorCtr="0">
          <a:noAutofit/>
        </a:bodyPr>
        <a:lstStyle/>
        <a:p>
          <a:pPr marL="0" lvl="1" indent="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endParaRPr lang="pl-PL" sz="1400" b="1" kern="1200" dirty="0"/>
        </a:p>
        <a:p>
          <a:pPr marL="0" lvl="1" indent="0" algn="just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endParaRPr lang="pl-PL" sz="1400" b="1" kern="1200" dirty="0"/>
        </a:p>
        <a:p>
          <a:pPr marL="0" lvl="1" indent="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endParaRPr lang="pl-PL" sz="1400" b="0" kern="1200" dirty="0"/>
        </a:p>
      </dsp:txBody>
      <dsp:txXfrm>
        <a:off x="0" y="492627"/>
        <a:ext cx="11800795" cy="49452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2EECDD-2B7C-40B8-B170-481E74578F47}">
      <dsp:nvSpPr>
        <dsp:cNvPr id="0" name=""/>
        <dsp:cNvSpPr/>
      </dsp:nvSpPr>
      <dsp:spPr>
        <a:xfrm>
          <a:off x="-5463938" y="-836610"/>
          <a:ext cx="6505841" cy="6505841"/>
        </a:xfrm>
        <a:prstGeom prst="blockArc">
          <a:avLst>
            <a:gd name="adj1" fmla="val 18900000"/>
            <a:gd name="adj2" fmla="val 2700000"/>
            <a:gd name="adj3" fmla="val 332"/>
          </a:avLst>
        </a:pr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E8F3D2-8356-443D-9A8F-85F08A35C5E2}">
      <dsp:nvSpPr>
        <dsp:cNvPr id="0" name=""/>
        <dsp:cNvSpPr/>
      </dsp:nvSpPr>
      <dsp:spPr>
        <a:xfrm>
          <a:off x="388389" y="174795"/>
          <a:ext cx="9619091" cy="6681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3843" tIns="33020" rIns="33020" bIns="33020" numCol="1" spcCol="1270" anchor="t" anchorCtr="0">
          <a:noAutofit/>
        </a:bodyPr>
        <a:lstStyle/>
        <a:p>
          <a:pPr marL="0" lvl="0" indent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b="1" kern="1200" dirty="0">
              <a:latin typeface="Calibri"/>
              <a:cs typeface="Calibri"/>
            </a:rPr>
            <a:t>Kryterium 6</a:t>
          </a:r>
          <a:endParaRPr lang="pl-PL" sz="1300" b="1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900" b="0" kern="1200" dirty="0"/>
            <a:t> </a:t>
          </a:r>
          <a:r>
            <a:rPr lang="pl-PL" sz="1000" b="0" kern="1200" dirty="0"/>
            <a:t>Wnioskodawca wywiązuje się ze zobowiązań publicznoprawnych </a:t>
          </a:r>
          <a:br>
            <a:rPr lang="pl-PL" sz="1000" b="0" kern="1200" dirty="0"/>
          </a:br>
          <a:r>
            <a:rPr lang="pl-PL" sz="1000" b="0" kern="1200" dirty="0"/>
            <a:t>na rzecz NFOŚiGW, właściwych organów, czy też podmiotów</a:t>
          </a:r>
          <a:endParaRPr lang="en-US" sz="1000" kern="1200" dirty="0"/>
        </a:p>
      </dsp:txBody>
      <dsp:txXfrm>
        <a:off x="388389" y="174795"/>
        <a:ext cx="9619091" cy="668158"/>
      </dsp:txXfrm>
    </dsp:sp>
    <dsp:sp modelId="{B85D0935-9618-4A09-BB6F-11CEEF4E1992}">
      <dsp:nvSpPr>
        <dsp:cNvPr id="0" name=""/>
        <dsp:cNvSpPr/>
      </dsp:nvSpPr>
      <dsp:spPr>
        <a:xfrm>
          <a:off x="70403" y="190888"/>
          <a:ext cx="635972" cy="635972"/>
        </a:xfrm>
        <a:prstGeom prst="hexag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8A28FC7-04C7-409A-A488-08AAA5BB5FE4}">
      <dsp:nvSpPr>
        <dsp:cNvPr id="0" name=""/>
        <dsp:cNvSpPr/>
      </dsp:nvSpPr>
      <dsp:spPr>
        <a:xfrm>
          <a:off x="806894" y="948520"/>
          <a:ext cx="9200587" cy="6468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3843" tIns="33020" rIns="33020" bIns="3302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b="1" kern="1200" dirty="0">
              <a:latin typeface="Calibri"/>
              <a:cs typeface="Calibri"/>
            </a:rPr>
            <a:t>Kryterium 7</a:t>
          </a:r>
          <a:endParaRPr lang="pl-PL" sz="1300" b="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000" b="0" kern="1200" dirty="0"/>
            <a:t> Wnioskodawca wywiązuje się ze zobowiązań cywilnoprawnych </a:t>
          </a:r>
          <a:br>
            <a:rPr lang="pl-PL" sz="1000" b="0" kern="1200" dirty="0"/>
          </a:br>
          <a:r>
            <a:rPr lang="pl-PL" sz="1000" b="0" kern="1200" dirty="0"/>
            <a:t>na rzecz NFOŚiGW</a:t>
          </a:r>
        </a:p>
      </dsp:txBody>
      <dsp:txXfrm>
        <a:off x="806894" y="948520"/>
        <a:ext cx="9200587" cy="646850"/>
      </dsp:txXfrm>
    </dsp:sp>
    <dsp:sp modelId="{9B58095F-EC23-415F-9E24-5D6129FB8549}">
      <dsp:nvSpPr>
        <dsp:cNvPr id="0" name=""/>
        <dsp:cNvSpPr/>
      </dsp:nvSpPr>
      <dsp:spPr>
        <a:xfrm>
          <a:off x="488908" y="953959"/>
          <a:ext cx="635972" cy="635972"/>
        </a:xfrm>
        <a:prstGeom prst="hexag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4D17EBF-EA22-4389-AE64-AAEF8E160197}">
      <dsp:nvSpPr>
        <dsp:cNvPr id="0" name=""/>
        <dsp:cNvSpPr/>
      </dsp:nvSpPr>
      <dsp:spPr>
        <a:xfrm>
          <a:off x="998266" y="1780627"/>
          <a:ext cx="9009215" cy="5087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3843" tIns="33020" rIns="33020" bIns="3302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b="1" kern="1200" dirty="0">
              <a:latin typeface="Calibri"/>
              <a:cs typeface="Calibri"/>
            </a:rPr>
            <a:t>Kryterium 8</a:t>
          </a:r>
          <a:endParaRPr lang="en-US" sz="1300" b="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100" b="0" kern="1200" dirty="0"/>
            <a:t> </a:t>
          </a:r>
          <a:r>
            <a:rPr lang="pl-PL" sz="1000" b="0" kern="1200" dirty="0"/>
            <a:t>Cel i rodzaj przedsięwzięcia są zgodne z programem priorytetowym</a:t>
          </a:r>
        </a:p>
      </dsp:txBody>
      <dsp:txXfrm>
        <a:off x="998266" y="1780627"/>
        <a:ext cx="9009215" cy="508778"/>
      </dsp:txXfrm>
    </dsp:sp>
    <dsp:sp modelId="{4852DDE0-3EF9-4244-9E32-A58C3944585A}">
      <dsp:nvSpPr>
        <dsp:cNvPr id="0" name=""/>
        <dsp:cNvSpPr/>
      </dsp:nvSpPr>
      <dsp:spPr>
        <a:xfrm>
          <a:off x="680280" y="1717029"/>
          <a:ext cx="635972" cy="635972"/>
        </a:xfrm>
        <a:prstGeom prst="hexag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DE2160A-AED0-400E-A3C3-5D096C00A5A2}">
      <dsp:nvSpPr>
        <dsp:cNvPr id="0" name=""/>
        <dsp:cNvSpPr/>
      </dsp:nvSpPr>
      <dsp:spPr>
        <a:xfrm>
          <a:off x="998266" y="2543214"/>
          <a:ext cx="9009215" cy="5087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3843" tIns="33020" rIns="33020" bIns="3302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b="1" kern="1200" dirty="0">
              <a:latin typeface="Calibri"/>
              <a:cs typeface="Calibri"/>
            </a:rPr>
            <a:t>Kryterium 9</a:t>
          </a:r>
          <a:endParaRPr lang="pl-PL" sz="1300" b="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100" b="0" kern="1200" dirty="0"/>
            <a:t> </a:t>
          </a:r>
          <a:r>
            <a:rPr lang="pl-PL" sz="1000" b="0" kern="1200" dirty="0"/>
            <a:t>Realizacja przedsięwzięcia nie została zakończona przed dniem złożenia wniosku</a:t>
          </a:r>
        </a:p>
      </dsp:txBody>
      <dsp:txXfrm>
        <a:off x="998266" y="2543214"/>
        <a:ext cx="9009215" cy="508778"/>
      </dsp:txXfrm>
    </dsp:sp>
    <dsp:sp modelId="{7C2BB548-00C6-49A8-B9DE-B3668E6E7061}">
      <dsp:nvSpPr>
        <dsp:cNvPr id="0" name=""/>
        <dsp:cNvSpPr/>
      </dsp:nvSpPr>
      <dsp:spPr>
        <a:xfrm>
          <a:off x="680280" y="2479617"/>
          <a:ext cx="635972" cy="635972"/>
        </a:xfrm>
        <a:prstGeom prst="hexag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7824D1D-7EDD-47ED-A576-03B14D6A1C25}">
      <dsp:nvSpPr>
        <dsp:cNvPr id="0" name=""/>
        <dsp:cNvSpPr/>
      </dsp:nvSpPr>
      <dsp:spPr>
        <a:xfrm>
          <a:off x="806894" y="3306285"/>
          <a:ext cx="9200587" cy="5087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3843" tIns="33020" rIns="33020" bIns="3302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b="1" kern="1200" dirty="0">
              <a:latin typeface="Calibri"/>
              <a:cs typeface="Calibri"/>
            </a:rPr>
            <a:t>Kryterium 10</a:t>
          </a:r>
          <a:endParaRPr lang="pl-PL" sz="1300" b="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100" b="0" kern="1200" dirty="0"/>
            <a:t> </a:t>
          </a:r>
          <a:r>
            <a:rPr lang="pl-PL" sz="1000" b="0" kern="1200" dirty="0"/>
            <a:t>Okres realizacji przedsięwzięcia i wypłaty dofinansowania są zgodne z programem priorytetowym</a:t>
          </a:r>
        </a:p>
      </dsp:txBody>
      <dsp:txXfrm>
        <a:off x="806894" y="3306285"/>
        <a:ext cx="9200587" cy="508778"/>
      </dsp:txXfrm>
    </dsp:sp>
    <dsp:sp modelId="{DFF76A02-BA60-40CF-B717-821D550CEBF5}">
      <dsp:nvSpPr>
        <dsp:cNvPr id="0" name=""/>
        <dsp:cNvSpPr/>
      </dsp:nvSpPr>
      <dsp:spPr>
        <a:xfrm>
          <a:off x="488908" y="3242688"/>
          <a:ext cx="635972" cy="635972"/>
        </a:xfrm>
        <a:prstGeom prst="hexag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215F78C-E13C-4239-BEA7-71C2D52804F1}">
      <dsp:nvSpPr>
        <dsp:cNvPr id="0" name=""/>
        <dsp:cNvSpPr/>
      </dsp:nvSpPr>
      <dsp:spPr>
        <a:xfrm>
          <a:off x="388389" y="4069355"/>
          <a:ext cx="9619091" cy="5087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3843" tIns="33020" rIns="33020" bIns="3302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b="1" kern="1200" dirty="0">
              <a:latin typeface="Calibri"/>
              <a:cs typeface="Calibri"/>
            </a:rPr>
            <a:t>Kryterium 11</a:t>
          </a:r>
          <a:endParaRPr lang="pl-PL" sz="1300" b="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100" b="0" kern="1200" dirty="0"/>
            <a:t> </a:t>
          </a:r>
          <a:r>
            <a:rPr lang="pl-PL" sz="1100" b="1" kern="1200" dirty="0"/>
            <a:t> </a:t>
          </a:r>
          <a:r>
            <a:rPr lang="pl-PL" sz="1000" b="0" kern="1200" dirty="0"/>
            <a:t>Forma i intensywność oraz warunki wnioskowanego dofinansowania są zgodne z programem priorytetowym</a:t>
          </a:r>
        </a:p>
      </dsp:txBody>
      <dsp:txXfrm>
        <a:off x="388389" y="4069355"/>
        <a:ext cx="9619091" cy="508778"/>
      </dsp:txXfrm>
    </dsp:sp>
    <dsp:sp modelId="{D14E9B77-AE9A-43CD-939A-8B08859C99F6}">
      <dsp:nvSpPr>
        <dsp:cNvPr id="0" name=""/>
        <dsp:cNvSpPr/>
      </dsp:nvSpPr>
      <dsp:spPr>
        <a:xfrm>
          <a:off x="70403" y="4005758"/>
          <a:ext cx="635972" cy="635972"/>
        </a:xfrm>
        <a:prstGeom prst="hexag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BBD831-8093-43A5-AC11-435752496B5B}">
      <dsp:nvSpPr>
        <dsp:cNvPr id="0" name=""/>
        <dsp:cNvSpPr/>
      </dsp:nvSpPr>
      <dsp:spPr>
        <a:xfrm>
          <a:off x="0" y="120951"/>
          <a:ext cx="11800795" cy="5329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0" kern="1200" baseline="0" dirty="0">
              <a:solidFill>
                <a:schemeClr val="bg1"/>
              </a:solidFill>
            </a:rPr>
            <a:t>6. Ocena kwalifikowalności kosztów </a:t>
          </a:r>
          <a:endParaRPr lang="pl-PL" sz="2000" kern="1200" baseline="0" dirty="0">
            <a:solidFill>
              <a:srgbClr val="00B0F0"/>
            </a:solidFill>
          </a:endParaRPr>
        </a:p>
      </dsp:txBody>
      <dsp:txXfrm>
        <a:off x="26014" y="146965"/>
        <a:ext cx="11748767" cy="480877"/>
      </dsp:txXfrm>
    </dsp:sp>
    <dsp:sp modelId="{80E7278C-8CBF-473A-BDE8-189DB79D90E2}">
      <dsp:nvSpPr>
        <dsp:cNvPr id="0" name=""/>
        <dsp:cNvSpPr/>
      </dsp:nvSpPr>
      <dsp:spPr>
        <a:xfrm>
          <a:off x="0" y="533024"/>
          <a:ext cx="11800795" cy="49452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4675" tIns="17780" rIns="99568" bIns="17780" numCol="1" spcCol="1270" anchor="t" anchorCtr="0">
          <a:noAutofit/>
        </a:bodyPr>
        <a:lstStyle/>
        <a:p>
          <a:pPr marL="0" lvl="1" indent="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endParaRPr lang="pl-PL" sz="1400" b="1" kern="1200" dirty="0"/>
        </a:p>
        <a:p>
          <a:pPr marL="0" lvl="1" indent="0" algn="just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endParaRPr lang="pl-PL" sz="1400" b="1" kern="1200" dirty="0"/>
        </a:p>
        <a:p>
          <a:pPr marL="0" lvl="1" indent="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endParaRPr lang="pl-PL" sz="1400" b="0" kern="1200" dirty="0"/>
        </a:p>
      </dsp:txBody>
      <dsp:txXfrm>
        <a:off x="0" y="533024"/>
        <a:ext cx="11800795" cy="494527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2EECDD-2B7C-40B8-B170-481E74578F47}">
      <dsp:nvSpPr>
        <dsp:cNvPr id="0" name=""/>
        <dsp:cNvSpPr/>
      </dsp:nvSpPr>
      <dsp:spPr>
        <a:xfrm>
          <a:off x="-4952494" y="-767343"/>
          <a:ext cx="5964588" cy="5964588"/>
        </a:xfrm>
        <a:prstGeom prst="blockArc">
          <a:avLst>
            <a:gd name="adj1" fmla="val 18900000"/>
            <a:gd name="adj2" fmla="val 2700000"/>
            <a:gd name="adj3" fmla="val 362"/>
          </a:avLst>
        </a:pr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E8F3D2-8356-443D-9A8F-85F08A35C5E2}">
      <dsp:nvSpPr>
        <dsp:cNvPr id="0" name=""/>
        <dsp:cNvSpPr/>
      </dsp:nvSpPr>
      <dsp:spPr>
        <a:xfrm>
          <a:off x="935469" y="166265"/>
          <a:ext cx="9673271" cy="217866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04518" tIns="50800" rIns="50800" bIns="50800" numCol="1" spcCol="1270" anchor="t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>
              <a:solidFill>
                <a:srgbClr val="13538A"/>
              </a:solidFill>
              <a:latin typeface="+mj-lt"/>
              <a:cs typeface="Calibri"/>
            </a:rPr>
            <a:t>Kryterium I</a:t>
          </a:r>
          <a:endParaRPr lang="pl-PL" sz="2000" b="1" kern="1200" dirty="0">
            <a:latin typeface="+mj-lt"/>
          </a:endParaRPr>
        </a:p>
        <a:p>
          <a:pPr marL="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pl-PL" sz="1600" b="0" kern="1200" dirty="0">
              <a:solidFill>
                <a:srgbClr val="13538A"/>
              </a:solidFill>
              <a:latin typeface="+mj-lt"/>
              <a:cs typeface="Calibri"/>
            </a:rPr>
            <a:t>Ocena finansowa</a:t>
          </a:r>
          <a:endParaRPr lang="en-US" sz="1600" b="0" kern="1200" dirty="0">
            <a:solidFill>
              <a:srgbClr val="13538A"/>
            </a:solidFill>
            <a:latin typeface="+mj-lt"/>
          </a:endParaRPr>
        </a:p>
        <a:p>
          <a:pPr marL="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1600" b="0" kern="1200" dirty="0">
            <a:solidFill>
              <a:srgbClr val="13538A"/>
            </a:solidFill>
            <a:latin typeface="+mj-lt"/>
          </a:endParaRPr>
        </a:p>
        <a:p>
          <a:pPr marL="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pl-PL" sz="1400" b="0" kern="1200" dirty="0">
              <a:solidFill>
                <a:srgbClr val="13538A"/>
              </a:solidFill>
              <a:latin typeface="+mj-lt"/>
            </a:rPr>
            <a:t>1. Analiza bieżącej sytuacji finansowej Wnioskodawcy</a:t>
          </a:r>
          <a:endParaRPr lang="en-US" sz="1400" b="0" kern="1200" dirty="0">
            <a:solidFill>
              <a:srgbClr val="13538A"/>
            </a:solidFill>
            <a:latin typeface="+mj-lt"/>
          </a:endParaRPr>
        </a:p>
        <a:p>
          <a:pPr marL="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pl-PL" sz="1400" b="0" kern="1200" dirty="0">
              <a:solidFill>
                <a:srgbClr val="13538A"/>
              </a:solidFill>
              <a:latin typeface="+mj-lt"/>
            </a:rPr>
            <a:t>2. Analiza prognozowanej sytuacji finansowej Wnioskodawcy – w tym analiza wykonalności</a:t>
          </a:r>
          <a:r>
            <a:rPr lang="pl-PL" sz="1400" kern="1200" dirty="0">
              <a:solidFill>
                <a:srgbClr val="13538A"/>
              </a:solidFill>
              <a:latin typeface="+mj-lt"/>
            </a:rPr>
            <a:t> i trwałości   finansowej</a:t>
          </a:r>
          <a:endParaRPr lang="en-US" sz="1400" b="0" kern="1200" dirty="0">
            <a:solidFill>
              <a:srgbClr val="13538A"/>
            </a:solidFill>
            <a:latin typeface="+mj-lt"/>
          </a:endParaRPr>
        </a:p>
        <a:p>
          <a:pPr marL="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1400" b="0" kern="1200" dirty="0">
            <a:solidFill>
              <a:srgbClr val="13538A"/>
            </a:solidFill>
            <a:latin typeface="+mj-lt"/>
          </a:endParaRPr>
        </a:p>
        <a:p>
          <a:pPr marL="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pl-PL" sz="1400" b="0" i="1" kern="1200" dirty="0">
              <a:solidFill>
                <a:schemeClr val="tx1"/>
              </a:solidFill>
              <a:latin typeface="+mj-lt"/>
            </a:rPr>
            <a:t>Negatywna ocena „1” nie powoduje odrzucenia wniosku, o ile ocena „2” jest pozytywna. </a:t>
          </a:r>
          <a:endParaRPr lang="en-US" sz="1400" b="0" i="1" kern="1200" dirty="0">
            <a:solidFill>
              <a:schemeClr val="tx1"/>
            </a:solidFill>
            <a:latin typeface="+mj-lt"/>
          </a:endParaRPr>
        </a:p>
        <a:p>
          <a:pPr marL="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pl-PL" sz="1400" b="0" i="1" kern="1200" dirty="0">
              <a:solidFill>
                <a:schemeClr val="tx1"/>
              </a:solidFill>
              <a:latin typeface="+mj-lt"/>
            </a:rPr>
            <a:t>Negatywna ocena „2” – powoduje odrzucenie wniosku (niezależnie od wyników oceny „1”)</a:t>
          </a:r>
          <a:endParaRPr lang="en-US" sz="1400" b="0" i="1" kern="1200" dirty="0">
            <a:solidFill>
              <a:schemeClr val="tx1"/>
            </a:solidFill>
            <a:latin typeface="+mj-lt"/>
          </a:endParaRPr>
        </a:p>
      </dsp:txBody>
      <dsp:txXfrm>
        <a:off x="935469" y="166265"/>
        <a:ext cx="9673271" cy="2178668"/>
      </dsp:txXfrm>
    </dsp:sp>
    <dsp:sp modelId="{B85D0935-9618-4A09-BB6F-11CEEF4E1992}">
      <dsp:nvSpPr>
        <dsp:cNvPr id="0" name=""/>
        <dsp:cNvSpPr/>
      </dsp:nvSpPr>
      <dsp:spPr>
        <a:xfrm>
          <a:off x="288911" y="787345"/>
          <a:ext cx="1087268" cy="956554"/>
        </a:xfrm>
        <a:prstGeom prst="hexag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361ECF8-2257-43EE-8AD5-AAD698711527}">
      <dsp:nvSpPr>
        <dsp:cNvPr id="0" name=""/>
        <dsp:cNvSpPr/>
      </dsp:nvSpPr>
      <dsp:spPr>
        <a:xfrm>
          <a:off x="1148096" y="2490268"/>
          <a:ext cx="9113226" cy="14954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04518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>
              <a:solidFill>
                <a:srgbClr val="13538A"/>
              </a:solidFill>
              <a:latin typeface="+mj-lt"/>
              <a:cs typeface="Calibri"/>
            </a:rPr>
            <a:t>Kryterium II 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solidFill>
                <a:srgbClr val="13538A"/>
              </a:solidFill>
              <a:latin typeface="+mj-lt"/>
              <a:cs typeface="Calibri"/>
            </a:rPr>
            <a:t>Ocena dopuszczalności pomocy publicznej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400" i="1" kern="1200" dirty="0">
            <a:solidFill>
              <a:schemeClr val="tx1"/>
            </a:solidFill>
            <a:latin typeface="+mj-lt"/>
            <a:cs typeface="Calibri"/>
          </a:endParaRP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i="1" kern="1200" dirty="0">
              <a:solidFill>
                <a:schemeClr val="tx1"/>
              </a:solidFill>
              <a:latin typeface="+mj-lt"/>
              <a:cs typeface="Calibri"/>
            </a:rPr>
            <a:t>Negatywna ocena kryterium powoduje odrzucenie wniosku.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>
            <a:solidFill>
              <a:srgbClr val="13538A"/>
            </a:solidFill>
            <a:latin typeface="+mj-lt"/>
          </a:endParaRPr>
        </a:p>
      </dsp:txBody>
      <dsp:txXfrm>
        <a:off x="1148096" y="2490268"/>
        <a:ext cx="9113226" cy="1495431"/>
      </dsp:txXfrm>
    </dsp:sp>
    <dsp:sp modelId="{DE7AFABC-8956-4297-A18D-1C172D96B916}">
      <dsp:nvSpPr>
        <dsp:cNvPr id="0" name=""/>
        <dsp:cNvSpPr/>
      </dsp:nvSpPr>
      <dsp:spPr>
        <a:xfrm>
          <a:off x="298940" y="2680401"/>
          <a:ext cx="1067209" cy="967754"/>
        </a:xfrm>
        <a:prstGeom prst="hexag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2EECDD-2B7C-40B8-B170-481E74578F47}">
      <dsp:nvSpPr>
        <dsp:cNvPr id="0" name=""/>
        <dsp:cNvSpPr/>
      </dsp:nvSpPr>
      <dsp:spPr>
        <a:xfrm>
          <a:off x="-5605210" y="-858222"/>
          <a:ext cx="6674714" cy="6674714"/>
        </a:xfrm>
        <a:prstGeom prst="blockArc">
          <a:avLst>
            <a:gd name="adj1" fmla="val 18900000"/>
            <a:gd name="adj2" fmla="val 2700000"/>
            <a:gd name="adj3" fmla="val 324"/>
          </a:avLst>
        </a:pr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3E48B7-2448-44B8-B78F-1D0FA215B933}">
      <dsp:nvSpPr>
        <dsp:cNvPr id="0" name=""/>
        <dsp:cNvSpPr/>
      </dsp:nvSpPr>
      <dsp:spPr>
        <a:xfrm>
          <a:off x="688207" y="471883"/>
          <a:ext cx="10650083" cy="103954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7125" tIns="33020" rIns="33020" bIns="33020" numCol="1" spcCol="1270" anchor="t" anchorCtr="0">
          <a:noAutofit/>
        </a:bodyPr>
        <a:lstStyle/>
        <a:p>
          <a:pPr marL="0" lvl="0" indent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b="1" kern="1200" dirty="0">
              <a:solidFill>
                <a:schemeClr val="tx1"/>
              </a:solidFill>
              <a:latin typeface="+mj-lt"/>
              <a:cs typeface="Calibri"/>
            </a:rPr>
            <a:t>Kryterium I: Zasadność realizacji przedsięwzięcia </a:t>
          </a:r>
          <a:r>
            <a:rPr lang="pl-PL" sz="1300" b="1" i="1" kern="1200" dirty="0">
              <a:solidFill>
                <a:schemeClr val="tx1"/>
              </a:solidFill>
              <a:latin typeface="+mj-lt"/>
              <a:cs typeface="Calibri"/>
            </a:rPr>
            <a:t>(</a:t>
          </a:r>
          <a:r>
            <a:rPr lang="pl-PL" sz="1300" b="0" i="1" kern="1200" dirty="0">
              <a:solidFill>
                <a:schemeClr val="tx1"/>
              </a:solidFill>
              <a:latin typeface="+mj-lt"/>
              <a:cs typeface="Calibri"/>
            </a:rPr>
            <a:t>max 27 punktów/</a:t>
          </a:r>
          <a:r>
            <a:rPr lang="pl-PL" sz="1300" b="1" i="1" u="sng" kern="1200" dirty="0">
              <a:solidFill>
                <a:schemeClr val="tx1"/>
              </a:solidFill>
              <a:latin typeface="+mj-lt"/>
              <a:cs typeface="Calibri"/>
            </a:rPr>
            <a:t>min 17 punktów</a:t>
          </a:r>
          <a:r>
            <a:rPr lang="pl-PL" sz="1300" b="0" i="1" kern="1200" dirty="0">
              <a:solidFill>
                <a:schemeClr val="tx1"/>
              </a:solidFill>
              <a:latin typeface="+mj-lt"/>
              <a:cs typeface="Calibri"/>
            </a:rPr>
            <a:t>)</a:t>
          </a:r>
          <a:endParaRPr lang="pl-PL" sz="1300" b="1" i="1" kern="1200" dirty="0">
            <a:solidFill>
              <a:schemeClr val="tx1"/>
            </a:solidFill>
            <a:latin typeface="+mj-lt"/>
          </a:endParaRPr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300" b="0" kern="1200" dirty="0">
              <a:solidFill>
                <a:schemeClr val="tx1"/>
              </a:solidFill>
            </a:rPr>
            <a:t>1. Przedsięwzięcie wpisuje się w cel programu priorytetowego</a:t>
          </a:r>
          <a:endParaRPr lang="en-US" sz="1300" b="0" kern="1200" dirty="0">
            <a:solidFill>
              <a:schemeClr val="tx1"/>
            </a:solidFill>
          </a:endParaRPr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300" b="0" kern="1200" dirty="0">
              <a:solidFill>
                <a:schemeClr val="tx1"/>
              </a:solidFill>
            </a:rPr>
            <a:t>2. Innowacyjność rozwiązania będącego przedmiotem projektu</a:t>
          </a:r>
          <a:endParaRPr lang="en-US" sz="1300" b="0" kern="1200" dirty="0">
            <a:solidFill>
              <a:schemeClr val="tx1"/>
            </a:solidFill>
          </a:endParaRPr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300" b="0" kern="1200" dirty="0">
              <a:solidFill>
                <a:schemeClr val="tx1"/>
              </a:solidFill>
            </a:rPr>
            <a:t>3. Ocena planowanych efektów ekologicznych</a:t>
          </a:r>
          <a:r>
            <a:rPr lang="pl-PL" sz="1300" b="0" kern="1200" baseline="0" dirty="0">
              <a:solidFill>
                <a:schemeClr val="tx1"/>
              </a:solidFill>
            </a:rPr>
            <a:t> </a:t>
          </a:r>
          <a:endParaRPr lang="en-US" sz="1300" b="0" kern="1200" dirty="0">
            <a:solidFill>
              <a:schemeClr val="tx1"/>
            </a:solidFill>
          </a:endParaRPr>
        </a:p>
      </dsp:txBody>
      <dsp:txXfrm>
        <a:off x="688207" y="471883"/>
        <a:ext cx="10650083" cy="1039540"/>
      </dsp:txXfrm>
    </dsp:sp>
    <dsp:sp modelId="{3A14D407-6327-4609-9839-3D3E0674C427}">
      <dsp:nvSpPr>
        <dsp:cNvPr id="0" name=""/>
        <dsp:cNvSpPr/>
      </dsp:nvSpPr>
      <dsp:spPr>
        <a:xfrm>
          <a:off x="100776" y="301710"/>
          <a:ext cx="1239567" cy="1239567"/>
        </a:xfrm>
        <a:prstGeom prst="hexag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F8788FE-6B8F-4B8C-B97F-F2252603724C}">
      <dsp:nvSpPr>
        <dsp:cNvPr id="0" name=""/>
        <dsp:cNvSpPr/>
      </dsp:nvSpPr>
      <dsp:spPr>
        <a:xfrm>
          <a:off x="1048674" y="1799450"/>
          <a:ext cx="10289617" cy="13593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7125" tIns="33020" rIns="33020" bIns="3302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b="1" kern="1200" dirty="0"/>
            <a:t>Kryterium II: Wykonalność przedsięwzięcia  </a:t>
          </a:r>
          <a:r>
            <a:rPr lang="pl-PL" sz="1300" b="1" i="1" kern="1200" dirty="0"/>
            <a:t>(</a:t>
          </a:r>
          <a:r>
            <a:rPr lang="pl-PL" sz="1300" b="0" i="1" kern="1200" dirty="0"/>
            <a:t>max 22 punktów/</a:t>
          </a:r>
          <a:r>
            <a:rPr lang="pl-PL" sz="1300" b="1" i="1" u="sng" kern="1200" dirty="0"/>
            <a:t>min 13 punktów</a:t>
          </a:r>
          <a:r>
            <a:rPr lang="pl-PL" sz="1300" b="0" i="1" kern="1200" dirty="0"/>
            <a:t>)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 startAt="4"/>
          </a:pPr>
          <a:r>
            <a:rPr lang="pl-PL" sz="1300" b="0" kern="1200" dirty="0"/>
            <a:t>1 Struktura realizacji i podział kompetencji w projekcie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None/>
          </a:pPr>
          <a:r>
            <a:rPr lang="pl-PL" sz="1300" b="0" kern="1200" dirty="0"/>
            <a:t>4.2 Zasoby materialne i kadrowe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None/>
          </a:pPr>
          <a:r>
            <a:rPr lang="pl-PL" sz="1300" b="0" kern="1200" dirty="0"/>
            <a:t>4.3 Stopień przygotowania przedsięwzięcia do realizacji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None/>
          </a:pPr>
          <a:r>
            <a:rPr lang="pl-PL" sz="1300" b="0" kern="1200" dirty="0"/>
            <a:t>4.4 Harmonogram wdrażania przedsięwzięcia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None/>
          </a:pPr>
          <a:r>
            <a:rPr lang="pl-PL" sz="1300" b="0" kern="1200" dirty="0"/>
            <a:t>4.5 Trwałość przedsięwzięcia</a:t>
          </a:r>
        </a:p>
      </dsp:txBody>
      <dsp:txXfrm>
        <a:off x="1048674" y="1799450"/>
        <a:ext cx="10289617" cy="1359369"/>
      </dsp:txXfrm>
    </dsp:sp>
    <dsp:sp modelId="{A972BE40-94CC-4F70-9698-F2C083BF7E4C}">
      <dsp:nvSpPr>
        <dsp:cNvPr id="0" name=""/>
        <dsp:cNvSpPr/>
      </dsp:nvSpPr>
      <dsp:spPr>
        <a:xfrm>
          <a:off x="428890" y="1859351"/>
          <a:ext cx="1239567" cy="1239567"/>
        </a:xfrm>
        <a:prstGeom prst="hexag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18DC72A-B86C-4ABF-BA9C-0B4C64562236}">
      <dsp:nvSpPr>
        <dsp:cNvPr id="0" name=""/>
        <dsp:cNvSpPr/>
      </dsp:nvSpPr>
      <dsp:spPr>
        <a:xfrm>
          <a:off x="735494" y="3743860"/>
          <a:ext cx="10650083" cy="69056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7125" tIns="33020" rIns="33020" bIns="3302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b="1" kern="1200" dirty="0"/>
            <a:t>Kryterium III: Efektywność kosztowa </a:t>
          </a:r>
          <a:r>
            <a:rPr lang="pl-PL" sz="1300" b="1" i="1" kern="1200" dirty="0"/>
            <a:t>(</a:t>
          </a:r>
          <a:r>
            <a:rPr lang="pl-PL" sz="1300" b="0" i="1" kern="1200" dirty="0"/>
            <a:t>max 16 punktów/</a:t>
          </a:r>
          <a:r>
            <a:rPr lang="pl-PL" sz="1300" b="1" i="1" u="sng" kern="1200" dirty="0"/>
            <a:t>min 10 punktów</a:t>
          </a:r>
          <a:r>
            <a:rPr lang="pl-PL" sz="1300" b="0" i="1" kern="1200" dirty="0"/>
            <a:t>)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pl-PL" sz="1300" b="0" kern="1200" dirty="0"/>
            <a:t>5. Zapotrzebowanie rynkowe i opłacalność ekonomiczna wdrożenia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pl-PL" sz="1300" b="0" kern="1200" dirty="0"/>
            <a:t>6. Ocena kwalifikowalności kosztów</a:t>
          </a:r>
        </a:p>
      </dsp:txBody>
      <dsp:txXfrm>
        <a:off x="735494" y="3743860"/>
        <a:ext cx="10650083" cy="690568"/>
      </dsp:txXfrm>
    </dsp:sp>
    <dsp:sp modelId="{2B5CE800-7C21-429E-9DD0-6A884A92F346}">
      <dsp:nvSpPr>
        <dsp:cNvPr id="0" name=""/>
        <dsp:cNvSpPr/>
      </dsp:nvSpPr>
      <dsp:spPr>
        <a:xfrm>
          <a:off x="68424" y="3346832"/>
          <a:ext cx="1239567" cy="1239567"/>
        </a:xfrm>
        <a:prstGeom prst="hexag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FD33BD-3DF5-4C6E-84D2-E3D1FD2D5FDA}">
      <dsp:nvSpPr>
        <dsp:cNvPr id="0" name=""/>
        <dsp:cNvSpPr/>
      </dsp:nvSpPr>
      <dsp:spPr>
        <a:xfrm>
          <a:off x="0" y="3574"/>
          <a:ext cx="11920868" cy="6713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/>
            <a:t>1. Przedsięwzięcie wpisuje się w cel programu priorytetowego </a:t>
          </a:r>
        </a:p>
      </dsp:txBody>
      <dsp:txXfrm>
        <a:off x="32774" y="36348"/>
        <a:ext cx="11855320" cy="605837"/>
      </dsp:txXfrm>
    </dsp:sp>
    <dsp:sp modelId="{13AF972C-D087-475D-AC36-E30A4B3C75E1}">
      <dsp:nvSpPr>
        <dsp:cNvPr id="0" name=""/>
        <dsp:cNvSpPr/>
      </dsp:nvSpPr>
      <dsp:spPr>
        <a:xfrm>
          <a:off x="0" y="676632"/>
          <a:ext cx="11920868" cy="46533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8488" tIns="17780" rIns="99568" bIns="17780" numCol="1" spcCol="1270" anchor="t" anchorCtr="0">
          <a:noAutofit/>
        </a:bodyPr>
        <a:lstStyle/>
        <a:p>
          <a:pPr marL="114300" lvl="1" indent="0" algn="just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endParaRPr lang="pl-PL" sz="1400" kern="1200" dirty="0"/>
        </a:p>
        <a:p>
          <a:pPr marL="0" lvl="1" indent="0" algn="just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pl-PL" sz="1400" kern="1200" dirty="0"/>
            <a:t>Należy przedstawić merytoryczne uzasadnienie, w jaki sposób innowacyjne rozwiązanie zdaniem Wnioskodawcy wpisuje się w cele ogólne Programu Priorytetowego oraz dany cel środowiskowy wskazany w pkt. 1  Programu Priorytetowego. </a:t>
          </a:r>
        </a:p>
        <a:p>
          <a:pPr marL="0" lvl="1" indent="0" algn="just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endParaRPr lang="pl-PL" sz="1400" kern="1200" dirty="0"/>
        </a:p>
        <a:p>
          <a:pPr marL="0" lvl="1" indent="0" algn="just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endParaRPr lang="pl-PL" sz="1400" kern="1200" dirty="0"/>
        </a:p>
        <a:p>
          <a:pPr marL="0" lvl="1" indent="0" algn="just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endParaRPr lang="pl-PL" sz="1400" kern="1200" dirty="0"/>
        </a:p>
        <a:p>
          <a:pPr marL="0" lvl="1" indent="0" algn="just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endParaRPr lang="pl-PL" sz="1400" kern="1200" dirty="0"/>
        </a:p>
        <a:p>
          <a:pPr marL="0" lvl="1" indent="0" algn="just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endParaRPr lang="pl-PL" sz="1400" kern="1200" dirty="0"/>
        </a:p>
        <a:p>
          <a:pPr marL="0" lvl="1" indent="0" algn="just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endParaRPr lang="pl-PL" sz="1400" kern="1200" dirty="0"/>
        </a:p>
        <a:p>
          <a:pPr marL="0" lvl="1" indent="0" algn="just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endParaRPr lang="pl-PL" sz="1400" kern="1200" dirty="0"/>
        </a:p>
        <a:p>
          <a:pPr marL="0" lvl="1" indent="0" algn="just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endParaRPr lang="pl-PL" sz="1400" kern="1200" dirty="0"/>
        </a:p>
        <a:p>
          <a:pPr marL="0" lvl="1" indent="0" algn="just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endParaRPr lang="pl-PL" sz="1400" kern="1200" dirty="0"/>
        </a:p>
        <a:p>
          <a:pPr marL="0" lvl="1" indent="0" algn="just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endParaRPr lang="pl-PL" sz="1400" kern="1200" dirty="0"/>
        </a:p>
        <a:p>
          <a:pPr marL="0" lvl="1" indent="0" algn="just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endParaRPr lang="pl-PL" sz="1400" kern="1200" dirty="0"/>
        </a:p>
        <a:p>
          <a:pPr marL="0" lvl="1" indent="0" algn="just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endParaRPr lang="pl-PL" sz="1400" kern="1200" dirty="0"/>
        </a:p>
        <a:p>
          <a:pPr marL="0" lvl="1" indent="0" algn="just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pl-PL" sz="1400" kern="1200" dirty="0"/>
            <a:t>W przypadku wskazania więcej niż jednego celu – należy wskazać cel główny (wiodący) i szczególnie w tym zakresie przedstawić uzasadnienie. </a:t>
          </a:r>
        </a:p>
        <a:p>
          <a:pPr marL="0" lvl="1" indent="0" algn="just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pl-PL" sz="1400" kern="1200" dirty="0"/>
            <a:t>Przedstawiając uzasadnienie należy  również uwzględnić brak negatywnego wpływu (Do Not </a:t>
          </a:r>
          <a:r>
            <a:rPr lang="pl-PL" sz="1400" kern="1200" dirty="0" err="1"/>
            <a:t>Significant</a:t>
          </a:r>
          <a:r>
            <a:rPr lang="pl-PL" sz="1400" kern="1200" dirty="0"/>
            <a:t> </a:t>
          </a:r>
          <a:r>
            <a:rPr lang="pl-PL" sz="1400" kern="1200" dirty="0" err="1"/>
            <a:t>Harm</a:t>
          </a:r>
          <a:r>
            <a:rPr lang="pl-PL" sz="1400" kern="1200" dirty="0"/>
            <a:t>) na pozostałe obszary środowiskowe, tj. poza celem środowiskowym którego dotyczy projekt. </a:t>
          </a:r>
        </a:p>
        <a:p>
          <a:pPr marL="0" lvl="1" indent="0" algn="just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endParaRPr lang="pl-PL" sz="1400" kern="1200" dirty="0"/>
        </a:p>
        <a:p>
          <a:pPr marL="0" lvl="1" indent="0" algn="just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pl-PL" sz="1400" b="1" kern="1200" dirty="0"/>
            <a:t>Ilość punktów do uzyskania - 5 pkt.  (waga 1). Uzyskanie 0 pkt powoduje odrzucenie wniosku.</a:t>
          </a:r>
        </a:p>
        <a:p>
          <a:pPr marL="0" lvl="1" indent="0" algn="just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endParaRPr lang="pl-PL" sz="1400" kern="1200" dirty="0"/>
        </a:p>
      </dsp:txBody>
      <dsp:txXfrm>
        <a:off x="0" y="676632"/>
        <a:ext cx="11920868" cy="465339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BBD831-8093-43A5-AC11-435752496B5B}">
      <dsp:nvSpPr>
        <dsp:cNvPr id="0" name=""/>
        <dsp:cNvSpPr/>
      </dsp:nvSpPr>
      <dsp:spPr>
        <a:xfrm>
          <a:off x="0" y="0"/>
          <a:ext cx="11800795" cy="5337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0" kern="1200" baseline="0" dirty="0">
              <a:solidFill>
                <a:schemeClr val="bg1"/>
              </a:solidFill>
            </a:rPr>
            <a:t>2. Innowacyjność rozwiązania będącego przedmiotem projektu</a:t>
          </a:r>
          <a:endParaRPr lang="pl-PL" sz="2000" kern="1200" baseline="0" dirty="0">
            <a:solidFill>
              <a:schemeClr val="bg1"/>
            </a:solidFill>
          </a:endParaRPr>
        </a:p>
      </dsp:txBody>
      <dsp:txXfrm>
        <a:off x="26055" y="26055"/>
        <a:ext cx="11748685" cy="481620"/>
      </dsp:txXfrm>
    </dsp:sp>
    <dsp:sp modelId="{80E7278C-8CBF-473A-BDE8-189DB79D90E2}">
      <dsp:nvSpPr>
        <dsp:cNvPr id="0" name=""/>
        <dsp:cNvSpPr/>
      </dsp:nvSpPr>
      <dsp:spPr>
        <a:xfrm>
          <a:off x="0" y="536839"/>
          <a:ext cx="11800795" cy="46324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4675" tIns="20320" rIns="113792" bIns="20320" numCol="1" spcCol="1270" anchor="t" anchorCtr="0">
          <a:noAutofit/>
        </a:bodyPr>
        <a:lstStyle/>
        <a:p>
          <a:pPr marL="0" lvl="1" indent="0" algn="l" defTabSz="711200">
            <a:lnSpc>
              <a:spcPct val="90000"/>
            </a:lnSpc>
            <a:spcBef>
              <a:spcPct val="0"/>
            </a:spcBef>
            <a:spcAft>
              <a:spcPts val="600"/>
            </a:spcAft>
            <a:buFont typeface="Wingdings" panose="05000000000000000000" pitchFamily="2" charset="2"/>
            <a:buNone/>
          </a:pPr>
          <a:endParaRPr lang="pl-PL" sz="1600" kern="1200" dirty="0"/>
        </a:p>
        <a:p>
          <a:pPr marL="0" lvl="1" indent="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None/>
          </a:pPr>
          <a:r>
            <a:rPr lang="pl-PL" sz="1600" b="1" kern="1200" dirty="0"/>
            <a:t>Jak rozumiana jest „innowacyjność” zgodnie z zapisami Programu Priorytetowego </a:t>
          </a:r>
          <a:r>
            <a:rPr lang="pl-PL" sz="1600" b="1" kern="1200" dirty="0" err="1"/>
            <a:t>IdŚ</a:t>
          </a:r>
          <a:r>
            <a:rPr lang="pl-PL" sz="1600" b="1" kern="1200" dirty="0"/>
            <a:t>?   </a:t>
          </a:r>
        </a:p>
        <a:p>
          <a:pPr marL="0" lvl="1" indent="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None/>
          </a:pPr>
          <a:endParaRPr lang="pl-PL" sz="1600" kern="1200" dirty="0"/>
        </a:p>
        <a:p>
          <a:pPr marL="0" lvl="1" indent="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None/>
          </a:pPr>
          <a:r>
            <a:rPr lang="pl-PL" sz="1600" kern="1200" dirty="0"/>
            <a:t>Przedsięwzięcie innowacyjne </a:t>
          </a:r>
          <a:r>
            <a:rPr lang="pl-PL" sz="1600" b="1" kern="1200" dirty="0"/>
            <a:t>powinno spełniać </a:t>
          </a:r>
          <a:r>
            <a:rPr lang="pl-PL" sz="1600" b="1" u="sng" kern="1200" dirty="0"/>
            <a:t>łącznie</a:t>
          </a:r>
          <a:r>
            <a:rPr lang="pl-PL" sz="1600" b="1" kern="1200" dirty="0"/>
            <a:t> 3 poniższe warunki</a:t>
          </a:r>
          <a:r>
            <a:rPr lang="pl-PL" sz="1600" kern="1200" dirty="0"/>
            <a:t>: </a:t>
          </a:r>
        </a:p>
        <a:p>
          <a:pPr marL="0" lvl="1" indent="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None/>
          </a:pPr>
          <a:endParaRPr lang="pl-PL" sz="1600" kern="1200" dirty="0"/>
        </a:p>
        <a:p>
          <a:pPr marL="0" lvl="1" indent="0" algn="just" defTabSz="711200">
            <a:lnSpc>
              <a:spcPct val="90000"/>
            </a:lnSpc>
            <a:spcBef>
              <a:spcPct val="0"/>
            </a:spcBef>
            <a:spcAft>
              <a:spcPts val="1200"/>
            </a:spcAft>
            <a:buFont typeface="Wingdings" panose="05000000000000000000" pitchFamily="2" charset="2"/>
            <a:buChar char="ü"/>
          </a:pPr>
          <a:r>
            <a:rPr lang="pl-PL" sz="1600" kern="1200" dirty="0"/>
            <a:t>We wniosku udowodniono, że </a:t>
          </a:r>
          <a:r>
            <a:rPr lang="pl-PL" sz="1600" b="1" kern="1200" dirty="0"/>
            <a:t>opracowanie rozwiązania/technologii nastąpiło nie wcześniej niż w okresie 3 pełnych lat przed złożeniem wniosku</a:t>
          </a:r>
          <a:r>
            <a:rPr lang="pl-PL" sz="1600" kern="1200" dirty="0"/>
            <a:t> do Programu oraz podobne rozwiązania/technologie nie były stosowane w Polsce w okresie przekraczającym 3 pełne lata przed dniem złożenia wniosku; w sytuacji, </a:t>
          </a:r>
          <a:r>
            <a:rPr lang="pl-PL" sz="1600" u="sng" kern="1200" dirty="0"/>
            <a:t>gdy opracowana technologia /produkt są starsze niż 3 lata</a:t>
          </a:r>
          <a:r>
            <a:rPr lang="pl-PL" sz="1600" kern="1200" dirty="0"/>
            <a:t>, należy udowodnić we wniosku, że dopiero teraz rozwiązanie jest technologicznie dostępne i opłacalne;</a:t>
          </a:r>
        </a:p>
        <a:p>
          <a:pPr marL="0" lvl="1" indent="0" algn="just" defTabSz="711200">
            <a:lnSpc>
              <a:spcPct val="90000"/>
            </a:lnSpc>
            <a:spcBef>
              <a:spcPct val="0"/>
            </a:spcBef>
            <a:spcAft>
              <a:spcPts val="1200"/>
            </a:spcAft>
            <a:buFont typeface="Wingdings" panose="05000000000000000000" pitchFamily="2" charset="2"/>
            <a:buChar char="ü"/>
          </a:pPr>
          <a:r>
            <a:rPr lang="pl-PL" sz="1600" kern="1200" dirty="0"/>
            <a:t>Opracowanie rozwiązania/technologii zostało </a:t>
          </a:r>
          <a:r>
            <a:rPr lang="pl-PL" sz="1600" b="1" kern="1200" dirty="0"/>
            <a:t>poprzedzone pracami badawczo-rozwojowymi </a:t>
          </a:r>
          <a:r>
            <a:rPr lang="pl-PL" sz="1600" kern="1200" dirty="0"/>
            <a:t>potwierdzającymi gotowość do wdrożenia lub Wnioskodawca posiada udokumentowane prawa do dysponowania rozwiązaniem/ technologią w okresie trwałości, w zakresie niezbędnym dla realizacji projektu;</a:t>
          </a:r>
        </a:p>
        <a:p>
          <a:pPr marL="0" lvl="1" indent="0" algn="just" defTabSz="711200">
            <a:lnSpc>
              <a:spcPct val="90000"/>
            </a:lnSpc>
            <a:spcBef>
              <a:spcPct val="0"/>
            </a:spcBef>
            <a:spcAft>
              <a:spcPts val="1200"/>
            </a:spcAft>
            <a:buFont typeface="Wingdings" panose="05000000000000000000" pitchFamily="2" charset="2"/>
            <a:buChar char="ü"/>
          </a:pPr>
          <a:r>
            <a:rPr lang="pl-PL" sz="1600" kern="1200" dirty="0"/>
            <a:t>We wniosku wykazano </a:t>
          </a:r>
          <a:r>
            <a:rPr lang="pl-PL" sz="1600" b="1" kern="1200" dirty="0"/>
            <a:t>większą opłacalność ekonomiczno-finansową technologii / rozwiązania </a:t>
          </a:r>
          <a:r>
            <a:rPr lang="pl-PL" sz="1600" kern="1200" dirty="0"/>
            <a:t>w stosunku do istniejących na rynku, przy utrzymaniu podobnych parametrów techniczno – technologicznych oraz poziomów efektów środowiskowych (spadek jednostkowych nakładów inwestycyjnych w stosunku do uzyskiwanych efektów środowiskowych) </a:t>
          </a:r>
          <a:r>
            <a:rPr lang="pl-PL" sz="1600" b="1" u="sng" kern="1200" dirty="0"/>
            <a:t>lub</a:t>
          </a:r>
          <a:r>
            <a:rPr lang="pl-PL" sz="1600" kern="1200" dirty="0"/>
            <a:t> wykazano znaczącą </a:t>
          </a:r>
          <a:r>
            <a:rPr lang="pl-PL" sz="1600" b="1" kern="1200" dirty="0"/>
            <a:t>poprawę efektów środowiskowych</a:t>
          </a:r>
          <a:r>
            <a:rPr lang="pl-PL" sz="1600" kern="1200" dirty="0"/>
            <a:t>, z uwzględnieniem w przedstawianych uzasadnieniach wyników prac badawczo - rozwojowych.</a:t>
          </a:r>
        </a:p>
        <a:p>
          <a:pPr marL="0" lvl="1" indent="0" algn="just" defTabSz="711200">
            <a:lnSpc>
              <a:spcPct val="90000"/>
            </a:lnSpc>
            <a:spcBef>
              <a:spcPct val="0"/>
            </a:spcBef>
            <a:spcAft>
              <a:spcPts val="1200"/>
            </a:spcAft>
            <a:buNone/>
          </a:pPr>
          <a:endParaRPr lang="pl-PL" sz="1600" kern="1200" dirty="0"/>
        </a:p>
        <a:p>
          <a:pPr marL="0" lvl="1" indent="0" algn="just" defTabSz="711200">
            <a:lnSpc>
              <a:spcPct val="90000"/>
            </a:lnSpc>
            <a:spcBef>
              <a:spcPct val="0"/>
            </a:spcBef>
            <a:spcAft>
              <a:spcPts val="1200"/>
            </a:spcAft>
            <a:buFont typeface="Wingdings" panose="05000000000000000000" pitchFamily="2" charset="2"/>
            <a:buNone/>
          </a:pPr>
          <a:endParaRPr lang="pl-PL" sz="1600" kern="1200" dirty="0"/>
        </a:p>
        <a:p>
          <a:pPr marL="0" lvl="1" indent="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Ø"/>
          </a:pPr>
          <a:endParaRPr lang="pl-PL" sz="1600" kern="1200" dirty="0"/>
        </a:p>
        <a:p>
          <a:pPr marL="0" lvl="1" indent="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Ø"/>
          </a:pPr>
          <a:endParaRPr lang="pl-PL" sz="1600" kern="1200" dirty="0"/>
        </a:p>
        <a:p>
          <a:pPr marL="0" lvl="1" indent="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Ø"/>
          </a:pPr>
          <a:endParaRPr lang="pl-PL" sz="1600" kern="1200" dirty="0"/>
        </a:p>
        <a:p>
          <a:pPr marL="0" lvl="1" indent="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Ø"/>
          </a:pPr>
          <a:endParaRPr lang="pl-PL" sz="1600" kern="1200" dirty="0"/>
        </a:p>
        <a:p>
          <a:pPr marL="0" lvl="1" indent="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None/>
          </a:pPr>
          <a:endParaRPr lang="pl-PL" sz="1600" kern="1200" dirty="0"/>
        </a:p>
      </dsp:txBody>
      <dsp:txXfrm>
        <a:off x="0" y="536839"/>
        <a:ext cx="11800795" cy="463241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BBD831-8093-43A5-AC11-435752496B5B}">
      <dsp:nvSpPr>
        <dsp:cNvPr id="0" name=""/>
        <dsp:cNvSpPr/>
      </dsp:nvSpPr>
      <dsp:spPr>
        <a:xfrm>
          <a:off x="0" y="0"/>
          <a:ext cx="11800795" cy="5337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0" kern="1200" baseline="0" dirty="0">
              <a:solidFill>
                <a:schemeClr val="bg1"/>
              </a:solidFill>
            </a:rPr>
            <a:t>2. Innowacyjność rozwiązania będącego przedmiotem projektu</a:t>
          </a:r>
          <a:endParaRPr lang="pl-PL" sz="2000" kern="1200" baseline="0" dirty="0">
            <a:solidFill>
              <a:schemeClr val="bg1"/>
            </a:solidFill>
          </a:endParaRPr>
        </a:p>
      </dsp:txBody>
      <dsp:txXfrm>
        <a:off x="26055" y="26055"/>
        <a:ext cx="11748685" cy="481620"/>
      </dsp:txXfrm>
    </dsp:sp>
    <dsp:sp modelId="{80E7278C-8CBF-473A-BDE8-189DB79D90E2}">
      <dsp:nvSpPr>
        <dsp:cNvPr id="0" name=""/>
        <dsp:cNvSpPr/>
      </dsp:nvSpPr>
      <dsp:spPr>
        <a:xfrm>
          <a:off x="0" y="536839"/>
          <a:ext cx="11800795" cy="46324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4675" tIns="20320" rIns="113792" bIns="20320" numCol="1" spcCol="1270" anchor="t" anchorCtr="0">
          <a:noAutofit/>
        </a:bodyPr>
        <a:lstStyle/>
        <a:p>
          <a:pPr marL="0" lvl="1" indent="0" algn="l" defTabSz="711200">
            <a:lnSpc>
              <a:spcPct val="90000"/>
            </a:lnSpc>
            <a:spcBef>
              <a:spcPct val="0"/>
            </a:spcBef>
            <a:spcAft>
              <a:spcPts val="600"/>
            </a:spcAft>
            <a:buFont typeface="Wingdings" panose="05000000000000000000" pitchFamily="2" charset="2"/>
            <a:buNone/>
          </a:pPr>
          <a:endParaRPr lang="pl-PL" sz="1600" b="1" kern="1200" dirty="0"/>
        </a:p>
        <a:p>
          <a:pPr marL="0" lvl="1" indent="0" algn="l" defTabSz="711200">
            <a:lnSpc>
              <a:spcPct val="90000"/>
            </a:lnSpc>
            <a:spcBef>
              <a:spcPct val="0"/>
            </a:spcBef>
            <a:spcAft>
              <a:spcPts val="600"/>
            </a:spcAft>
            <a:buFont typeface="Wingdings" panose="05000000000000000000" pitchFamily="2" charset="2"/>
            <a:buNone/>
          </a:pPr>
          <a:r>
            <a:rPr lang="pl-PL" sz="1600" b="1" kern="1200" dirty="0"/>
            <a:t>Ważne, aby w uzasadnieniach uwzględnić m.in. :</a:t>
          </a:r>
        </a:p>
        <a:p>
          <a:pPr marL="0" lvl="1" indent="0" algn="just" defTabSz="711200">
            <a:lnSpc>
              <a:spcPct val="90000"/>
            </a:lnSpc>
            <a:spcBef>
              <a:spcPct val="0"/>
            </a:spcBef>
            <a:spcAft>
              <a:spcPts val="600"/>
            </a:spcAft>
            <a:buFont typeface="Wingdings" panose="05000000000000000000" pitchFamily="2" charset="2"/>
            <a:buNone/>
          </a:pPr>
          <a:endParaRPr lang="pl-PL" sz="1600" kern="1200" dirty="0"/>
        </a:p>
        <a:p>
          <a:pPr marL="0" lvl="1" indent="0" algn="just" defTabSz="711200">
            <a:lnSpc>
              <a:spcPct val="90000"/>
            </a:lnSpc>
            <a:spcBef>
              <a:spcPct val="0"/>
            </a:spcBef>
            <a:spcAft>
              <a:spcPts val="600"/>
            </a:spcAft>
            <a:buFont typeface="Wingdings" panose="05000000000000000000" pitchFamily="2" charset="2"/>
            <a:buChar char="Ø"/>
          </a:pPr>
          <a:r>
            <a:rPr lang="pl-PL" sz="1600" kern="1200" dirty="0"/>
            <a:t>Czy przedsięwzięcie dotyczy </a:t>
          </a:r>
          <a:r>
            <a:rPr lang="pl-PL" sz="1600" b="1" kern="1200" dirty="0"/>
            <a:t>innowacji produktowej, technologicznej lub procesowej </a:t>
          </a:r>
          <a:r>
            <a:rPr lang="pl-PL" sz="1600" kern="1200" dirty="0"/>
            <a:t>w skali co najmniej polskiego rynku?</a:t>
          </a:r>
        </a:p>
        <a:p>
          <a:pPr marL="0" lvl="1" indent="0" algn="just" defTabSz="711200">
            <a:lnSpc>
              <a:spcPct val="90000"/>
            </a:lnSpc>
            <a:spcBef>
              <a:spcPct val="0"/>
            </a:spcBef>
            <a:spcAft>
              <a:spcPts val="1200"/>
            </a:spcAft>
            <a:buFont typeface="Wingdings" panose="05000000000000000000" pitchFamily="2" charset="2"/>
            <a:buChar char="Ø"/>
          </a:pPr>
          <a:r>
            <a:rPr lang="pl-PL" sz="1600" kern="1200" dirty="0"/>
            <a:t> Czy przedsięwzięcie dotyczy </a:t>
          </a:r>
          <a:r>
            <a:rPr lang="pl-PL" sz="1600" b="1" kern="1200" dirty="0"/>
            <a:t>wdrożenia wyników prac badawczo – rozwojowych</a:t>
          </a:r>
          <a:r>
            <a:rPr lang="pl-PL" sz="1600" kern="1200" dirty="0"/>
            <a:t>?</a:t>
          </a:r>
        </a:p>
        <a:p>
          <a:pPr marL="0" lvl="1" indent="0" algn="just" defTabSz="711200">
            <a:lnSpc>
              <a:spcPct val="90000"/>
            </a:lnSpc>
            <a:spcBef>
              <a:spcPct val="0"/>
            </a:spcBef>
            <a:spcAft>
              <a:spcPts val="1200"/>
            </a:spcAft>
            <a:buFont typeface="Wingdings" panose="05000000000000000000" pitchFamily="2" charset="2"/>
            <a:buNone/>
          </a:pPr>
          <a:r>
            <a:rPr lang="pl-PL" sz="1600" kern="1200" dirty="0"/>
            <a:t>Prace badawczo rozwojowe - wykonane przez wnioskodawcę samodzielnie lub na jego zlecenie. Mogą to być również udokumentowane prawa do dysponowania rozwiązaniem/technologią w okresie realizacji i trwałości. Prawa te nie powinny stwarzać barier dla wdrożenia projektu.</a:t>
          </a:r>
        </a:p>
        <a:p>
          <a:pPr marL="0" lvl="1" indent="0" algn="just" defTabSz="711200">
            <a:lnSpc>
              <a:spcPct val="90000"/>
            </a:lnSpc>
            <a:spcBef>
              <a:spcPct val="0"/>
            </a:spcBef>
            <a:spcAft>
              <a:spcPts val="1200"/>
            </a:spcAft>
            <a:buFont typeface="Wingdings" panose="05000000000000000000" pitchFamily="2" charset="2"/>
            <a:buChar char="Ø"/>
          </a:pPr>
          <a:r>
            <a:rPr lang="pl-PL" sz="1600" kern="1200" dirty="0"/>
            <a:t>Czy prace badawczo – rozwojowe potwierdziły </a:t>
          </a:r>
          <a:r>
            <a:rPr lang="pl-PL" sz="1600" b="1" kern="1200" dirty="0"/>
            <a:t>gotowość do wdrożenia</a:t>
          </a:r>
          <a:r>
            <a:rPr lang="pl-PL" sz="1600" kern="1200" dirty="0"/>
            <a:t>? Czy powstała demonstracja, lub realizowano etap pilotażowy, stopień dojrzałości technologii? Czy powstały raporty, czy sformułowano wnioski, określono ryzyka, słabe/mocne strony? Czy rozwiązanie jest opatentowane, ewentualnie procedura jest w trakcie (patent – nie jest obligatoryjny) ?</a:t>
          </a:r>
        </a:p>
        <a:p>
          <a:pPr marL="0" lvl="1" indent="0" algn="just" defTabSz="711200">
            <a:lnSpc>
              <a:spcPct val="90000"/>
            </a:lnSpc>
            <a:spcBef>
              <a:spcPct val="0"/>
            </a:spcBef>
            <a:spcAft>
              <a:spcPts val="1200"/>
            </a:spcAft>
            <a:buFont typeface="Wingdings" panose="05000000000000000000" pitchFamily="2" charset="2"/>
            <a:buChar char="Ø"/>
          </a:pPr>
          <a:r>
            <a:rPr lang="pl-PL" sz="1600" kern="1200" dirty="0"/>
            <a:t>Czy rozwiązanie/technologia </a:t>
          </a:r>
          <a:r>
            <a:rPr lang="pl-PL" sz="1600" b="1" kern="1200" dirty="0"/>
            <a:t>spełnia ww. definicję innowacyjności </a:t>
          </a:r>
          <a:r>
            <a:rPr lang="pl-PL" sz="1600" kern="1200" dirty="0"/>
            <a:t>zgodnie z PP? Konieczne merytoryczne uzasadnienie!</a:t>
          </a:r>
        </a:p>
        <a:p>
          <a:pPr marL="0" lvl="1" indent="0" algn="just" defTabSz="711200">
            <a:lnSpc>
              <a:spcPct val="90000"/>
            </a:lnSpc>
            <a:spcBef>
              <a:spcPct val="0"/>
            </a:spcBef>
            <a:spcAft>
              <a:spcPts val="1200"/>
            </a:spcAft>
            <a:buFont typeface="Wingdings" panose="05000000000000000000" pitchFamily="2" charset="2"/>
            <a:buChar char="Ø"/>
          </a:pPr>
          <a:r>
            <a:rPr lang="pl-PL" sz="1600" b="1" kern="1200" dirty="0"/>
            <a:t>Który/które z elementów </a:t>
          </a:r>
          <a:r>
            <a:rPr lang="pl-PL" sz="1600" b="0" kern="1200" dirty="0"/>
            <a:t>technologii, produktu lub procesu </a:t>
          </a:r>
          <a:r>
            <a:rPr lang="pl-PL" sz="1600" b="1" kern="1200" dirty="0"/>
            <a:t>jest/są innowacyjny/e </a:t>
          </a:r>
          <a:r>
            <a:rPr lang="pl-PL" sz="1600" kern="1200" dirty="0"/>
            <a:t>i dlaczego, a które pełnią ewentualnie rolę uzupełniającą?</a:t>
          </a:r>
        </a:p>
        <a:p>
          <a:pPr marL="0" lvl="1" indent="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None/>
          </a:pPr>
          <a:endParaRPr lang="pl-PL" sz="1600" kern="1200" dirty="0"/>
        </a:p>
      </dsp:txBody>
      <dsp:txXfrm>
        <a:off x="0" y="536839"/>
        <a:ext cx="11800795" cy="463241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BBD831-8093-43A5-AC11-435752496B5B}">
      <dsp:nvSpPr>
        <dsp:cNvPr id="0" name=""/>
        <dsp:cNvSpPr/>
      </dsp:nvSpPr>
      <dsp:spPr>
        <a:xfrm>
          <a:off x="0" y="0"/>
          <a:ext cx="11800795" cy="5360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0" kern="1200" baseline="0" dirty="0">
              <a:solidFill>
                <a:schemeClr val="bg1"/>
              </a:solidFill>
            </a:rPr>
            <a:t>2. Innowacyjność rozwiązania będącego przedmiotem projektu</a:t>
          </a:r>
          <a:endParaRPr lang="pl-PL" sz="2000" kern="1200" baseline="0" dirty="0">
            <a:solidFill>
              <a:schemeClr val="bg1"/>
            </a:solidFill>
          </a:endParaRPr>
        </a:p>
      </dsp:txBody>
      <dsp:txXfrm>
        <a:off x="26168" y="26168"/>
        <a:ext cx="11748459" cy="483720"/>
      </dsp:txXfrm>
    </dsp:sp>
    <dsp:sp modelId="{80E7278C-8CBF-473A-BDE8-189DB79D90E2}">
      <dsp:nvSpPr>
        <dsp:cNvPr id="0" name=""/>
        <dsp:cNvSpPr/>
      </dsp:nvSpPr>
      <dsp:spPr>
        <a:xfrm>
          <a:off x="0" y="538950"/>
          <a:ext cx="11800795" cy="48502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4675" tIns="20320" rIns="113792" bIns="20320" numCol="1" spcCol="1270" anchor="t" anchorCtr="0">
          <a:noAutofit/>
        </a:bodyPr>
        <a:lstStyle/>
        <a:p>
          <a:pPr marL="0" lvl="1" indent="0" algn="just" defTabSz="711200">
            <a:lnSpc>
              <a:spcPct val="90000"/>
            </a:lnSpc>
            <a:spcBef>
              <a:spcPct val="0"/>
            </a:spcBef>
            <a:spcAft>
              <a:spcPts val="600"/>
            </a:spcAft>
            <a:buFont typeface="Wingdings" panose="05000000000000000000" pitchFamily="2" charset="2"/>
            <a:buChar char="Ø"/>
          </a:pPr>
          <a:r>
            <a:rPr lang="pl-PL" sz="1600" b="1" kern="1200" dirty="0"/>
            <a:t>Analiza innowacyjności  we wniosku </a:t>
          </a:r>
          <a:r>
            <a:rPr lang="pl-PL" sz="1600" kern="1200" dirty="0"/>
            <a:t>powinna zawierać niezbędne informacje </a:t>
          </a:r>
          <a:r>
            <a:rPr lang="pl-PL" sz="1600" kern="1200" dirty="0" err="1"/>
            <a:t>techniczno</a:t>
          </a:r>
          <a:r>
            <a:rPr lang="pl-PL" sz="1600" kern="1200" dirty="0"/>
            <a:t> – technologiczne, identyfikować sparametryzowane przewagi danego rozwiązania wraz z konkretnymi danymi liczbowymi (w zależności od specyfiki przedsięwzięcia). Powinna zostać wykonana m.in. względem oferty już istniejącej na rynku, w tym względem najlepszych rozwiązań, które będą stanowiły odniesienie do oceny innowacyjności.</a:t>
          </a:r>
        </a:p>
        <a:p>
          <a:pPr marL="0" lvl="1" indent="0" algn="just" defTabSz="711200">
            <a:lnSpc>
              <a:spcPct val="90000"/>
            </a:lnSpc>
            <a:spcBef>
              <a:spcPct val="0"/>
            </a:spcBef>
            <a:spcAft>
              <a:spcPts val="600"/>
            </a:spcAft>
            <a:buFont typeface="Wingdings" panose="05000000000000000000" pitchFamily="2" charset="2"/>
            <a:buChar char="Ø"/>
          </a:pPr>
          <a:r>
            <a:rPr lang="pl-PL" sz="1600" kern="1200" dirty="0"/>
            <a:t>Zalecane jest wskazanie konkretnych </a:t>
          </a:r>
          <a:r>
            <a:rPr lang="pl-PL" sz="1600" b="1" kern="1200" dirty="0"/>
            <a:t>podstaw/wiarygodnych źródeł danych</a:t>
          </a:r>
          <a:r>
            <a:rPr lang="pl-PL" sz="1600" kern="1200" dirty="0"/>
            <a:t>, na podstawie których określono stopień innowacyjności technologii/wyrobu</a:t>
          </a:r>
        </a:p>
        <a:p>
          <a:pPr marL="0" lvl="1" indent="0" algn="just" defTabSz="711200">
            <a:lnSpc>
              <a:spcPct val="90000"/>
            </a:lnSpc>
            <a:spcBef>
              <a:spcPct val="0"/>
            </a:spcBef>
            <a:spcAft>
              <a:spcPts val="600"/>
            </a:spcAft>
            <a:buFont typeface="Wingdings" panose="05000000000000000000" pitchFamily="2" charset="2"/>
            <a:buNone/>
          </a:pPr>
          <a:endParaRPr lang="pl-PL" sz="1600" kern="1200" dirty="0"/>
        </a:p>
        <a:p>
          <a:pPr marL="0" lvl="1" indent="0" algn="just" defTabSz="711200">
            <a:lnSpc>
              <a:spcPct val="90000"/>
            </a:lnSpc>
            <a:spcBef>
              <a:spcPct val="0"/>
            </a:spcBef>
            <a:spcAft>
              <a:spcPts val="600"/>
            </a:spcAft>
            <a:buFont typeface="Wingdings" panose="05000000000000000000" pitchFamily="2" charset="2"/>
            <a:buNone/>
          </a:pPr>
          <a:r>
            <a:rPr lang="pl-PL" sz="1600" b="1" kern="1200" dirty="0"/>
            <a:t>Uwaga! </a:t>
          </a:r>
          <a:endParaRPr lang="pl-PL" sz="1600" kern="1200" dirty="0"/>
        </a:p>
        <a:p>
          <a:pPr marL="0" lvl="1" indent="0" algn="just" defTabSz="711200">
            <a:lnSpc>
              <a:spcPct val="90000"/>
            </a:lnSpc>
            <a:spcBef>
              <a:spcPct val="0"/>
            </a:spcBef>
            <a:spcAft>
              <a:spcPts val="600"/>
            </a:spcAft>
            <a:buFont typeface="Wingdings" panose="05000000000000000000" pitchFamily="2" charset="2"/>
            <a:buNone/>
          </a:pPr>
          <a:r>
            <a:rPr lang="pl-PL" sz="1600" kern="1200" dirty="0"/>
            <a:t>W uzasadnieniach innowacyjnego charakteru rozwiązania </a:t>
          </a:r>
          <a:r>
            <a:rPr lang="pl-PL" sz="1600" u="sng" kern="1200" dirty="0"/>
            <a:t>nie należy przedstawiać samych informacji o charakterze ogólnym, dotyczących jedynie jego zalet</a:t>
          </a:r>
          <a:r>
            <a:rPr lang="pl-PL" sz="1600" kern="1200" dirty="0"/>
            <a:t> (np. „najlepszy”, „o wyższej efektywności”, „dotychczas nieosiągalna sprawność” itp.).</a:t>
          </a:r>
        </a:p>
        <a:p>
          <a:pPr marL="0" lvl="1" indent="0" algn="just" defTabSz="711200">
            <a:lnSpc>
              <a:spcPct val="90000"/>
            </a:lnSpc>
            <a:spcBef>
              <a:spcPct val="0"/>
            </a:spcBef>
            <a:spcAft>
              <a:spcPts val="600"/>
            </a:spcAft>
            <a:buFont typeface="Wingdings" panose="05000000000000000000" pitchFamily="2" charset="2"/>
            <a:buNone/>
          </a:pPr>
          <a:r>
            <a:rPr lang="pl-PL" sz="1600" b="1" kern="1200" dirty="0"/>
            <a:t>Innowacyjnością </a:t>
          </a:r>
          <a:r>
            <a:rPr lang="pl-PL" sz="1600" b="1" u="sng" kern="1200" dirty="0"/>
            <a:t>nie są przykładowo:</a:t>
          </a:r>
          <a:r>
            <a:rPr lang="pl-PL" sz="1600" b="1" u="none" kern="1200" dirty="0"/>
            <a:t> </a:t>
          </a:r>
          <a:r>
            <a:rPr lang="pl-PL" sz="1600" u="none" kern="1200" dirty="0"/>
            <a:t> </a:t>
          </a:r>
          <a:r>
            <a:rPr lang="pl-PL" sz="1600" kern="1200" dirty="0"/>
            <a:t>niewielkie zmiany lub ulepszenia, rutynowe aktualizacje/modernizacje, poprawa oferty o charakterze wyłącznie marketingowym czy dostosowywanie produktu do potrzeb jednego klienta (nie posiadające innowacyjnych cech w porównaniu do produktów dotychczasowych), wzrost zdolności produkcyjnych lub usługowych uzyskany dzięki rozszerzeniu już dotychczas stosowanych metod/systemów produkcyjnych czy logistycznych.</a:t>
          </a:r>
        </a:p>
        <a:p>
          <a:pPr marL="0" lvl="1" indent="0" algn="just" defTabSz="711200">
            <a:lnSpc>
              <a:spcPct val="90000"/>
            </a:lnSpc>
            <a:spcBef>
              <a:spcPct val="0"/>
            </a:spcBef>
            <a:spcAft>
              <a:spcPts val="600"/>
            </a:spcAft>
            <a:buFont typeface="Wingdings" panose="05000000000000000000" pitchFamily="2" charset="2"/>
            <a:buNone/>
          </a:pPr>
          <a:r>
            <a:rPr lang="pl-PL" sz="1600" b="1" kern="1200" dirty="0"/>
            <a:t>Ważne!</a:t>
          </a:r>
        </a:p>
        <a:p>
          <a:pPr marL="0" lvl="1" indent="0" algn="just" defTabSz="711200">
            <a:lnSpc>
              <a:spcPct val="90000"/>
            </a:lnSpc>
            <a:spcBef>
              <a:spcPct val="0"/>
            </a:spcBef>
            <a:spcAft>
              <a:spcPts val="600"/>
            </a:spcAft>
            <a:buFont typeface="Wingdings" panose="05000000000000000000" pitchFamily="2" charset="2"/>
            <a:buNone/>
          </a:pPr>
          <a:r>
            <a:rPr lang="pl-PL" sz="1600" b="1" kern="1200" dirty="0"/>
            <a:t>Kryterium innowacyjności </a:t>
          </a:r>
          <a:r>
            <a:rPr lang="pl-PL" sz="1600" b="1" u="sng" kern="1200" dirty="0"/>
            <a:t>uznawane jest za spełnione</a:t>
          </a:r>
          <a:r>
            <a:rPr lang="pl-PL" sz="1600" b="1" kern="1200" dirty="0"/>
            <a:t>, </a:t>
          </a:r>
          <a:r>
            <a:rPr lang="pl-PL" sz="1600" b="0" kern="1200" dirty="0"/>
            <a:t>jeżeli wnioskodawca przedłoży </a:t>
          </a:r>
          <a:r>
            <a:rPr lang="pl-PL" sz="1600" b="1" kern="1200" dirty="0"/>
            <a:t>Świadectwo Weryfikacji Technologii ETV </a:t>
          </a:r>
          <a:r>
            <a:rPr lang="pl-PL" sz="1600" b="0" kern="1200" dirty="0"/>
            <a:t>dotyczące technologii objętej wnioskiem. Wnioskodawca uzyskuje wtedy maksymalną ilość punktów.</a:t>
          </a:r>
          <a:endParaRPr lang="pl-PL" sz="1600" b="1" kern="1200" dirty="0"/>
        </a:p>
        <a:p>
          <a:pPr marL="0" lvl="1" indent="0" algn="just" defTabSz="711200">
            <a:lnSpc>
              <a:spcPct val="90000"/>
            </a:lnSpc>
            <a:spcBef>
              <a:spcPct val="0"/>
            </a:spcBef>
            <a:spcAft>
              <a:spcPts val="600"/>
            </a:spcAft>
            <a:buFont typeface="Wingdings" panose="05000000000000000000" pitchFamily="2" charset="2"/>
            <a:buNone/>
          </a:pPr>
          <a:r>
            <a:rPr lang="pl-PL" sz="1600" b="1" kern="1200" dirty="0"/>
            <a:t>Ilość punktów do uzyskania - 10 pkt </a:t>
          </a:r>
          <a:r>
            <a:rPr lang="pl-PL" sz="1600" b="0" kern="1200" dirty="0"/>
            <a:t>(waga 1).</a:t>
          </a:r>
        </a:p>
        <a:p>
          <a:pPr marL="0" lvl="1" indent="0" algn="just" defTabSz="711200">
            <a:lnSpc>
              <a:spcPct val="90000"/>
            </a:lnSpc>
            <a:spcBef>
              <a:spcPct val="0"/>
            </a:spcBef>
            <a:spcAft>
              <a:spcPts val="600"/>
            </a:spcAft>
            <a:buFont typeface="Wingdings" panose="05000000000000000000" pitchFamily="2" charset="2"/>
            <a:buNone/>
          </a:pPr>
          <a:endParaRPr lang="pl-PL" sz="1600" kern="1200" dirty="0"/>
        </a:p>
        <a:p>
          <a:pPr marL="0" lvl="1" indent="0" algn="just" defTabSz="711200">
            <a:lnSpc>
              <a:spcPct val="90000"/>
            </a:lnSpc>
            <a:spcBef>
              <a:spcPct val="0"/>
            </a:spcBef>
            <a:spcAft>
              <a:spcPts val="600"/>
            </a:spcAft>
            <a:buFont typeface="Wingdings" panose="05000000000000000000" pitchFamily="2" charset="2"/>
            <a:buNone/>
          </a:pPr>
          <a:endParaRPr lang="pl-PL" sz="1600" kern="1200" dirty="0"/>
        </a:p>
        <a:p>
          <a:pPr marL="0" lvl="1" indent="0" algn="just" defTabSz="711200">
            <a:lnSpc>
              <a:spcPct val="90000"/>
            </a:lnSpc>
            <a:spcBef>
              <a:spcPct val="0"/>
            </a:spcBef>
            <a:spcAft>
              <a:spcPts val="600"/>
            </a:spcAft>
            <a:buFont typeface="Wingdings" panose="05000000000000000000" pitchFamily="2" charset="2"/>
            <a:buChar char="Ø"/>
          </a:pPr>
          <a:endParaRPr lang="pl-PL" sz="1600" kern="1200" dirty="0"/>
        </a:p>
        <a:p>
          <a:pPr marL="0" lvl="1" indent="0" algn="just" defTabSz="711200">
            <a:lnSpc>
              <a:spcPct val="90000"/>
            </a:lnSpc>
            <a:spcBef>
              <a:spcPct val="0"/>
            </a:spcBef>
            <a:spcAft>
              <a:spcPts val="600"/>
            </a:spcAft>
            <a:buFont typeface="Wingdings" panose="05000000000000000000" pitchFamily="2" charset="2"/>
            <a:buNone/>
          </a:pPr>
          <a:endParaRPr lang="pl-PL" sz="1600" kern="1200" dirty="0"/>
        </a:p>
      </dsp:txBody>
      <dsp:txXfrm>
        <a:off x="0" y="538950"/>
        <a:ext cx="11800795" cy="48502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02334E-D4B0-48B6-9D8C-3D7DC049B6DE}" type="datetimeFigureOut">
              <a:rPr lang="pl-PL" smtClean="0"/>
              <a:t>2023-01-31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476A12-F0BE-4155-B2F6-C4E2C993EA4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39613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476A12-F0BE-4155-B2F6-C4E2C993EA49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85688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21.sv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21.sv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sv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sv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>
            <a:extLst>
              <a:ext uri="{FF2B5EF4-FFF2-40B4-BE49-F238E27FC236}">
                <a16:creationId xmlns:a16="http://schemas.microsoft.com/office/drawing/2014/main" id="{83D6F193-219A-7299-CE34-E63F4DF2F3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391747" y="1041400"/>
            <a:ext cx="5072958" cy="2387600"/>
          </a:xfrm>
        </p:spPr>
        <p:txBody>
          <a:bodyPr anchor="t">
            <a:normAutofit/>
          </a:bodyPr>
          <a:lstStyle>
            <a:lvl1pPr algn="r">
              <a:defRPr sz="5400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790099" y="4315619"/>
            <a:ext cx="4674606" cy="1655762"/>
          </a:xfrm>
        </p:spPr>
        <p:txBody>
          <a:bodyPr anchor="b"/>
          <a:lstStyle>
            <a:lvl1pPr marL="0" indent="0" algn="r"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pic>
        <p:nvPicPr>
          <p:cNvPr id="7" name="Picture 11">
            <a:extLst>
              <a:ext uri="{FF2B5EF4-FFF2-40B4-BE49-F238E27FC236}">
                <a16:creationId xmlns:a16="http://schemas.microsoft.com/office/drawing/2014/main" id="{DB064A7F-3752-EF7D-C9F2-8A68D19F7A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533" y="442384"/>
            <a:ext cx="2080799" cy="704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B0623ED9-1437-4653-6CB6-F95797B963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11">
            <a:extLst>
              <a:ext uri="{FF2B5EF4-FFF2-40B4-BE49-F238E27FC236}">
                <a16:creationId xmlns:a16="http://schemas.microsoft.com/office/drawing/2014/main" id="{00E6623D-C569-AAC4-160F-CBF62361A3B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533" y="442384"/>
            <a:ext cx="2080799" cy="704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7333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oniec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az 12" descr="Obraz zawierający osoba&#10;&#10;Opis wygenerowany automatycznie">
            <a:extLst>
              <a:ext uri="{FF2B5EF4-FFF2-40B4-BE49-F238E27FC236}">
                <a16:creationId xmlns:a16="http://schemas.microsoft.com/office/drawing/2014/main" id="{9B480A3F-80B3-6BE3-DC39-2605DC4B41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Graphic 6">
            <a:extLst>
              <a:ext uri="{FF2B5EF4-FFF2-40B4-BE49-F238E27FC236}">
                <a16:creationId xmlns:a16="http://schemas.microsoft.com/office/drawing/2014/main" id="{4644D770-7C53-7857-40F2-B32C27DCEE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 flipH="1">
            <a:off x="-1863541" y="109611"/>
            <a:ext cx="9995605" cy="6858000"/>
          </a:xfrm>
          <a:prstGeom prst="rect">
            <a:avLst/>
          </a:prstGeom>
          <a:effectLst/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B27C1AB6-B511-A0A6-DC37-6D54CBA5099F}"/>
              </a:ext>
            </a:extLst>
          </p:cNvPr>
          <p:cNvSpPr txBox="1"/>
          <p:nvPr/>
        </p:nvSpPr>
        <p:spPr>
          <a:xfrm>
            <a:off x="527044" y="742535"/>
            <a:ext cx="9826816" cy="19389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l-PL" sz="6000" b="1">
                <a:solidFill>
                  <a:srgbClr val="1D6295"/>
                </a:solidFill>
                <a:ea typeface="Lato" panose="020F0502020204030203" pitchFamily="34" charset="0"/>
                <a:cs typeface="Lato" panose="020F0502020204030203" pitchFamily="34" charset="0"/>
              </a:rPr>
              <a:t>Dziękuję </a:t>
            </a:r>
          </a:p>
          <a:p>
            <a:r>
              <a:rPr lang="pl-PL" sz="6000" b="1">
                <a:solidFill>
                  <a:srgbClr val="1D6295"/>
                </a:solidFill>
                <a:ea typeface="Lato" panose="020F0502020204030203" pitchFamily="34" charset="0"/>
                <a:cs typeface="Lato" panose="020F0502020204030203" pitchFamily="34" charset="0"/>
              </a:rPr>
              <a:t>za uwagę!</a:t>
            </a:r>
          </a:p>
        </p:txBody>
      </p:sp>
      <p:pic>
        <p:nvPicPr>
          <p:cNvPr id="11" name="Graphic 5">
            <a:extLst>
              <a:ext uri="{FF2B5EF4-FFF2-40B4-BE49-F238E27FC236}">
                <a16:creationId xmlns:a16="http://schemas.microsoft.com/office/drawing/2014/main" id="{C4E6FA50-219A-5154-094A-6E275837FC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27044" y="4236794"/>
            <a:ext cx="2289716" cy="2289716"/>
          </a:xfrm>
          <a:prstGeom prst="rect">
            <a:avLst/>
          </a:prstGeom>
        </p:spPr>
      </p:pic>
      <p:pic>
        <p:nvPicPr>
          <p:cNvPr id="6" name="Obraz 5" descr="Obraz zawierający osoba&#10;&#10;Opis wygenerowany automatycznie">
            <a:extLst>
              <a:ext uri="{FF2B5EF4-FFF2-40B4-BE49-F238E27FC236}">
                <a16:creationId xmlns:a16="http://schemas.microsoft.com/office/drawing/2014/main" id="{A77D0FF4-7AC0-1352-96EB-29E68E9BAC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93E9902E-35EF-F150-DB4B-F5DCBFAA513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 flipH="1">
            <a:off x="-1863541" y="109611"/>
            <a:ext cx="9995605" cy="6858000"/>
          </a:xfrm>
          <a:prstGeom prst="rect">
            <a:avLst/>
          </a:prstGeom>
          <a:effectLst/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E5B26E7F-5F97-7E9A-EB90-3368A15D4843}"/>
              </a:ext>
            </a:extLst>
          </p:cNvPr>
          <p:cNvSpPr txBox="1"/>
          <p:nvPr userDrawn="1"/>
        </p:nvSpPr>
        <p:spPr>
          <a:xfrm>
            <a:off x="527044" y="742535"/>
            <a:ext cx="9826816" cy="19389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l-PL" sz="6000" b="1">
                <a:solidFill>
                  <a:srgbClr val="1D6295"/>
                </a:solidFill>
                <a:ea typeface="Lato" panose="020F0502020204030203" pitchFamily="34" charset="0"/>
                <a:cs typeface="Lato" panose="020F0502020204030203" pitchFamily="34" charset="0"/>
              </a:rPr>
              <a:t>Dziękuję </a:t>
            </a:r>
          </a:p>
          <a:p>
            <a:r>
              <a:rPr lang="pl-PL" sz="6000" b="1">
                <a:solidFill>
                  <a:srgbClr val="1D6295"/>
                </a:solidFill>
                <a:ea typeface="Lato" panose="020F0502020204030203" pitchFamily="34" charset="0"/>
                <a:cs typeface="Lato" panose="020F0502020204030203" pitchFamily="34" charset="0"/>
              </a:rPr>
              <a:t>za uwagę!</a:t>
            </a:r>
          </a:p>
        </p:txBody>
      </p:sp>
      <p:pic>
        <p:nvPicPr>
          <p:cNvPr id="12" name="Graphic 5">
            <a:extLst>
              <a:ext uri="{FF2B5EF4-FFF2-40B4-BE49-F238E27FC236}">
                <a16:creationId xmlns:a16="http://schemas.microsoft.com/office/drawing/2014/main" id="{0620903B-04D6-CEEE-CADD-289887964A9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27044" y="4236794"/>
            <a:ext cx="2289716" cy="2289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293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98757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0">
            <a:extLst>
              <a:ext uri="{FF2B5EF4-FFF2-40B4-BE49-F238E27FC236}">
                <a16:creationId xmlns:a16="http://schemas.microsoft.com/office/drawing/2014/main" id="{30FD4812-4B32-8139-5B9E-94C7BB1C7860}"/>
              </a:ext>
            </a:extLst>
          </p:cNvPr>
          <p:cNvSpPr/>
          <p:nvPr userDrawn="1"/>
        </p:nvSpPr>
        <p:spPr>
          <a:xfrm>
            <a:off x="0" y="2919046"/>
            <a:ext cx="12191999" cy="1287194"/>
          </a:xfrm>
          <a:prstGeom prst="rect">
            <a:avLst/>
          </a:prstGeom>
          <a:solidFill>
            <a:srgbClr val="1D629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14" name="Graphic 12">
            <a:extLst>
              <a:ext uri="{FF2B5EF4-FFF2-40B4-BE49-F238E27FC236}">
                <a16:creationId xmlns:a16="http://schemas.microsoft.com/office/drawing/2014/main" id="{7BA3C9AD-D89D-D82B-436A-9AF7C9670E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2196395" y="0"/>
            <a:ext cx="9995605" cy="6858000"/>
          </a:xfrm>
          <a:prstGeom prst="rect">
            <a:avLst/>
          </a:prstGeom>
          <a:effectLst/>
        </p:spPr>
      </p:pic>
      <p:pic>
        <p:nvPicPr>
          <p:cNvPr id="15" name="Picture 3" descr="A picture containing screen, monitor, person, electronics&#10;&#10;Description automatically generated">
            <a:extLst>
              <a:ext uri="{FF2B5EF4-FFF2-40B4-BE49-F238E27FC236}">
                <a16:creationId xmlns:a16="http://schemas.microsoft.com/office/drawing/2014/main" id="{44DEED3E-7F99-2C5A-F2E6-A5EA844402E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2489" y="706849"/>
            <a:ext cx="5810182" cy="5498100"/>
          </a:xfrm>
          <a:prstGeom prst="rect">
            <a:avLst/>
          </a:prstGeom>
        </p:spPr>
      </p:pic>
      <p:cxnSp>
        <p:nvCxnSpPr>
          <p:cNvPr id="16" name="Straight Arrow Connector 9">
            <a:extLst>
              <a:ext uri="{FF2B5EF4-FFF2-40B4-BE49-F238E27FC236}">
                <a16:creationId xmlns:a16="http://schemas.microsoft.com/office/drawing/2014/main" id="{50D04432-5FB2-B0A9-6929-C84C6BA275D2}"/>
              </a:ext>
            </a:extLst>
          </p:cNvPr>
          <p:cNvCxnSpPr>
            <a:cxnSpLocks/>
          </p:cNvCxnSpPr>
          <p:nvPr userDrawn="1"/>
        </p:nvCxnSpPr>
        <p:spPr>
          <a:xfrm>
            <a:off x="479757" y="7197390"/>
            <a:ext cx="12191998" cy="32084"/>
          </a:xfrm>
          <a:prstGeom prst="straightConnector1">
            <a:avLst/>
          </a:prstGeom>
          <a:noFill/>
          <a:ln w="6350" cap="flat" cmpd="sng" algn="ctr">
            <a:solidFill>
              <a:srgbClr val="000000"/>
            </a:solidFill>
            <a:prstDash val="solid"/>
            <a:miter lim="800000"/>
          </a:ln>
          <a:effectLst/>
        </p:spPr>
      </p:cxnSp>
      <p:pic>
        <p:nvPicPr>
          <p:cNvPr id="18" name="Graphic 11">
            <a:extLst>
              <a:ext uri="{FF2B5EF4-FFF2-40B4-BE49-F238E27FC236}">
                <a16:creationId xmlns:a16="http://schemas.microsoft.com/office/drawing/2014/main" id="{0621CF00-6711-106B-DE59-57C93FE6575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40731" y="-281125"/>
            <a:ext cx="2289716" cy="2289716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79758" y="2759103"/>
            <a:ext cx="10523226" cy="112397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9951475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koniec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az 12" descr="Obraz zawierający osoba&#10;&#10;Opis wygenerowany automatycznie">
            <a:extLst>
              <a:ext uri="{FF2B5EF4-FFF2-40B4-BE49-F238E27FC236}">
                <a16:creationId xmlns:a16="http://schemas.microsoft.com/office/drawing/2014/main" id="{9B480A3F-80B3-6BE3-DC39-2605DC4B418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Graphic 6">
            <a:extLst>
              <a:ext uri="{FF2B5EF4-FFF2-40B4-BE49-F238E27FC236}">
                <a16:creationId xmlns:a16="http://schemas.microsoft.com/office/drawing/2014/main" id="{4644D770-7C53-7857-40F2-B32C27DCEEE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 flipH="1">
            <a:off x="-1863541" y="109611"/>
            <a:ext cx="9995605" cy="6858000"/>
          </a:xfrm>
          <a:prstGeom prst="rect">
            <a:avLst/>
          </a:prstGeom>
          <a:effectLst/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B27C1AB6-B511-A0A6-DC37-6D54CBA5099F}"/>
              </a:ext>
            </a:extLst>
          </p:cNvPr>
          <p:cNvSpPr txBox="1"/>
          <p:nvPr userDrawn="1"/>
        </p:nvSpPr>
        <p:spPr>
          <a:xfrm>
            <a:off x="527044" y="742535"/>
            <a:ext cx="9826816" cy="19389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l-PL" sz="6000" b="1">
                <a:solidFill>
                  <a:srgbClr val="1D6295"/>
                </a:solidFill>
                <a:ea typeface="Lato" panose="020F0502020204030203" pitchFamily="34" charset="0"/>
                <a:cs typeface="Lato" panose="020F0502020204030203" pitchFamily="34" charset="0"/>
              </a:rPr>
              <a:t>Dziękuję </a:t>
            </a:r>
          </a:p>
          <a:p>
            <a:r>
              <a:rPr lang="pl-PL" sz="6000" b="1">
                <a:solidFill>
                  <a:srgbClr val="1D6295"/>
                </a:solidFill>
                <a:ea typeface="Lato" panose="020F0502020204030203" pitchFamily="34" charset="0"/>
                <a:cs typeface="Lato" panose="020F0502020204030203" pitchFamily="34" charset="0"/>
              </a:rPr>
              <a:t>za uwagę!</a:t>
            </a:r>
          </a:p>
        </p:txBody>
      </p:sp>
      <p:pic>
        <p:nvPicPr>
          <p:cNvPr id="11" name="Graphic 5">
            <a:extLst>
              <a:ext uri="{FF2B5EF4-FFF2-40B4-BE49-F238E27FC236}">
                <a16:creationId xmlns:a16="http://schemas.microsoft.com/office/drawing/2014/main" id="{C4E6FA50-219A-5154-094A-6E275837FC8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27044" y="4236794"/>
            <a:ext cx="2289716" cy="2289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2808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1019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038C5C-34DF-4613-A6C4-B8A867C909EB}" type="datetimeFigureOut">
              <a:rPr lang="pl-PL" smtClean="0"/>
              <a:t>2023-01-31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EC7CAD-7847-46C8-A63F-42F51F7BC5A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38882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0">
            <a:extLst>
              <a:ext uri="{FF2B5EF4-FFF2-40B4-BE49-F238E27FC236}">
                <a16:creationId xmlns:a16="http://schemas.microsoft.com/office/drawing/2014/main" id="{30FD4812-4B32-8139-5B9E-94C7BB1C7860}"/>
              </a:ext>
            </a:extLst>
          </p:cNvPr>
          <p:cNvSpPr/>
          <p:nvPr/>
        </p:nvSpPr>
        <p:spPr>
          <a:xfrm>
            <a:off x="0" y="2919046"/>
            <a:ext cx="12191999" cy="1287194"/>
          </a:xfrm>
          <a:prstGeom prst="rect">
            <a:avLst/>
          </a:prstGeom>
          <a:solidFill>
            <a:srgbClr val="1D629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14" name="Graphic 12">
            <a:extLst>
              <a:ext uri="{FF2B5EF4-FFF2-40B4-BE49-F238E27FC236}">
                <a16:creationId xmlns:a16="http://schemas.microsoft.com/office/drawing/2014/main" id="{7BA3C9AD-D89D-D82B-436A-9AF7C9670E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2196395" y="0"/>
            <a:ext cx="9995605" cy="6858000"/>
          </a:xfrm>
          <a:prstGeom prst="rect">
            <a:avLst/>
          </a:prstGeom>
          <a:effectLst/>
        </p:spPr>
      </p:pic>
      <p:pic>
        <p:nvPicPr>
          <p:cNvPr id="15" name="Picture 3" descr="A picture containing screen, monitor, person, electronics&#10;&#10;Description automatically generated">
            <a:extLst>
              <a:ext uri="{FF2B5EF4-FFF2-40B4-BE49-F238E27FC236}">
                <a16:creationId xmlns:a16="http://schemas.microsoft.com/office/drawing/2014/main" id="{44DEED3E-7F99-2C5A-F2E6-A5EA844402E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2489" y="706849"/>
            <a:ext cx="5810182" cy="5498100"/>
          </a:xfrm>
          <a:prstGeom prst="rect">
            <a:avLst/>
          </a:prstGeom>
        </p:spPr>
      </p:pic>
      <p:cxnSp>
        <p:nvCxnSpPr>
          <p:cNvPr id="16" name="Straight Arrow Connector 9">
            <a:extLst>
              <a:ext uri="{FF2B5EF4-FFF2-40B4-BE49-F238E27FC236}">
                <a16:creationId xmlns:a16="http://schemas.microsoft.com/office/drawing/2014/main" id="{50D04432-5FB2-B0A9-6929-C84C6BA275D2}"/>
              </a:ext>
            </a:extLst>
          </p:cNvPr>
          <p:cNvCxnSpPr>
            <a:cxnSpLocks/>
          </p:cNvCxnSpPr>
          <p:nvPr/>
        </p:nvCxnSpPr>
        <p:spPr>
          <a:xfrm>
            <a:off x="479757" y="7197390"/>
            <a:ext cx="12191998" cy="32084"/>
          </a:xfrm>
          <a:prstGeom prst="straightConnector1">
            <a:avLst/>
          </a:prstGeom>
          <a:noFill/>
          <a:ln w="6350" cap="flat" cmpd="sng" algn="ctr">
            <a:solidFill>
              <a:srgbClr val="000000"/>
            </a:solidFill>
            <a:prstDash val="solid"/>
            <a:miter lim="800000"/>
          </a:ln>
          <a:effectLst/>
        </p:spPr>
      </p:cxnSp>
      <p:pic>
        <p:nvPicPr>
          <p:cNvPr id="18" name="Graphic 11">
            <a:extLst>
              <a:ext uri="{FF2B5EF4-FFF2-40B4-BE49-F238E27FC236}">
                <a16:creationId xmlns:a16="http://schemas.microsoft.com/office/drawing/2014/main" id="{0621CF00-6711-106B-DE59-57C93FE657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40731" y="-281125"/>
            <a:ext cx="2289716" cy="2289716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79758" y="2759103"/>
            <a:ext cx="10523226" cy="112397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4B077250-2F6D-F542-D582-53E5D695E082}"/>
              </a:ext>
            </a:extLst>
          </p:cNvPr>
          <p:cNvSpPr/>
          <p:nvPr userDrawn="1"/>
        </p:nvSpPr>
        <p:spPr>
          <a:xfrm>
            <a:off x="0" y="2919046"/>
            <a:ext cx="12191999" cy="1287194"/>
          </a:xfrm>
          <a:prstGeom prst="rect">
            <a:avLst/>
          </a:prstGeom>
          <a:solidFill>
            <a:srgbClr val="1D629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9" name="Graphic 12">
            <a:extLst>
              <a:ext uri="{FF2B5EF4-FFF2-40B4-BE49-F238E27FC236}">
                <a16:creationId xmlns:a16="http://schemas.microsoft.com/office/drawing/2014/main" id="{F041BF47-01D5-C79A-6E7F-7D3CF7C9D4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2196395" y="0"/>
            <a:ext cx="9995605" cy="6858000"/>
          </a:xfrm>
          <a:prstGeom prst="rect">
            <a:avLst/>
          </a:prstGeom>
          <a:effectLst/>
        </p:spPr>
      </p:pic>
      <p:pic>
        <p:nvPicPr>
          <p:cNvPr id="10" name="Picture 3" descr="A picture containing screen, monitor, person, electronics&#10;&#10;Description automatically generated">
            <a:extLst>
              <a:ext uri="{FF2B5EF4-FFF2-40B4-BE49-F238E27FC236}">
                <a16:creationId xmlns:a16="http://schemas.microsoft.com/office/drawing/2014/main" id="{93E4EFD9-97E4-6591-5756-332D951631A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2489" y="706849"/>
            <a:ext cx="5810182" cy="5498100"/>
          </a:xfrm>
          <a:prstGeom prst="rect">
            <a:avLst/>
          </a:prstGeom>
        </p:spPr>
      </p:pic>
      <p:cxnSp>
        <p:nvCxnSpPr>
          <p:cNvPr id="11" name="Straight Arrow Connector 9">
            <a:extLst>
              <a:ext uri="{FF2B5EF4-FFF2-40B4-BE49-F238E27FC236}">
                <a16:creationId xmlns:a16="http://schemas.microsoft.com/office/drawing/2014/main" id="{CE73AEA2-68FE-D0EF-08D6-CF495B90B533}"/>
              </a:ext>
            </a:extLst>
          </p:cNvPr>
          <p:cNvCxnSpPr>
            <a:cxnSpLocks/>
          </p:cNvCxnSpPr>
          <p:nvPr userDrawn="1"/>
        </p:nvCxnSpPr>
        <p:spPr>
          <a:xfrm>
            <a:off x="479757" y="7197390"/>
            <a:ext cx="12191998" cy="32084"/>
          </a:xfrm>
          <a:prstGeom prst="straightConnector1">
            <a:avLst/>
          </a:prstGeom>
          <a:noFill/>
          <a:ln w="6350" cap="flat" cmpd="sng" algn="ctr">
            <a:solidFill>
              <a:srgbClr val="000000"/>
            </a:solidFill>
            <a:prstDash val="solid"/>
            <a:miter lim="800000"/>
          </a:ln>
          <a:effectLst/>
        </p:spPr>
      </p:cxnSp>
      <p:pic>
        <p:nvPicPr>
          <p:cNvPr id="12" name="Graphic 11">
            <a:extLst>
              <a:ext uri="{FF2B5EF4-FFF2-40B4-BE49-F238E27FC236}">
                <a16:creationId xmlns:a16="http://schemas.microsoft.com/office/drawing/2014/main" id="{5622590D-0764-DB31-77AF-81A6EAA56A7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40731" y="-281125"/>
            <a:ext cx="2289716" cy="2289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316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038C5C-34DF-4613-A6C4-B8A867C909EB}" type="datetimeFigureOut">
              <a:rPr lang="pl-PL" smtClean="0"/>
              <a:t>2023-01-31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EC7CAD-7847-46C8-A63F-42F51F7BC5A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30768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038C5C-34DF-4613-A6C4-B8A867C909EB}" type="datetimeFigureOut">
              <a:rPr lang="pl-PL" smtClean="0"/>
              <a:t>2023-01-31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EC7CAD-7847-46C8-A63F-42F51F7BC5A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14330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038C5C-34DF-4613-A6C4-B8A867C909EB}" type="datetimeFigureOut">
              <a:rPr lang="pl-PL" smtClean="0"/>
              <a:t>2023-01-31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EC7CAD-7847-46C8-A63F-42F51F7BC5A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00972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038C5C-34DF-4613-A6C4-B8A867C909EB}" type="datetimeFigureOut">
              <a:rPr lang="pl-PL" smtClean="0"/>
              <a:t>2023-01-31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EC7CAD-7847-46C8-A63F-42F51F7BC5A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78075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038C5C-34DF-4613-A6C4-B8A867C909EB}" type="datetimeFigureOut">
              <a:rPr lang="pl-PL" smtClean="0"/>
              <a:t>2023-01-31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EC7CAD-7847-46C8-A63F-42F51F7BC5A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92246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koniec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Obraz 21" descr="Obraz zawierający ogniwo słoneczne, obiekt na zewnątrz&#10;&#10;Opis wygenerowany automatycznie">
            <a:extLst>
              <a:ext uri="{FF2B5EF4-FFF2-40B4-BE49-F238E27FC236}">
                <a16:creationId xmlns:a16="http://schemas.microsoft.com/office/drawing/2014/main" id="{34081869-3095-8E35-26AD-91D804AE6E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pole tekstowe 12">
            <a:extLst>
              <a:ext uri="{FF2B5EF4-FFF2-40B4-BE49-F238E27FC236}">
                <a16:creationId xmlns:a16="http://schemas.microsoft.com/office/drawing/2014/main" id="{2F42DC65-E0CD-A6C8-F0CF-BCF6E8520D4E}"/>
              </a:ext>
            </a:extLst>
          </p:cNvPr>
          <p:cNvSpPr txBox="1"/>
          <p:nvPr/>
        </p:nvSpPr>
        <p:spPr>
          <a:xfrm>
            <a:off x="424027" y="647807"/>
            <a:ext cx="10981911" cy="160043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l-PL" sz="1100" b="1">
                <a:solidFill>
                  <a:srgbClr val="1D6295"/>
                </a:solidFill>
                <a:ea typeface="Lato" panose="020F0502020204030203" pitchFamily="34" charset="0"/>
                <a:cs typeface="Lato" panose="020F0502020204030203" pitchFamily="34" charset="0"/>
              </a:rPr>
              <a:t>Narodowy Fundusz Ochrony Środowiska i Gospodarki Wodnej</a:t>
            </a:r>
            <a:br>
              <a:rPr lang="pl-PL" sz="1100">
                <a:solidFill>
                  <a:srgbClr val="1D6295"/>
                </a:solidFill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pl-PL" sz="1100">
                <a:solidFill>
                  <a:srgbClr val="1D6295"/>
                </a:solidFill>
                <a:ea typeface="Lato" panose="020F0502020204030203" pitchFamily="34" charset="0"/>
                <a:cs typeface="Lato" panose="020F0502020204030203" pitchFamily="34" charset="0"/>
              </a:rPr>
              <a:t>ul. Konstruktorska 3a</a:t>
            </a:r>
            <a:br>
              <a:rPr lang="pl-PL" sz="1100">
                <a:solidFill>
                  <a:srgbClr val="1D6295"/>
                </a:solidFill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pl-PL" sz="1100">
                <a:solidFill>
                  <a:srgbClr val="1D6295"/>
                </a:solidFill>
                <a:ea typeface="Lato" panose="020F0502020204030203" pitchFamily="34" charset="0"/>
                <a:cs typeface="Lato" panose="020F0502020204030203" pitchFamily="34" charset="0"/>
              </a:rPr>
              <a:t>02-673 Warszawa</a:t>
            </a:r>
          </a:p>
          <a:p>
            <a:endParaRPr lang="pl-PL" sz="1100" b="1">
              <a:solidFill>
                <a:srgbClr val="1D6295"/>
              </a:solidFill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1100" b="1">
                <a:solidFill>
                  <a:srgbClr val="1D6295"/>
                </a:solidFill>
                <a:ea typeface="Lato" panose="020F0502020204030203" pitchFamily="34" charset="0"/>
                <a:cs typeface="Lato" panose="020F0502020204030203" pitchFamily="34" charset="0"/>
              </a:rPr>
              <a:t>Infolinia: 22 45 90 800 </a:t>
            </a:r>
            <a:r>
              <a:rPr lang="pl-PL" sz="1100">
                <a:solidFill>
                  <a:srgbClr val="1D6295"/>
                </a:solidFill>
                <a:ea typeface="Lato" panose="020F0502020204030203" pitchFamily="34" charset="0"/>
                <a:cs typeface="Lato" panose="020F0502020204030203" pitchFamily="34" charset="0"/>
              </a:rPr>
              <a:t>(godziny pracy infolinii 7.30-15.00)</a:t>
            </a:r>
            <a:br>
              <a:rPr lang="pl-PL" sz="1100">
                <a:solidFill>
                  <a:srgbClr val="1D6295"/>
                </a:solidFill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pl-PL" sz="1100" b="1">
                <a:solidFill>
                  <a:srgbClr val="1D6295"/>
                </a:solidFill>
                <a:ea typeface="Lato" panose="020F0502020204030203" pitchFamily="34" charset="0"/>
                <a:cs typeface="Lato" panose="020F0502020204030203" pitchFamily="34" charset="0"/>
              </a:rPr>
              <a:t>e-mail: fundusz@nfosigw.gov.pl</a:t>
            </a:r>
          </a:p>
          <a:p>
            <a:endParaRPr lang="pl-PL" sz="3200" b="1">
              <a:solidFill>
                <a:srgbClr val="1D6295"/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4" name="Tytuł 6">
            <a:extLst>
              <a:ext uri="{FF2B5EF4-FFF2-40B4-BE49-F238E27FC236}">
                <a16:creationId xmlns:a16="http://schemas.microsoft.com/office/drawing/2014/main" id="{87BD0D41-10C2-FE12-56A7-2083D4063312}"/>
              </a:ext>
            </a:extLst>
          </p:cNvPr>
          <p:cNvSpPr txBox="1">
            <a:spLocks/>
          </p:cNvSpPr>
          <p:nvPr/>
        </p:nvSpPr>
        <p:spPr>
          <a:xfrm>
            <a:off x="509814" y="4696075"/>
            <a:ext cx="11068505" cy="830997"/>
          </a:xfrm>
          <a:prstGeom prst="rect">
            <a:avLst/>
          </a:prstGeom>
          <a:effectLst>
            <a:outerShdw blurRad="50800" dist="38100" dir="5400000" algn="t" rotWithShape="0">
              <a:srgbClr val="1CACE4">
                <a:lumMod val="50000"/>
                <a:alpha val="54000"/>
              </a:srgbClr>
            </a:outerShdw>
          </a:effectLst>
        </p:spPr>
        <p:txBody>
          <a:bodyPr lIns="91440" tIns="45720" rIns="91440" bIns="45720" anchor="t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Lato" panose="020F0502020204030203" pitchFamily="34" charset="0"/>
                <a:cs typeface="Lato" panose="020F0502020204030203" pitchFamily="34" charset="0"/>
              </a:rPr>
              <a:t>ZAINWESTUJMY RAZEM W ŚRODOWISKO</a:t>
            </a: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5" name="Graphic 5">
            <a:extLst>
              <a:ext uri="{FF2B5EF4-FFF2-40B4-BE49-F238E27FC236}">
                <a16:creationId xmlns:a16="http://schemas.microsoft.com/office/drawing/2014/main" id="{7F52CBB7-3A36-C388-54AC-687DD97476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15444" y="-204578"/>
            <a:ext cx="2289716" cy="2289716"/>
          </a:xfrm>
          <a:prstGeom prst="rect">
            <a:avLst/>
          </a:prstGeom>
        </p:spPr>
      </p:pic>
      <p:sp>
        <p:nvSpPr>
          <p:cNvPr id="16" name="Tytuł 6">
            <a:extLst>
              <a:ext uri="{FF2B5EF4-FFF2-40B4-BE49-F238E27FC236}">
                <a16:creationId xmlns:a16="http://schemas.microsoft.com/office/drawing/2014/main" id="{1261E901-F8B5-B047-8640-FE6F3FB717EB}"/>
              </a:ext>
            </a:extLst>
          </p:cNvPr>
          <p:cNvSpPr txBox="1">
            <a:spLocks/>
          </p:cNvSpPr>
          <p:nvPr/>
        </p:nvSpPr>
        <p:spPr>
          <a:xfrm>
            <a:off x="744349" y="2118137"/>
            <a:ext cx="8410484" cy="1568492"/>
          </a:xfrm>
          <a:prstGeom prst="rect">
            <a:avLst/>
          </a:prstGeom>
          <a:effectLst/>
        </p:spPr>
        <p:txBody>
          <a:bodyPr lIns="91440" tIns="45720" rIns="91440" bIns="45720" anchor="t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1100" err="1">
                <a:solidFill>
                  <a:srgbClr val="FFFFFF"/>
                </a:solidFill>
                <a:ea typeface="Lato" panose="020F0502020204030203" pitchFamily="34" charset="0"/>
                <a:cs typeface="Lato" panose="020F0502020204030203" pitchFamily="34" charset="0"/>
              </a:rPr>
              <a:t>NarodowyFunduszOchronySrodowiskaiGospodarkiWodnej</a:t>
            </a:r>
            <a:endParaRPr lang="pl-PL" sz="1100">
              <a:solidFill>
                <a:srgbClr val="FFFFFF"/>
              </a:solidFill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l"/>
            <a:endParaRPr lang="pl-PL" sz="1100">
              <a:solidFill>
                <a:srgbClr val="FFFFFF"/>
              </a:solidFill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l"/>
            <a:r>
              <a:rPr lang="en-US" sz="1100">
                <a:solidFill>
                  <a:srgbClr val="FFFFFF"/>
                </a:solidFill>
                <a:ea typeface="Lato" panose="020F0502020204030203" pitchFamily="34" charset="0"/>
                <a:cs typeface="Lato" panose="020F0502020204030203" pitchFamily="34" charset="0"/>
              </a:rPr>
              <a:t>@</a:t>
            </a:r>
            <a:r>
              <a:rPr lang="en-US" sz="1100" err="1">
                <a:solidFill>
                  <a:srgbClr val="FFFFFF"/>
                </a:solidFill>
                <a:ea typeface="Lato" panose="020F0502020204030203" pitchFamily="34" charset="0"/>
                <a:cs typeface="Lato" panose="020F0502020204030203" pitchFamily="34" charset="0"/>
              </a:rPr>
              <a:t>NFOSiGW</a:t>
            </a:r>
            <a:endParaRPr lang="en-US" sz="1100">
              <a:solidFill>
                <a:srgbClr val="FFFFFF"/>
              </a:solidFill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l"/>
            <a:endParaRPr lang="en-US" sz="1100">
              <a:solidFill>
                <a:srgbClr val="FFFFFF"/>
              </a:solidFill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l"/>
            <a:r>
              <a:rPr lang="en-US" sz="1100" err="1">
                <a:solidFill>
                  <a:srgbClr val="FFFFFF"/>
                </a:solidFill>
                <a:ea typeface="Lato" panose="020F0502020204030203" pitchFamily="34" charset="0"/>
                <a:cs typeface="Lato" panose="020F0502020204030203" pitchFamily="34" charset="0"/>
              </a:rPr>
              <a:t>nfosigw</a:t>
            </a:r>
            <a:endParaRPr lang="en-US" sz="1100">
              <a:solidFill>
                <a:srgbClr val="FFFFFF"/>
              </a:solidFill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l"/>
            <a:endParaRPr lang="en-US" sz="1100">
              <a:solidFill>
                <a:srgbClr val="FFFFFF"/>
              </a:solidFill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l"/>
            <a:r>
              <a:rPr lang="en-US" sz="1100" err="1">
                <a:solidFill>
                  <a:srgbClr val="FFFFFF"/>
                </a:solidFill>
                <a:ea typeface="Lato" panose="020F0502020204030203" pitchFamily="34" charset="0"/>
                <a:cs typeface="Lato" panose="020F0502020204030203" pitchFamily="34" charset="0"/>
              </a:rPr>
              <a:t>nfosigw</a:t>
            </a:r>
            <a:endParaRPr lang="en-US" sz="1100">
              <a:solidFill>
                <a:srgbClr val="FFFFFF"/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7" name="Graphic 2">
            <a:extLst>
              <a:ext uri="{FF2B5EF4-FFF2-40B4-BE49-F238E27FC236}">
                <a16:creationId xmlns:a16="http://schemas.microsoft.com/office/drawing/2014/main" id="{CF383A81-D135-A60A-5550-34930502E5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09814" y="2142138"/>
            <a:ext cx="234535" cy="234535"/>
          </a:xfrm>
          <a:prstGeom prst="rect">
            <a:avLst/>
          </a:prstGeom>
        </p:spPr>
      </p:pic>
      <p:pic>
        <p:nvPicPr>
          <p:cNvPr id="18" name="Graphic 8">
            <a:extLst>
              <a:ext uri="{FF2B5EF4-FFF2-40B4-BE49-F238E27FC236}">
                <a16:creationId xmlns:a16="http://schemas.microsoft.com/office/drawing/2014/main" id="{7F4791BF-7246-7F87-263C-B3ABB9FE59E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91731" y="2432740"/>
            <a:ext cx="270701" cy="232525"/>
          </a:xfrm>
          <a:prstGeom prst="rect">
            <a:avLst/>
          </a:prstGeom>
        </p:spPr>
      </p:pic>
      <p:pic>
        <p:nvPicPr>
          <p:cNvPr id="19" name="Graphic 12">
            <a:extLst>
              <a:ext uri="{FF2B5EF4-FFF2-40B4-BE49-F238E27FC236}">
                <a16:creationId xmlns:a16="http://schemas.microsoft.com/office/drawing/2014/main" id="{700A45D6-8072-A622-9F4A-AD0B5795C17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97950" y="2728912"/>
            <a:ext cx="258263" cy="258263"/>
          </a:xfrm>
          <a:prstGeom prst="rect">
            <a:avLst/>
          </a:prstGeom>
        </p:spPr>
      </p:pic>
      <p:pic>
        <p:nvPicPr>
          <p:cNvPr id="20" name="Graphic 14">
            <a:extLst>
              <a:ext uri="{FF2B5EF4-FFF2-40B4-BE49-F238E27FC236}">
                <a16:creationId xmlns:a16="http://schemas.microsoft.com/office/drawing/2014/main" id="{992B62E9-4B37-650F-DDE5-CCEEC1B97A6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82329" y="3048000"/>
            <a:ext cx="281878" cy="213545"/>
          </a:xfrm>
          <a:prstGeom prst="rect">
            <a:avLst/>
          </a:prstGeom>
        </p:spPr>
      </p:pic>
      <p:pic>
        <p:nvPicPr>
          <p:cNvPr id="11" name="Obraz 10" descr="Obraz zawierający ogniwo słoneczne, obiekt na zewnątrz&#10;&#10;Opis wygenerowany automatycznie">
            <a:extLst>
              <a:ext uri="{FF2B5EF4-FFF2-40B4-BE49-F238E27FC236}">
                <a16:creationId xmlns:a16="http://schemas.microsoft.com/office/drawing/2014/main" id="{00955D2D-0612-F918-E32E-7E29B0BBC3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pole tekstowe 11">
            <a:extLst>
              <a:ext uri="{FF2B5EF4-FFF2-40B4-BE49-F238E27FC236}">
                <a16:creationId xmlns:a16="http://schemas.microsoft.com/office/drawing/2014/main" id="{2C76582C-FD77-2495-1036-2E7D566CB112}"/>
              </a:ext>
            </a:extLst>
          </p:cNvPr>
          <p:cNvSpPr txBox="1"/>
          <p:nvPr userDrawn="1"/>
        </p:nvSpPr>
        <p:spPr>
          <a:xfrm>
            <a:off x="424027" y="647807"/>
            <a:ext cx="10981911" cy="160043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l-PL" sz="1100" b="1">
                <a:solidFill>
                  <a:srgbClr val="1D6295"/>
                </a:solidFill>
                <a:ea typeface="Lato" panose="020F0502020204030203" pitchFamily="34" charset="0"/>
                <a:cs typeface="Lato" panose="020F0502020204030203" pitchFamily="34" charset="0"/>
              </a:rPr>
              <a:t>Narodowy Fundusz Ochrony Środowiska i Gospodarki Wodnej</a:t>
            </a:r>
            <a:br>
              <a:rPr lang="pl-PL" sz="1100">
                <a:solidFill>
                  <a:srgbClr val="1D6295"/>
                </a:solidFill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pl-PL" sz="1100">
                <a:solidFill>
                  <a:srgbClr val="1D6295"/>
                </a:solidFill>
                <a:ea typeface="Lato" panose="020F0502020204030203" pitchFamily="34" charset="0"/>
                <a:cs typeface="Lato" panose="020F0502020204030203" pitchFamily="34" charset="0"/>
              </a:rPr>
              <a:t>ul. Konstruktorska 3a</a:t>
            </a:r>
            <a:br>
              <a:rPr lang="pl-PL" sz="1100">
                <a:solidFill>
                  <a:srgbClr val="1D6295"/>
                </a:solidFill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pl-PL" sz="1100">
                <a:solidFill>
                  <a:srgbClr val="1D6295"/>
                </a:solidFill>
                <a:ea typeface="Lato" panose="020F0502020204030203" pitchFamily="34" charset="0"/>
                <a:cs typeface="Lato" panose="020F0502020204030203" pitchFamily="34" charset="0"/>
              </a:rPr>
              <a:t>02-673 Warszawa</a:t>
            </a:r>
          </a:p>
          <a:p>
            <a:endParaRPr lang="pl-PL" sz="1100" b="1">
              <a:solidFill>
                <a:srgbClr val="1D6295"/>
              </a:solidFill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1100" b="1">
                <a:solidFill>
                  <a:srgbClr val="1D6295"/>
                </a:solidFill>
                <a:ea typeface="Lato" panose="020F0502020204030203" pitchFamily="34" charset="0"/>
                <a:cs typeface="Lato" panose="020F0502020204030203" pitchFamily="34" charset="0"/>
              </a:rPr>
              <a:t>Infolinia: 22 45 90 800 </a:t>
            </a:r>
            <a:r>
              <a:rPr lang="pl-PL" sz="1100">
                <a:solidFill>
                  <a:srgbClr val="1D6295"/>
                </a:solidFill>
                <a:ea typeface="Lato" panose="020F0502020204030203" pitchFamily="34" charset="0"/>
                <a:cs typeface="Lato" panose="020F0502020204030203" pitchFamily="34" charset="0"/>
              </a:rPr>
              <a:t>(godziny pracy infolinii 7.30-15.00)</a:t>
            </a:r>
            <a:br>
              <a:rPr lang="pl-PL" sz="1100">
                <a:solidFill>
                  <a:srgbClr val="1D6295"/>
                </a:solidFill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pl-PL" sz="1100" b="1">
                <a:solidFill>
                  <a:srgbClr val="1D6295"/>
                </a:solidFill>
                <a:ea typeface="Lato" panose="020F0502020204030203" pitchFamily="34" charset="0"/>
                <a:cs typeface="Lato" panose="020F0502020204030203" pitchFamily="34" charset="0"/>
              </a:rPr>
              <a:t>e-mail: fundusz@nfosigw.gov.pl</a:t>
            </a:r>
          </a:p>
          <a:p>
            <a:endParaRPr lang="pl-PL" sz="3200" b="1">
              <a:solidFill>
                <a:srgbClr val="1D6295"/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1" name="Tytuł 6">
            <a:extLst>
              <a:ext uri="{FF2B5EF4-FFF2-40B4-BE49-F238E27FC236}">
                <a16:creationId xmlns:a16="http://schemas.microsoft.com/office/drawing/2014/main" id="{4B2402DD-3AD2-A6CC-CFA1-2AC657442E4D}"/>
              </a:ext>
            </a:extLst>
          </p:cNvPr>
          <p:cNvSpPr txBox="1">
            <a:spLocks/>
          </p:cNvSpPr>
          <p:nvPr userDrawn="1"/>
        </p:nvSpPr>
        <p:spPr>
          <a:xfrm>
            <a:off x="509814" y="4696075"/>
            <a:ext cx="11068505" cy="830997"/>
          </a:xfrm>
          <a:prstGeom prst="rect">
            <a:avLst/>
          </a:prstGeom>
          <a:effectLst>
            <a:outerShdw blurRad="50800" dist="38100" dir="5400000" algn="t" rotWithShape="0">
              <a:srgbClr val="1CACE4">
                <a:lumMod val="50000"/>
                <a:alpha val="54000"/>
              </a:srgbClr>
            </a:outerShdw>
          </a:effectLst>
        </p:spPr>
        <p:txBody>
          <a:bodyPr lIns="91440" tIns="45720" rIns="91440" bIns="45720" anchor="t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Lato" panose="020F0502020204030203" pitchFamily="34" charset="0"/>
                <a:cs typeface="Lato" panose="020F0502020204030203" pitchFamily="34" charset="0"/>
              </a:rPr>
              <a:t>ZAINWESTUJMY RAZEM W ŚRODOWISKO</a:t>
            </a: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23" name="Graphic 5">
            <a:extLst>
              <a:ext uri="{FF2B5EF4-FFF2-40B4-BE49-F238E27FC236}">
                <a16:creationId xmlns:a16="http://schemas.microsoft.com/office/drawing/2014/main" id="{37737909-501B-2269-A5B8-421611F0B24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15444" y="-204578"/>
            <a:ext cx="2289716" cy="2289716"/>
          </a:xfrm>
          <a:prstGeom prst="rect">
            <a:avLst/>
          </a:prstGeom>
        </p:spPr>
      </p:pic>
      <p:sp>
        <p:nvSpPr>
          <p:cNvPr id="24" name="Tytuł 6">
            <a:extLst>
              <a:ext uri="{FF2B5EF4-FFF2-40B4-BE49-F238E27FC236}">
                <a16:creationId xmlns:a16="http://schemas.microsoft.com/office/drawing/2014/main" id="{6B69E8E8-0567-C4B6-7E07-E1E3746665CC}"/>
              </a:ext>
            </a:extLst>
          </p:cNvPr>
          <p:cNvSpPr txBox="1">
            <a:spLocks/>
          </p:cNvSpPr>
          <p:nvPr userDrawn="1"/>
        </p:nvSpPr>
        <p:spPr>
          <a:xfrm>
            <a:off x="744349" y="2118137"/>
            <a:ext cx="8410484" cy="1568492"/>
          </a:xfrm>
          <a:prstGeom prst="rect">
            <a:avLst/>
          </a:prstGeom>
          <a:effectLst/>
        </p:spPr>
        <p:txBody>
          <a:bodyPr lIns="91440" tIns="45720" rIns="91440" bIns="45720" anchor="t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1100" err="1">
                <a:solidFill>
                  <a:srgbClr val="FFFFFF"/>
                </a:solidFill>
                <a:ea typeface="Lato" panose="020F0502020204030203" pitchFamily="34" charset="0"/>
                <a:cs typeface="Lato" panose="020F0502020204030203" pitchFamily="34" charset="0"/>
              </a:rPr>
              <a:t>NarodowyFunduszOchronySrodowiskaiGospodarkiWodnej</a:t>
            </a:r>
            <a:endParaRPr lang="pl-PL" sz="1100">
              <a:solidFill>
                <a:srgbClr val="FFFFFF"/>
              </a:solidFill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l"/>
            <a:endParaRPr lang="pl-PL" sz="1100">
              <a:solidFill>
                <a:srgbClr val="FFFFFF"/>
              </a:solidFill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l"/>
            <a:r>
              <a:rPr lang="en-US" sz="1100">
                <a:solidFill>
                  <a:srgbClr val="FFFFFF"/>
                </a:solidFill>
                <a:ea typeface="Lato" panose="020F0502020204030203" pitchFamily="34" charset="0"/>
                <a:cs typeface="Lato" panose="020F0502020204030203" pitchFamily="34" charset="0"/>
              </a:rPr>
              <a:t>@</a:t>
            </a:r>
            <a:r>
              <a:rPr lang="en-US" sz="1100" err="1">
                <a:solidFill>
                  <a:srgbClr val="FFFFFF"/>
                </a:solidFill>
                <a:ea typeface="Lato" panose="020F0502020204030203" pitchFamily="34" charset="0"/>
                <a:cs typeface="Lato" panose="020F0502020204030203" pitchFamily="34" charset="0"/>
              </a:rPr>
              <a:t>NFOSiGW</a:t>
            </a:r>
            <a:endParaRPr lang="en-US" sz="1100">
              <a:solidFill>
                <a:srgbClr val="FFFFFF"/>
              </a:solidFill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l"/>
            <a:endParaRPr lang="en-US" sz="1100">
              <a:solidFill>
                <a:srgbClr val="FFFFFF"/>
              </a:solidFill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l"/>
            <a:r>
              <a:rPr lang="en-US" sz="1100" err="1">
                <a:solidFill>
                  <a:srgbClr val="FFFFFF"/>
                </a:solidFill>
                <a:ea typeface="Lato" panose="020F0502020204030203" pitchFamily="34" charset="0"/>
                <a:cs typeface="Lato" panose="020F0502020204030203" pitchFamily="34" charset="0"/>
              </a:rPr>
              <a:t>nfosigw</a:t>
            </a:r>
            <a:endParaRPr lang="en-US" sz="1100">
              <a:solidFill>
                <a:srgbClr val="FFFFFF"/>
              </a:solidFill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l"/>
            <a:endParaRPr lang="en-US" sz="1100">
              <a:solidFill>
                <a:srgbClr val="FFFFFF"/>
              </a:solidFill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l"/>
            <a:r>
              <a:rPr lang="en-US" sz="1100" err="1">
                <a:solidFill>
                  <a:srgbClr val="FFFFFF"/>
                </a:solidFill>
                <a:ea typeface="Lato" panose="020F0502020204030203" pitchFamily="34" charset="0"/>
                <a:cs typeface="Lato" panose="020F0502020204030203" pitchFamily="34" charset="0"/>
              </a:rPr>
              <a:t>nfosigw</a:t>
            </a:r>
            <a:endParaRPr lang="en-US" sz="1100">
              <a:solidFill>
                <a:srgbClr val="FFFFFF"/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25" name="Graphic 2">
            <a:extLst>
              <a:ext uri="{FF2B5EF4-FFF2-40B4-BE49-F238E27FC236}">
                <a16:creationId xmlns:a16="http://schemas.microsoft.com/office/drawing/2014/main" id="{257CC02A-C466-F577-B62D-6C9E7B0E239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09814" y="2142138"/>
            <a:ext cx="234535" cy="234535"/>
          </a:xfrm>
          <a:prstGeom prst="rect">
            <a:avLst/>
          </a:prstGeom>
        </p:spPr>
      </p:pic>
      <p:pic>
        <p:nvPicPr>
          <p:cNvPr id="26" name="Graphic 8">
            <a:extLst>
              <a:ext uri="{FF2B5EF4-FFF2-40B4-BE49-F238E27FC236}">
                <a16:creationId xmlns:a16="http://schemas.microsoft.com/office/drawing/2014/main" id="{1FEE6051-16E6-9F78-08AC-C465FF5D0FF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91731" y="2432740"/>
            <a:ext cx="270701" cy="232525"/>
          </a:xfrm>
          <a:prstGeom prst="rect">
            <a:avLst/>
          </a:prstGeom>
        </p:spPr>
      </p:pic>
      <p:pic>
        <p:nvPicPr>
          <p:cNvPr id="27" name="Graphic 12">
            <a:extLst>
              <a:ext uri="{FF2B5EF4-FFF2-40B4-BE49-F238E27FC236}">
                <a16:creationId xmlns:a16="http://schemas.microsoft.com/office/drawing/2014/main" id="{53647883-02AE-85D2-F740-4891BAEFF06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97950" y="2728912"/>
            <a:ext cx="258263" cy="258263"/>
          </a:xfrm>
          <a:prstGeom prst="rect">
            <a:avLst/>
          </a:prstGeom>
        </p:spPr>
      </p:pic>
      <p:pic>
        <p:nvPicPr>
          <p:cNvPr id="28" name="Graphic 14">
            <a:extLst>
              <a:ext uri="{FF2B5EF4-FFF2-40B4-BE49-F238E27FC236}">
                <a16:creationId xmlns:a16="http://schemas.microsoft.com/office/drawing/2014/main" id="{95FBB30F-1C21-ED44-9B96-F5980BA4915A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82329" y="3048000"/>
            <a:ext cx="281878" cy="213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293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sv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220692E-AF8A-E3BE-303B-3385973D822D}"/>
              </a:ext>
            </a:extLst>
          </p:cNvPr>
          <p:cNvSpPr/>
          <p:nvPr/>
        </p:nvSpPr>
        <p:spPr>
          <a:xfrm>
            <a:off x="0" y="0"/>
            <a:ext cx="12191999" cy="12871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Picture 11">
            <a:extLst>
              <a:ext uri="{FF2B5EF4-FFF2-40B4-BE49-F238E27FC236}">
                <a16:creationId xmlns:a16="http://schemas.microsoft.com/office/drawing/2014/main" id="{75F0F38F-B258-49C8-3D4E-CCF2771079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15019" y="315636"/>
            <a:ext cx="2080799" cy="704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Graphic 5">
            <a:extLst>
              <a:ext uri="{FF2B5EF4-FFF2-40B4-BE49-F238E27FC236}">
                <a16:creationId xmlns:a16="http://schemas.microsoft.com/office/drawing/2014/main" id="{554D5EE8-F460-E0C9-F52E-8A6B830BDAAB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 t="-36669" b="36669"/>
          <a:stretch/>
        </p:blipFill>
        <p:spPr>
          <a:xfrm flipH="1">
            <a:off x="2208585" y="191729"/>
            <a:ext cx="9995605" cy="6858000"/>
          </a:xfrm>
          <a:prstGeom prst="rect">
            <a:avLst/>
          </a:prstGeom>
          <a:effectLst/>
        </p:spPr>
      </p:pic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511277" y="108155"/>
            <a:ext cx="10842523" cy="11790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11277" y="1602830"/>
            <a:ext cx="10842523" cy="45741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40414332-918F-AF3A-0344-0193A0ADC9A2}"/>
              </a:ext>
            </a:extLst>
          </p:cNvPr>
          <p:cNvSpPr/>
          <p:nvPr userDrawn="1"/>
        </p:nvSpPr>
        <p:spPr>
          <a:xfrm>
            <a:off x="0" y="0"/>
            <a:ext cx="12191999" cy="12871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1" name="Picture 11">
            <a:extLst>
              <a:ext uri="{FF2B5EF4-FFF2-40B4-BE49-F238E27FC236}">
                <a16:creationId xmlns:a16="http://schemas.microsoft.com/office/drawing/2014/main" id="{6094552C-3882-EFB7-65BA-44358CC3A9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15019" y="315636"/>
            <a:ext cx="2080799" cy="704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" name="Graphic 5">
            <a:extLst>
              <a:ext uri="{FF2B5EF4-FFF2-40B4-BE49-F238E27FC236}">
                <a16:creationId xmlns:a16="http://schemas.microsoft.com/office/drawing/2014/main" id="{D079AFE9-7F68-EEF6-6F28-B10A0BAAB4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 b="36669"/>
          <a:stretch/>
        </p:blipFill>
        <p:spPr>
          <a:xfrm flipH="1">
            <a:off x="2208586" y="2706506"/>
            <a:ext cx="9995605" cy="4343223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493014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51" r:id="rId12"/>
    <p:sldLayoutId id="2147483654" r:id="rId13"/>
    <p:sldLayoutId id="214748365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37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3" Type="http://schemas.openxmlformats.org/officeDocument/2006/relationships/diagramLayout" Target="../diagrams/layout10.xml"/><Relationship Id="rId7" Type="http://schemas.openxmlformats.org/officeDocument/2006/relationships/image" Target="../media/image38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3" Type="http://schemas.openxmlformats.org/officeDocument/2006/relationships/diagramLayout" Target="../diagrams/layout12.xml"/><Relationship Id="rId7" Type="http://schemas.openxmlformats.org/officeDocument/2006/relationships/image" Target="../media/image40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10" Type="http://schemas.openxmlformats.org/officeDocument/2006/relationships/image" Target="../media/image43.svg"/><Relationship Id="rId4" Type="http://schemas.openxmlformats.org/officeDocument/2006/relationships/diagramQuickStyle" Target="../diagrams/quickStyle12.xml"/><Relationship Id="rId9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svg"/><Relationship Id="rId3" Type="http://schemas.openxmlformats.org/officeDocument/2006/relationships/diagramLayout" Target="../diagrams/layout13.xml"/><Relationship Id="rId7" Type="http://schemas.openxmlformats.org/officeDocument/2006/relationships/image" Target="../media/image44.png"/><Relationship Id="rId12" Type="http://schemas.openxmlformats.org/officeDocument/2006/relationships/image" Target="../media/image49.sv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11" Type="http://schemas.openxmlformats.org/officeDocument/2006/relationships/image" Target="../media/image48.png"/><Relationship Id="rId5" Type="http://schemas.openxmlformats.org/officeDocument/2006/relationships/diagramColors" Target="../diagrams/colors13.xml"/><Relationship Id="rId10" Type="http://schemas.openxmlformats.org/officeDocument/2006/relationships/image" Target="../media/image47.svg"/><Relationship Id="rId4" Type="http://schemas.openxmlformats.org/officeDocument/2006/relationships/diagramQuickStyle" Target="../diagrams/quickStyle13.xml"/><Relationship Id="rId9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svg"/><Relationship Id="rId3" Type="http://schemas.openxmlformats.org/officeDocument/2006/relationships/diagramLayout" Target="../diagrams/layout14.xml"/><Relationship Id="rId7" Type="http://schemas.openxmlformats.org/officeDocument/2006/relationships/image" Target="../media/image50.pn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svg"/><Relationship Id="rId3" Type="http://schemas.openxmlformats.org/officeDocument/2006/relationships/diagramLayout" Target="../diagrams/layout15.xml"/><Relationship Id="rId7" Type="http://schemas.openxmlformats.org/officeDocument/2006/relationships/image" Target="../media/image52.pn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svg"/><Relationship Id="rId3" Type="http://schemas.openxmlformats.org/officeDocument/2006/relationships/diagramLayout" Target="../diagrams/layout16.xml"/><Relationship Id="rId7" Type="http://schemas.openxmlformats.org/officeDocument/2006/relationships/image" Target="../media/image54.png"/><Relationship Id="rId12" Type="http://schemas.openxmlformats.org/officeDocument/2006/relationships/image" Target="../media/image59.svg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11" Type="http://schemas.openxmlformats.org/officeDocument/2006/relationships/image" Target="../media/image58.png"/><Relationship Id="rId5" Type="http://schemas.openxmlformats.org/officeDocument/2006/relationships/diagramColors" Target="../diagrams/colors16.xml"/><Relationship Id="rId10" Type="http://schemas.openxmlformats.org/officeDocument/2006/relationships/image" Target="../media/image57.svg"/><Relationship Id="rId4" Type="http://schemas.openxmlformats.org/officeDocument/2006/relationships/diagramQuickStyle" Target="../diagrams/quickStyle16.xml"/><Relationship Id="rId9" Type="http://schemas.openxmlformats.org/officeDocument/2006/relationships/image" Target="../media/image5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svg"/><Relationship Id="rId3" Type="http://schemas.openxmlformats.org/officeDocument/2006/relationships/diagramLayout" Target="../diagrams/layout17.xml"/><Relationship Id="rId7" Type="http://schemas.openxmlformats.org/officeDocument/2006/relationships/image" Target="../media/image60.png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diagramLayout" Target="../diagrams/layout18.xml"/><Relationship Id="rId7" Type="http://schemas.openxmlformats.org/officeDocument/2006/relationships/image" Target="../media/image62.jpeg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Relationship Id="rId9" Type="http://schemas.openxmlformats.org/officeDocument/2006/relationships/image" Target="../media/image64.sv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svg"/><Relationship Id="rId3" Type="http://schemas.openxmlformats.org/officeDocument/2006/relationships/diagramLayout" Target="../diagrams/layout19.xml"/><Relationship Id="rId7" Type="http://schemas.openxmlformats.org/officeDocument/2006/relationships/image" Target="../media/image65.png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svg"/><Relationship Id="rId3" Type="http://schemas.openxmlformats.org/officeDocument/2006/relationships/diagramLayout" Target="../diagrams/layout20.xml"/><Relationship Id="rId7" Type="http://schemas.openxmlformats.org/officeDocument/2006/relationships/image" Target="../media/image67.png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13" Type="http://schemas.openxmlformats.org/officeDocument/2006/relationships/image" Target="../media/image25.svg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12" Type="http://schemas.openxmlformats.org/officeDocument/2006/relationships/image" Target="../media/image24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5" Type="http://schemas.openxmlformats.org/officeDocument/2006/relationships/image" Target="../media/image27.svg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Relationship Id="rId1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13" Type="http://schemas.openxmlformats.org/officeDocument/2006/relationships/image" Target="../media/image34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28.png"/><Relationship Id="rId12" Type="http://schemas.openxmlformats.org/officeDocument/2006/relationships/image" Target="../media/image33.sv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openxmlformats.org/officeDocument/2006/relationships/image" Target="../media/image32.png"/><Relationship Id="rId5" Type="http://schemas.openxmlformats.org/officeDocument/2006/relationships/diagramColors" Target="../diagrams/colors6.xml"/><Relationship Id="rId10" Type="http://schemas.openxmlformats.org/officeDocument/2006/relationships/image" Target="../media/image31.svg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30.png"/><Relationship Id="rId14" Type="http://schemas.openxmlformats.org/officeDocument/2006/relationships/image" Target="../media/image3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sz="6600">
                <a:latin typeface="+mn-lt"/>
                <a:cs typeface="Arial" pitchFamily="34" charset="0"/>
              </a:rPr>
              <a:t>INNOWACJE DLA ŚRODOWISKA</a:t>
            </a:r>
            <a:endParaRPr lang="pl-PL" sz="6600">
              <a:latin typeface="+mn-lt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790098" y="3777673"/>
            <a:ext cx="5152519" cy="2492091"/>
          </a:xfrm>
        </p:spPr>
        <p:txBody>
          <a:bodyPr anchor="t">
            <a:normAutofit/>
          </a:bodyPr>
          <a:lstStyle/>
          <a:p>
            <a:pPr algn="l">
              <a:spcBef>
                <a:spcPts val="0"/>
              </a:spcBef>
            </a:pPr>
            <a:r>
              <a:rPr lang="pl-PL" sz="3300" dirty="0"/>
              <a:t>Kryteria selekcji</a:t>
            </a:r>
            <a:endParaRPr lang="en-US" sz="3300" dirty="0"/>
          </a:p>
          <a:p>
            <a:endParaRPr lang="pl-PL" sz="1800" dirty="0">
              <a:cs typeface="Arial"/>
            </a:endParaRPr>
          </a:p>
          <a:p>
            <a:pPr algn="l"/>
            <a:r>
              <a:rPr lang="pl-PL" sz="1800" dirty="0">
                <a:cs typeface="Arial"/>
              </a:rPr>
              <a:t>DEPARTAMENT TRANSFORMACJI ENERGETYKI</a:t>
            </a:r>
          </a:p>
          <a:p>
            <a:pPr algn="l"/>
            <a:r>
              <a:rPr lang="pl-PL" sz="1800" dirty="0">
                <a:cs typeface="Arial"/>
              </a:rPr>
              <a:t>WYDZIAŁ INNOWACJI I INWESTYCJI KAPITAŁOWYCH</a:t>
            </a:r>
            <a:endParaRPr lang="pl-PL" dirty="0">
              <a:cs typeface="Arial"/>
            </a:endParaRPr>
          </a:p>
        </p:txBody>
      </p:sp>
      <p:sp>
        <p:nvSpPr>
          <p:cNvPr id="5" name="Prostokąt 20">
            <a:extLst>
              <a:ext uri="{FF2B5EF4-FFF2-40B4-BE49-F238E27FC236}">
                <a16:creationId xmlns:a16="http://schemas.microsoft.com/office/drawing/2014/main" id="{B109134D-86F5-F627-9BC2-BC8B87E564B2}"/>
              </a:ext>
            </a:extLst>
          </p:cNvPr>
          <p:cNvSpPr/>
          <p:nvPr/>
        </p:nvSpPr>
        <p:spPr>
          <a:xfrm>
            <a:off x="419382" y="6371113"/>
            <a:ext cx="4675062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kumimoji="0" lang="pl-PL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PROGRAM | </a:t>
            </a:r>
            <a:r>
              <a:rPr lang="pl-PL" b="1">
                <a:solidFill>
                  <a:schemeClr val="bg1"/>
                </a:solidFill>
                <a:latin typeface="+mj-lt"/>
              </a:rPr>
              <a:t>INNOWACJE DLA ŚRODOWISKA</a:t>
            </a:r>
            <a:endParaRPr lang="pl-PL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135288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2F3A3B6-EAAF-9D8B-B760-72E446A8E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800" dirty="0"/>
              <a:t>Kryterium I Zasadność realizacji przedsięwzięcia</a:t>
            </a:r>
            <a:r>
              <a:rPr lang="pl-PL" dirty="0"/>
              <a:t>  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91BE3CC8-8A09-D0EC-DB20-710DB51C3B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12052942"/>
              </p:ext>
            </p:extLst>
          </p:nvPr>
        </p:nvGraphicFramePr>
        <p:xfrm>
          <a:off x="188005" y="1450110"/>
          <a:ext cx="11800795" cy="5172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Obraz 9">
            <a:extLst>
              <a:ext uri="{FF2B5EF4-FFF2-40B4-BE49-F238E27FC236}">
                <a16:creationId xmlns:a16="http://schemas.microsoft.com/office/drawing/2014/main" id="{B7A48830-441B-DA61-32F1-FF7ED07C14E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2691" y="1163782"/>
            <a:ext cx="2007755" cy="205970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4401402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2F3A3B6-EAAF-9D8B-B760-72E446A8E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800" dirty="0"/>
              <a:t>Kryterium I Zasadność realizacji przedsięwzięcia</a:t>
            </a:r>
            <a:r>
              <a:rPr lang="pl-PL" dirty="0"/>
              <a:t> 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FE5E7EB-6C83-50F8-4E0E-0066263A1C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l" rtl="0">
              <a:buNone/>
            </a:pPr>
            <a:endParaRPr lang="en-US" sz="1600" b="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pl-PL" sz="1600" b="0" dirty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endParaRPr lang="pl-PL" sz="1600" dirty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endParaRPr lang="pl-PL" sz="1600" b="0" dirty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endParaRPr lang="pl-PL" sz="1600" dirty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endParaRPr lang="pl-PL" sz="1600" b="0" dirty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endParaRPr lang="pl-PL" sz="1600" dirty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endParaRPr lang="en-US" sz="1600" b="0" dirty="0">
              <a:solidFill>
                <a:schemeClr val="tx1"/>
              </a:solidFill>
            </a:endParaRPr>
          </a:p>
          <a:p>
            <a:endParaRPr lang="pl-PL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91BE3CC8-8A09-D0EC-DB20-710DB51C3B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12714103"/>
              </p:ext>
            </p:extLst>
          </p:nvPr>
        </p:nvGraphicFramePr>
        <p:xfrm>
          <a:off x="188005" y="1450110"/>
          <a:ext cx="11800795" cy="5172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Obraz 4">
            <a:extLst>
              <a:ext uri="{FF2B5EF4-FFF2-40B4-BE49-F238E27FC236}">
                <a16:creationId xmlns:a16="http://schemas.microsoft.com/office/drawing/2014/main" id="{D8844C88-E356-DBE2-3366-42CAEBDE679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18382" y="1157321"/>
            <a:ext cx="2580892" cy="1585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084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wal 3">
            <a:extLst>
              <a:ext uri="{FF2B5EF4-FFF2-40B4-BE49-F238E27FC236}">
                <a16:creationId xmlns:a16="http://schemas.microsoft.com/office/drawing/2014/main" id="{B7E08527-DEB6-069D-DDB4-92AE9C02404B}"/>
              </a:ext>
            </a:extLst>
          </p:cNvPr>
          <p:cNvSpPr/>
          <p:nvPr/>
        </p:nvSpPr>
        <p:spPr>
          <a:xfrm>
            <a:off x="3325091" y="6271491"/>
            <a:ext cx="692727" cy="39499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12F3A3B6-EAAF-9D8B-B760-72E446A8E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277" y="108157"/>
            <a:ext cx="10842523" cy="760062"/>
          </a:xfrm>
        </p:spPr>
        <p:txBody>
          <a:bodyPr/>
          <a:lstStyle/>
          <a:p>
            <a:r>
              <a:rPr lang="pl-PL" sz="2800" dirty="0"/>
              <a:t>Kryterium I Zasadność realizacji przedsięwzięcia</a:t>
            </a:r>
            <a:r>
              <a:rPr lang="pl-PL" dirty="0"/>
              <a:t> 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FE5E7EB-6C83-50F8-4E0E-0066263A1C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201" y="1602830"/>
            <a:ext cx="11785600" cy="4574133"/>
          </a:xfrm>
        </p:spPr>
        <p:txBody>
          <a:bodyPr/>
          <a:lstStyle/>
          <a:p>
            <a:pPr marL="0" lvl="0" indent="0" algn="l" rtl="0">
              <a:buNone/>
            </a:pPr>
            <a:endParaRPr lang="en-US" sz="1600" b="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pl-PL" sz="1600" b="0" dirty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endParaRPr lang="pl-PL" sz="1600" dirty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endParaRPr lang="pl-PL" sz="1600" b="0" dirty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endParaRPr lang="pl-PL" sz="1600" dirty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endParaRPr lang="pl-PL" sz="1600" b="0" dirty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endParaRPr lang="pl-PL" sz="1600" dirty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endParaRPr lang="en-US" sz="1600" b="0" dirty="0">
              <a:solidFill>
                <a:schemeClr val="tx1"/>
              </a:solidFill>
            </a:endParaRPr>
          </a:p>
          <a:p>
            <a:endParaRPr lang="pl-PL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91BE3CC8-8A09-D0EC-DB20-710DB51C3B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26748504"/>
              </p:ext>
            </p:extLst>
          </p:nvPr>
        </p:nvGraphicFramePr>
        <p:xfrm>
          <a:off x="188005" y="1357745"/>
          <a:ext cx="11800795" cy="5392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351918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chemat blokowy: łącznik 9">
            <a:extLst>
              <a:ext uri="{FF2B5EF4-FFF2-40B4-BE49-F238E27FC236}">
                <a16:creationId xmlns:a16="http://schemas.microsoft.com/office/drawing/2014/main" id="{5A11EADA-38B2-6273-2166-AFB1999BB8FB}"/>
              </a:ext>
            </a:extLst>
          </p:cNvPr>
          <p:cNvSpPr/>
          <p:nvPr/>
        </p:nvSpPr>
        <p:spPr>
          <a:xfrm>
            <a:off x="5652656" y="6225309"/>
            <a:ext cx="508000" cy="314036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Schemat blokowy: łącznik 7">
            <a:extLst>
              <a:ext uri="{FF2B5EF4-FFF2-40B4-BE49-F238E27FC236}">
                <a16:creationId xmlns:a16="http://schemas.microsoft.com/office/drawing/2014/main" id="{CD7F33B4-A79B-65FD-1643-4BA0598DAD8E}"/>
              </a:ext>
            </a:extLst>
          </p:cNvPr>
          <p:cNvSpPr/>
          <p:nvPr/>
        </p:nvSpPr>
        <p:spPr>
          <a:xfrm>
            <a:off x="2244437" y="2678545"/>
            <a:ext cx="572654" cy="331324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Schemat blokowy: łącznik 4">
            <a:extLst>
              <a:ext uri="{FF2B5EF4-FFF2-40B4-BE49-F238E27FC236}">
                <a16:creationId xmlns:a16="http://schemas.microsoft.com/office/drawing/2014/main" id="{AB0778EA-5105-0A22-3694-53DC10D2B365}"/>
              </a:ext>
            </a:extLst>
          </p:cNvPr>
          <p:cNvSpPr/>
          <p:nvPr/>
        </p:nvSpPr>
        <p:spPr>
          <a:xfrm>
            <a:off x="4581237" y="3260436"/>
            <a:ext cx="526472" cy="434109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Schemat blokowy: łącznik 6">
            <a:extLst>
              <a:ext uri="{FF2B5EF4-FFF2-40B4-BE49-F238E27FC236}">
                <a16:creationId xmlns:a16="http://schemas.microsoft.com/office/drawing/2014/main" id="{E2EAB9C0-9A67-F950-8437-E3157723CA73}"/>
              </a:ext>
            </a:extLst>
          </p:cNvPr>
          <p:cNvSpPr/>
          <p:nvPr/>
        </p:nvSpPr>
        <p:spPr>
          <a:xfrm>
            <a:off x="8211128" y="5551055"/>
            <a:ext cx="508000" cy="360218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12F3A3B6-EAAF-9D8B-B760-72E446A8E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800" dirty="0"/>
              <a:t>Kryterium I Zasadność realizacji przedsięwzięcia</a:t>
            </a:r>
            <a:r>
              <a:rPr lang="pl-PL" dirty="0"/>
              <a:t>  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91BE3CC8-8A09-D0EC-DB20-710DB51C3B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7866841"/>
              </p:ext>
            </p:extLst>
          </p:nvPr>
        </p:nvGraphicFramePr>
        <p:xfrm>
          <a:off x="94877" y="-868717"/>
          <a:ext cx="12002245" cy="3878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" name="Chmurka 16">
            <a:extLst>
              <a:ext uri="{FF2B5EF4-FFF2-40B4-BE49-F238E27FC236}">
                <a16:creationId xmlns:a16="http://schemas.microsoft.com/office/drawing/2014/main" id="{9EED8B8C-794D-A634-0212-3013E1A52112}"/>
              </a:ext>
            </a:extLst>
          </p:cNvPr>
          <p:cNvSpPr/>
          <p:nvPr/>
        </p:nvSpPr>
        <p:spPr>
          <a:xfrm>
            <a:off x="5957455" y="1085709"/>
            <a:ext cx="1616364" cy="916709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6" name="Grafika 15" descr="Rolnictwo kontur">
            <a:extLst>
              <a:ext uri="{FF2B5EF4-FFF2-40B4-BE49-F238E27FC236}">
                <a16:creationId xmlns:a16="http://schemas.microsoft.com/office/drawing/2014/main" id="{F43CE5C7-3994-B5A2-E549-D31EED68BA0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229926" y="107057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5961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wal 3">
            <a:extLst>
              <a:ext uri="{FF2B5EF4-FFF2-40B4-BE49-F238E27FC236}">
                <a16:creationId xmlns:a16="http://schemas.microsoft.com/office/drawing/2014/main" id="{01DA234C-CD6E-73D1-41E5-84F2DBCEBE52}"/>
              </a:ext>
            </a:extLst>
          </p:cNvPr>
          <p:cNvSpPr/>
          <p:nvPr/>
        </p:nvSpPr>
        <p:spPr>
          <a:xfrm>
            <a:off x="4165600" y="2946400"/>
            <a:ext cx="1182255" cy="482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12F3A3B6-EAAF-9D8B-B760-72E446A8E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800" dirty="0"/>
              <a:t>Kryterium I Zasadność realizacji przedsięwzięcia</a:t>
            </a:r>
            <a:r>
              <a:rPr lang="pl-PL" dirty="0"/>
              <a:t> 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FE5E7EB-6C83-50F8-4E0E-0066263A1C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l" rtl="0">
              <a:buNone/>
            </a:pPr>
            <a:endParaRPr lang="en-US" sz="1600" b="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pl-PL" sz="1600" b="0" dirty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endParaRPr lang="pl-PL" sz="1600" dirty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endParaRPr lang="pl-PL" sz="1600" b="0" dirty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endParaRPr lang="pl-PL" sz="1600" dirty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endParaRPr lang="pl-PL" sz="1600" b="0" dirty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endParaRPr lang="pl-PL" sz="1600" dirty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endParaRPr lang="en-US" sz="1600" b="0" dirty="0">
              <a:solidFill>
                <a:schemeClr val="tx1"/>
              </a:solidFill>
            </a:endParaRPr>
          </a:p>
          <a:p>
            <a:endParaRPr lang="pl-PL" dirty="0"/>
          </a:p>
        </p:txBody>
      </p:sp>
      <p:grpSp>
        <p:nvGrpSpPr>
          <p:cNvPr id="7" name="Grupa 6">
            <a:extLst>
              <a:ext uri="{FF2B5EF4-FFF2-40B4-BE49-F238E27FC236}">
                <a16:creationId xmlns:a16="http://schemas.microsoft.com/office/drawing/2014/main" id="{9264285E-FB12-A610-83D4-56F512E0EB09}"/>
              </a:ext>
            </a:extLst>
          </p:cNvPr>
          <p:cNvGrpSpPr/>
          <p:nvPr/>
        </p:nvGrpSpPr>
        <p:grpSpPr>
          <a:xfrm>
            <a:off x="188005" y="1440185"/>
            <a:ext cx="11800795" cy="5309011"/>
            <a:chOff x="188005" y="1440185"/>
            <a:chExt cx="11800795" cy="5309011"/>
          </a:xfrm>
        </p:grpSpPr>
        <p:sp>
          <p:nvSpPr>
            <p:cNvPr id="8" name="Dowolny kształt: kształt 7">
              <a:extLst>
                <a:ext uri="{FF2B5EF4-FFF2-40B4-BE49-F238E27FC236}">
                  <a16:creationId xmlns:a16="http://schemas.microsoft.com/office/drawing/2014/main" id="{3CF25A9F-2767-3EFA-EE8D-913FD35902BC}"/>
                </a:ext>
              </a:extLst>
            </p:cNvPr>
            <p:cNvSpPr/>
            <p:nvPr/>
          </p:nvSpPr>
          <p:spPr>
            <a:xfrm>
              <a:off x="188005" y="1440185"/>
              <a:ext cx="11800795" cy="610973"/>
            </a:xfrm>
            <a:custGeom>
              <a:avLst/>
              <a:gdLst>
                <a:gd name="connsiteX0" fmla="*/ 0 w 11800795"/>
                <a:gd name="connsiteY0" fmla="*/ 101831 h 610973"/>
                <a:gd name="connsiteX1" fmla="*/ 101831 w 11800795"/>
                <a:gd name="connsiteY1" fmla="*/ 0 h 610973"/>
                <a:gd name="connsiteX2" fmla="*/ 11698964 w 11800795"/>
                <a:gd name="connsiteY2" fmla="*/ 0 h 610973"/>
                <a:gd name="connsiteX3" fmla="*/ 11800795 w 11800795"/>
                <a:gd name="connsiteY3" fmla="*/ 101831 h 610973"/>
                <a:gd name="connsiteX4" fmla="*/ 11800795 w 11800795"/>
                <a:gd name="connsiteY4" fmla="*/ 509142 h 610973"/>
                <a:gd name="connsiteX5" fmla="*/ 11698964 w 11800795"/>
                <a:gd name="connsiteY5" fmla="*/ 610973 h 610973"/>
                <a:gd name="connsiteX6" fmla="*/ 101831 w 11800795"/>
                <a:gd name="connsiteY6" fmla="*/ 610973 h 610973"/>
                <a:gd name="connsiteX7" fmla="*/ 0 w 11800795"/>
                <a:gd name="connsiteY7" fmla="*/ 509142 h 610973"/>
                <a:gd name="connsiteX8" fmla="*/ 0 w 11800795"/>
                <a:gd name="connsiteY8" fmla="*/ 101831 h 610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800795" h="610973">
                  <a:moveTo>
                    <a:pt x="0" y="101831"/>
                  </a:moveTo>
                  <a:cubicBezTo>
                    <a:pt x="0" y="45591"/>
                    <a:pt x="45591" y="0"/>
                    <a:pt x="101831" y="0"/>
                  </a:cubicBezTo>
                  <a:lnTo>
                    <a:pt x="11698964" y="0"/>
                  </a:lnTo>
                  <a:cubicBezTo>
                    <a:pt x="11755204" y="0"/>
                    <a:pt x="11800795" y="45591"/>
                    <a:pt x="11800795" y="101831"/>
                  </a:cubicBezTo>
                  <a:lnTo>
                    <a:pt x="11800795" y="509142"/>
                  </a:lnTo>
                  <a:cubicBezTo>
                    <a:pt x="11800795" y="565382"/>
                    <a:pt x="11755204" y="610973"/>
                    <a:pt x="11698964" y="610973"/>
                  </a:cubicBezTo>
                  <a:lnTo>
                    <a:pt x="101831" y="610973"/>
                  </a:lnTo>
                  <a:cubicBezTo>
                    <a:pt x="45591" y="610973"/>
                    <a:pt x="0" y="565382"/>
                    <a:pt x="0" y="509142"/>
                  </a:cubicBezTo>
                  <a:lnTo>
                    <a:pt x="0" y="10183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6025" tIns="106025" rIns="106025" bIns="106025" numCol="1" spcCol="1270" anchor="ctr" anchorCtr="0">
              <a:noAutofit/>
            </a:bodyPr>
            <a:lstStyle/>
            <a:p>
              <a:pPr marL="0" lvl="0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2000" b="0" kern="1200" baseline="0" dirty="0">
                  <a:solidFill>
                    <a:schemeClr val="bg1"/>
                  </a:solidFill>
                </a:rPr>
                <a:t>3. Ocena planowanych efektów ekologicznych </a:t>
              </a:r>
              <a:r>
                <a:rPr lang="pl-PL" sz="2000" dirty="0">
                  <a:solidFill>
                    <a:schemeClr val="bg1"/>
                  </a:solidFill>
                </a:rPr>
                <a:t>– punkty dodatkowe</a:t>
              </a:r>
              <a:endParaRPr lang="pl-PL" sz="2000" kern="1200" baseline="0" dirty="0">
                <a:solidFill>
                  <a:schemeClr val="bg1"/>
                </a:solidFill>
              </a:endParaRPr>
            </a:p>
          </p:txBody>
        </p:sp>
        <p:sp>
          <p:nvSpPr>
            <p:cNvPr id="10" name="Dowolny kształt: kształt 9">
              <a:extLst>
                <a:ext uri="{FF2B5EF4-FFF2-40B4-BE49-F238E27FC236}">
                  <a16:creationId xmlns:a16="http://schemas.microsoft.com/office/drawing/2014/main" id="{F3DA7CDD-8B49-9ECB-449D-8EBE2A301685}"/>
                </a:ext>
              </a:extLst>
            </p:cNvPr>
            <p:cNvSpPr/>
            <p:nvPr/>
          </p:nvSpPr>
          <p:spPr>
            <a:xfrm>
              <a:off x="188005" y="2015547"/>
              <a:ext cx="11800795" cy="4733649"/>
            </a:xfrm>
            <a:custGeom>
              <a:avLst/>
              <a:gdLst>
                <a:gd name="connsiteX0" fmla="*/ 0 w 11800795"/>
                <a:gd name="connsiteY0" fmla="*/ 0 h 4733649"/>
                <a:gd name="connsiteX1" fmla="*/ 11800795 w 11800795"/>
                <a:gd name="connsiteY1" fmla="*/ 0 h 4733649"/>
                <a:gd name="connsiteX2" fmla="*/ 11800795 w 11800795"/>
                <a:gd name="connsiteY2" fmla="*/ 4733649 h 4733649"/>
                <a:gd name="connsiteX3" fmla="*/ 0 w 11800795"/>
                <a:gd name="connsiteY3" fmla="*/ 4733649 h 4733649"/>
                <a:gd name="connsiteX4" fmla="*/ 0 w 11800795"/>
                <a:gd name="connsiteY4" fmla="*/ 0 h 4733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00795" h="4733649">
                  <a:moveTo>
                    <a:pt x="0" y="0"/>
                  </a:moveTo>
                  <a:lnTo>
                    <a:pt x="11800795" y="0"/>
                  </a:lnTo>
                  <a:lnTo>
                    <a:pt x="11800795" y="4733649"/>
                  </a:lnTo>
                  <a:lnTo>
                    <a:pt x="0" y="4733649"/>
                  </a:lnTo>
                  <a:lnTo>
                    <a:pt x="0" y="0"/>
                  </a:lnTo>
                  <a:close/>
                </a:path>
              </a:pathLst>
            </a:custGeom>
            <a:noFill/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74675" tIns="17780" rIns="99568" bIns="17780" numCol="1" spcCol="1270" anchor="t" anchorCtr="0">
              <a:noAutofit/>
            </a:bodyPr>
            <a:lstStyle/>
            <a:p>
              <a:pPr marL="0" lvl="1" indent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None/>
              </a:pPr>
              <a:endParaRPr lang="pl-PL" sz="1400" b="1" kern="1200" dirty="0"/>
            </a:p>
            <a:p>
              <a:pPr marL="0" lvl="1" indent="0" algn="just" defTabSz="62230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None/>
              </a:pPr>
              <a:endParaRPr lang="pl-PL" sz="1400" b="1" kern="1200" dirty="0"/>
            </a:p>
            <a:p>
              <a:pPr marL="0" lvl="1" indent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None/>
              </a:pPr>
              <a:endParaRPr lang="pl-PL" sz="1400" b="0" kern="1200" dirty="0"/>
            </a:p>
          </p:txBody>
        </p:sp>
      </p:grpSp>
      <p:sp>
        <p:nvSpPr>
          <p:cNvPr id="9" name="pole tekstowe 8">
            <a:extLst>
              <a:ext uri="{FF2B5EF4-FFF2-40B4-BE49-F238E27FC236}">
                <a16:creationId xmlns:a16="http://schemas.microsoft.com/office/drawing/2014/main" id="{D45B5C1B-4002-9B40-4052-80E1382B62EC}"/>
              </a:ext>
            </a:extLst>
          </p:cNvPr>
          <p:cNvSpPr txBox="1"/>
          <p:nvPr/>
        </p:nvSpPr>
        <p:spPr>
          <a:xfrm>
            <a:off x="203200" y="2540000"/>
            <a:ext cx="11800795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/>
              <a:t>Punkty dodatkowe </a:t>
            </a:r>
            <a:r>
              <a:rPr lang="pl-PL" sz="1600" dirty="0"/>
              <a:t>– </a:t>
            </a:r>
            <a:r>
              <a:rPr lang="pl-PL" sz="1600" u="sng" dirty="0"/>
              <a:t>nieobowiązkowe</a:t>
            </a:r>
            <a:r>
              <a:rPr lang="pl-PL" sz="1600" dirty="0"/>
              <a:t>.</a:t>
            </a:r>
          </a:p>
          <a:p>
            <a:endParaRPr lang="pl-PL" sz="1600" dirty="0"/>
          </a:p>
          <a:p>
            <a:r>
              <a:rPr lang="pl-PL" sz="1600" dirty="0"/>
              <a:t>Projekt może uzyskać w ramach kryterium po 2 punkty w każdym z następujących 3 przypadków (tj. </a:t>
            </a:r>
            <a:r>
              <a:rPr lang="pl-PL" sz="1600" b="1" u="sng" dirty="0"/>
              <a:t>łącznie do 6 punktów</a:t>
            </a:r>
            <a:r>
              <a:rPr lang="pl-PL" sz="1600" dirty="0"/>
              <a:t>):</a:t>
            </a:r>
          </a:p>
          <a:p>
            <a:endParaRPr lang="pl-PL" sz="16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l-PL" sz="1600" dirty="0"/>
              <a:t>przedsięwzięcie dotyczy </a:t>
            </a:r>
            <a:r>
              <a:rPr lang="pl-PL" sz="1600" b="1" dirty="0"/>
              <a:t>pierwszego wdrożenia w kraju</a:t>
            </a:r>
            <a:r>
              <a:rPr lang="pl-PL" sz="1600" dirty="0"/>
              <a:t>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l-PL" sz="1600" dirty="0"/>
              <a:t>wnioskodawca zagwarantował </a:t>
            </a:r>
            <a:r>
              <a:rPr lang="pl-PL" sz="1600" b="1" dirty="0"/>
              <a:t>udziału komponentów wyprodukowanych przez krajowy przemysł </a:t>
            </a:r>
            <a:r>
              <a:rPr lang="pl-PL" sz="1600" dirty="0"/>
              <a:t>na poziomie co najmniej 30%;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l-PL" sz="1600" dirty="0"/>
              <a:t>potwierdzono wiarygodność wdrożenia innowacyjnej technologii poprzez podanie źródła jej pochodzenia: </a:t>
            </a:r>
            <a:r>
              <a:rPr lang="pl-PL" sz="1600" b="1" dirty="0"/>
              <a:t>projekt badawczo-rozwojowy został współfinansowany ze środków unijnych lub ze środków krajowych</a:t>
            </a:r>
            <a:r>
              <a:rPr lang="pl-PL" sz="1600" dirty="0"/>
              <a:t> w ramach programów badawczo-rozwojowych realizowanych m.in. przez NCBR, H2020 itp.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l-PL" sz="1600" dirty="0"/>
          </a:p>
          <a:p>
            <a:pPr algn="just"/>
            <a:r>
              <a:rPr lang="pl-PL" sz="1600" b="1" dirty="0"/>
              <a:t>Uwaga!</a:t>
            </a:r>
          </a:p>
          <a:p>
            <a:pPr algn="just"/>
            <a:r>
              <a:rPr lang="pl-PL" sz="1600" b="1" dirty="0"/>
              <a:t>Punkty nieobowiązkowe ale ważne! </a:t>
            </a:r>
            <a:r>
              <a:rPr lang="pl-PL" sz="1600" dirty="0"/>
              <a:t>Gdy projekt nie uzyska wysokiej oceny za kryterium nr I.3 dotyczące efektów ekologicznych, łączna ilość punktów w ramach kryterium I pn. „Zasadność realizacji przedsięwzięcia” może nie być wystarczająca dla osiągnięcia minimalnego pułapu (tj. łącznie 17 pkt). </a:t>
            </a:r>
          </a:p>
        </p:txBody>
      </p:sp>
    </p:spTree>
    <p:extLst>
      <p:ext uri="{BB962C8B-B14F-4D97-AF65-F5344CB8AC3E}">
        <p14:creationId xmlns:p14="http://schemas.microsoft.com/office/powerpoint/2010/main" val="35970969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2F3A3B6-EAAF-9D8B-B760-72E446A8E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277" y="108155"/>
            <a:ext cx="10842523" cy="921793"/>
          </a:xfrm>
        </p:spPr>
        <p:txBody>
          <a:bodyPr/>
          <a:lstStyle/>
          <a:p>
            <a:r>
              <a:rPr lang="pl-PL" sz="2800" dirty="0"/>
              <a:t>Kryterium I Zasadność realizacji przedsięwzięcia</a:t>
            </a:r>
            <a:r>
              <a:rPr lang="pl-PL" dirty="0"/>
              <a:t> 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FE5E7EB-6C83-50F8-4E0E-0066263A1C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l" rtl="0">
              <a:buNone/>
            </a:pPr>
            <a:endParaRPr lang="en-US" sz="1600" b="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pl-PL" sz="1600" b="0" dirty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endParaRPr lang="pl-PL" sz="1600" dirty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endParaRPr lang="pl-PL" sz="1600" b="0" dirty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endParaRPr lang="pl-PL" sz="1600" dirty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endParaRPr lang="pl-PL" sz="1600" b="0" dirty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endParaRPr lang="pl-PL" sz="1600" dirty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endParaRPr lang="en-US" sz="1600" b="0" dirty="0">
              <a:solidFill>
                <a:schemeClr val="tx1"/>
              </a:solidFill>
            </a:endParaRPr>
          </a:p>
          <a:p>
            <a:endParaRPr lang="pl-PL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91BE3CC8-8A09-D0EC-DB20-710DB51C3B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8336159"/>
              </p:ext>
            </p:extLst>
          </p:nvPr>
        </p:nvGraphicFramePr>
        <p:xfrm>
          <a:off x="188005" y="1271423"/>
          <a:ext cx="11800795" cy="54784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pole tekstowe 8">
            <a:extLst>
              <a:ext uri="{FF2B5EF4-FFF2-40B4-BE49-F238E27FC236}">
                <a16:creationId xmlns:a16="http://schemas.microsoft.com/office/drawing/2014/main" id="{D45B5C1B-4002-9B40-4052-80E1382B62EC}"/>
              </a:ext>
            </a:extLst>
          </p:cNvPr>
          <p:cNvSpPr txBox="1"/>
          <p:nvPr/>
        </p:nvSpPr>
        <p:spPr>
          <a:xfrm>
            <a:off x="267855" y="1745673"/>
            <a:ext cx="11736139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l-PL" sz="1600" b="1" dirty="0"/>
              <a:t>Na co zwrócić uwagę?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l-PL" sz="1600" dirty="0">
                <a:ea typeface="Calibri" panose="020F0502020204030204" pitchFamily="34" charset="0"/>
              </a:rPr>
              <a:t>Nie należy pomijać</a:t>
            </a:r>
            <a:r>
              <a:rPr lang="pl-PL" sz="1600" dirty="0">
                <a:effectLst/>
                <a:ea typeface="Calibri" panose="020F0502020204030204" pitchFamily="34" charset="0"/>
              </a:rPr>
              <a:t> </a:t>
            </a:r>
            <a:r>
              <a:rPr lang="pl-PL" sz="1600" b="1" dirty="0">
                <a:effectLst/>
                <a:ea typeface="Calibri" panose="020F0502020204030204" pitchFamily="34" charset="0"/>
              </a:rPr>
              <a:t>efektów ekologicznych wynikających </a:t>
            </a:r>
            <a:r>
              <a:rPr lang="pl-PL" sz="1600" b="1" u="sng" dirty="0">
                <a:effectLst/>
                <a:ea typeface="Calibri" panose="020F0502020204030204" pitchFamily="34" charset="0"/>
              </a:rPr>
              <a:t>bezpośrednio</a:t>
            </a:r>
            <a:r>
              <a:rPr lang="pl-PL" sz="1600" b="1" dirty="0">
                <a:effectLst/>
                <a:ea typeface="Calibri" panose="020F0502020204030204" pitchFamily="34" charset="0"/>
              </a:rPr>
              <a:t> z jednoznacznie zdefiniowanej innowacyjności</a:t>
            </a:r>
            <a:r>
              <a:rPr lang="pl-PL" sz="1600" dirty="0">
                <a:effectLst/>
                <a:ea typeface="Calibri" panose="020F0502020204030204" pitchFamily="34" charset="0"/>
              </a:rPr>
              <a:t>,  tj. generowanych w związku z istnieniem przewag rozwiązania określonych w</a:t>
            </a:r>
            <a:r>
              <a:rPr lang="pl-PL" sz="1600" dirty="0"/>
              <a:t> stosunku do istniejących najlepszych  rozwiązań/instalacji/produktów/procesów;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l-PL" sz="1600" dirty="0"/>
              <a:t>Należy wybrać </a:t>
            </a:r>
            <a:r>
              <a:rPr lang="pl-PL" sz="1600" b="1" dirty="0"/>
              <a:t>główną cechę wdrażanej innowacji</a:t>
            </a:r>
            <a:r>
              <a:rPr lang="pl-PL" sz="1600" dirty="0"/>
              <a:t>, która skutkuje najbardziej efektywnym, możliwym do sparametryzowania efektem ekologicznym w danym obszarze. Możliwe jest wybranie większej ilości efektów w zależności od specyfiki przedsięwzięcia;</a:t>
            </a:r>
            <a:r>
              <a:rPr lang="pl-PL" sz="16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l-PL" sz="1600" dirty="0">
                <a:ea typeface="Times New Roman" panose="02020603050405020304" pitchFamily="18" charset="0"/>
                <a:cs typeface="Calibri" panose="020F0502020204030204" pitchFamily="34" charset="0"/>
              </a:rPr>
              <a:t>Może zaistnieć sytuacja, że</a:t>
            </a:r>
            <a:r>
              <a:rPr lang="pl-PL" sz="16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innowacyjność pozwoli na uzyskanie </a:t>
            </a:r>
            <a:r>
              <a:rPr lang="pl-PL" sz="1600" u="sng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podobnych jednostkowych efektów ekologicznych, jednak istotnie mniejszym kosztem </a:t>
            </a:r>
            <a:r>
              <a:rPr lang="pl-PL" sz="1600" b="1" u="sng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(tj. większa opłacalność ekonomiczna)</a:t>
            </a:r>
            <a:r>
              <a:rPr lang="pl-PL" sz="1600" b="1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pl-PL" sz="16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- również należy dokonać porównania z dostępnymi najlepszymi rozwiązaniami, a dodatkowo należy wtedy oszacować </a:t>
            </a:r>
            <a:r>
              <a:rPr lang="pl-PL" sz="1600" u="sng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spodziewane efekty środowiskowe wynikające z większej przewidywanej skali wdrożenia</a:t>
            </a:r>
            <a:r>
              <a:rPr lang="pl-PL" sz="16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w porównaniu do istniejących rozwiązań istotnie mniej opłacalnych ekonomicznie;</a:t>
            </a:r>
            <a:endParaRPr lang="pl-PL" sz="16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l-PL" sz="1600" dirty="0"/>
              <a:t>We wniosku powinny zostać uwzględnione przejrzyste </a:t>
            </a:r>
            <a:r>
              <a:rPr lang="pl-PL" sz="1600" b="1" dirty="0"/>
              <a:t>dane dotyczące metodologii obliczania</a:t>
            </a:r>
            <a:r>
              <a:rPr lang="pl-PL" sz="1600" dirty="0"/>
              <a:t>, w tym przyjętych założeń, wskaźników, toku obliczeń (umożliwienie weryfikacji !);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l-PL" sz="1600" dirty="0"/>
              <a:t>Efekty powinny zostać </a:t>
            </a:r>
            <a:r>
              <a:rPr lang="pl-PL" sz="1600" b="1" dirty="0"/>
              <a:t>sparametryzowane  i następnie zaprezentowane w sposób wymierny, z podaniem jednostek</a:t>
            </a:r>
            <a:r>
              <a:rPr lang="pl-PL" sz="1600" dirty="0"/>
              <a:t>, zarówno w ujęciu rocznym jak i jednostkowym (np. na jednostkę gotowego produktu/jednostkę surowca/czas pracy);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l-PL" sz="1600" dirty="0"/>
              <a:t>Należy pamiętać, że </a:t>
            </a:r>
            <a:r>
              <a:rPr lang="pl-PL" sz="1600" b="1" dirty="0"/>
              <a:t>z przedstawionego efektu należy się rozliczyć po zakończeniu realizacji przedsięwzięcia</a:t>
            </a:r>
            <a:r>
              <a:rPr lang="pl-PL" sz="1600" dirty="0"/>
              <a:t>, stanowi on zobowiązanie umowne! Efekt powinien więc być określony w sposób wiarygodny, „bezpieczny”, powinien również zostać zaproponowany sposób jego potwierdzenia na zakończenie realizacji projektu i w okresie trwałości.   </a:t>
            </a:r>
          </a:p>
          <a:p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41544436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wal 9">
            <a:extLst>
              <a:ext uri="{FF2B5EF4-FFF2-40B4-BE49-F238E27FC236}">
                <a16:creationId xmlns:a16="http://schemas.microsoft.com/office/drawing/2014/main" id="{86767B94-9E71-04D6-D43E-299A772022F6}"/>
              </a:ext>
            </a:extLst>
          </p:cNvPr>
          <p:cNvSpPr/>
          <p:nvPr/>
        </p:nvSpPr>
        <p:spPr>
          <a:xfrm>
            <a:off x="4156364" y="3293806"/>
            <a:ext cx="1034472" cy="38226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Owal 11">
            <a:extLst>
              <a:ext uri="{FF2B5EF4-FFF2-40B4-BE49-F238E27FC236}">
                <a16:creationId xmlns:a16="http://schemas.microsoft.com/office/drawing/2014/main" id="{02615D3D-12BC-94B0-9A0D-085B407F540B}"/>
              </a:ext>
            </a:extLst>
          </p:cNvPr>
          <p:cNvSpPr/>
          <p:nvPr/>
        </p:nvSpPr>
        <p:spPr>
          <a:xfrm>
            <a:off x="2327564" y="6091721"/>
            <a:ext cx="988291" cy="37362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Owal 10">
            <a:extLst>
              <a:ext uri="{FF2B5EF4-FFF2-40B4-BE49-F238E27FC236}">
                <a16:creationId xmlns:a16="http://schemas.microsoft.com/office/drawing/2014/main" id="{E46F7425-14E5-9925-9320-AF444BEF677E}"/>
              </a:ext>
            </a:extLst>
          </p:cNvPr>
          <p:cNvSpPr/>
          <p:nvPr/>
        </p:nvSpPr>
        <p:spPr>
          <a:xfrm>
            <a:off x="2142837" y="4562168"/>
            <a:ext cx="757680" cy="37362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12F3A3B6-EAAF-9D8B-B760-72E446A8E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277" y="108155"/>
            <a:ext cx="10842523" cy="921793"/>
          </a:xfrm>
        </p:spPr>
        <p:txBody>
          <a:bodyPr>
            <a:normAutofit/>
          </a:bodyPr>
          <a:lstStyle/>
          <a:p>
            <a:r>
              <a:rPr lang="pl-PL" sz="2800" b="1" dirty="0"/>
              <a:t>Kryterium II: Wykonalność przedsięwzięcia</a:t>
            </a:r>
            <a:endParaRPr lang="pl-PL" sz="28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FE5E7EB-6C83-50F8-4E0E-0066263A1C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l" rtl="0">
              <a:buNone/>
            </a:pPr>
            <a:endParaRPr lang="en-US" sz="1600" b="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pl-PL" sz="1600" b="0" dirty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endParaRPr lang="pl-PL" sz="1600" dirty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endParaRPr lang="pl-PL" sz="1600" b="0" dirty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endParaRPr lang="pl-PL" sz="1600" dirty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endParaRPr lang="pl-PL" sz="1600" b="0" dirty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endParaRPr lang="pl-PL" sz="1600" dirty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endParaRPr lang="en-US" sz="1600" b="0" dirty="0">
              <a:solidFill>
                <a:schemeClr val="tx1"/>
              </a:solidFill>
            </a:endParaRPr>
          </a:p>
          <a:p>
            <a:endParaRPr lang="pl-PL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91BE3CC8-8A09-D0EC-DB20-710DB51C3B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2811972"/>
              </p:ext>
            </p:extLst>
          </p:nvPr>
        </p:nvGraphicFramePr>
        <p:xfrm>
          <a:off x="188005" y="1425676"/>
          <a:ext cx="11800795" cy="53045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pole tekstowe 4">
            <a:extLst>
              <a:ext uri="{FF2B5EF4-FFF2-40B4-BE49-F238E27FC236}">
                <a16:creationId xmlns:a16="http://schemas.microsoft.com/office/drawing/2014/main" id="{464B1BA1-7989-5185-E9D2-E558DD6B91B3}"/>
              </a:ext>
            </a:extLst>
          </p:cNvPr>
          <p:cNvSpPr txBox="1"/>
          <p:nvPr/>
        </p:nvSpPr>
        <p:spPr>
          <a:xfrm>
            <a:off x="188005" y="2060993"/>
            <a:ext cx="11711709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1200"/>
              </a:spcAft>
            </a:pPr>
            <a:r>
              <a:rPr lang="pl-PL" sz="1800" b="1" dirty="0"/>
              <a:t>Spełnienie kryterium - </a:t>
            </a:r>
            <a:r>
              <a:rPr lang="pl-PL" sz="1800" b="0" dirty="0"/>
              <a:t>uzyskanie minimum 1 punktu. Można uzyskać </a:t>
            </a:r>
            <a:r>
              <a:rPr lang="pl-PL" sz="1800" b="1" dirty="0"/>
              <a:t>1 lub 2 punkty </a:t>
            </a:r>
            <a:r>
              <a:rPr lang="pl-PL" sz="1800" b="0" dirty="0"/>
              <a:t>z wagą 2 (czyli odpowiednio </a:t>
            </a:r>
            <a:r>
              <a:rPr lang="pl-PL" sz="1800" b="1" u="sng" dirty="0"/>
              <a:t>2 lub 4 punkty</a:t>
            </a:r>
            <a:r>
              <a:rPr lang="pl-PL" sz="1800" b="1" dirty="0"/>
              <a:t>).</a:t>
            </a:r>
            <a:endParaRPr lang="pl-PL" dirty="0"/>
          </a:p>
          <a:p>
            <a:pPr algn="just">
              <a:spcAft>
                <a:spcPts val="1200"/>
              </a:spcAft>
            </a:pPr>
            <a:r>
              <a:rPr lang="pl-PL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Projekt uzyskuje ocenę maksymalną (tj. 2 pkt) gdy </a:t>
            </a:r>
            <a:r>
              <a:rPr lang="pl-PL" sz="18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przedstawiono </a:t>
            </a:r>
            <a:r>
              <a:rPr lang="pl-PL" sz="1800" b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przejrzystą strukturę realizacji projektu i podział zadań umożliwiające prawidłowe zarządzanie, obsługę, nadzór i wykonawstwo projektu; podział kompetencji i odpowiedzialności oraz kwestie organizacyjne zostały odpowiednio zaplanowane i szczegółowo opisane.</a:t>
            </a:r>
          </a:p>
          <a:p>
            <a:pPr algn="just">
              <a:spcAft>
                <a:spcPts val="1200"/>
              </a:spcAft>
            </a:pPr>
            <a:r>
              <a:rPr lang="pl-PL" sz="18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Projekt uzyskuje 1 pkt gdy przedstawiono informacje o strukturze instytucjonalnej oraz o dysponowaniu niezbędnym potencjałem organizacyjnym potrzebnym do realizacji projektu, </a:t>
            </a:r>
            <a:r>
              <a:rPr lang="pl-PL" sz="1800" b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jednak nie wykazano w sposób wystarczający, że pozwoli to na prawidłową realizację projektu </a:t>
            </a:r>
            <a:r>
              <a:rPr lang="pl-PL" sz="18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w tym  zarządzanie, obsługę, nadzór i wykonawstwo projektu, a </a:t>
            </a:r>
            <a:r>
              <a:rPr lang="pl-PL" sz="1800" b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struktura realizacji oraz podział kompetencji i odpowiedzialności budzą wątpliwości</a:t>
            </a:r>
            <a:r>
              <a:rPr lang="pl-PL" sz="18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spcAft>
                <a:spcPts val="1200"/>
              </a:spcAft>
            </a:pPr>
            <a:r>
              <a:rPr lang="pl-PL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Ocenę negatywną (0 pkt) otrzymuje projekt, dla którego </a:t>
            </a:r>
            <a:r>
              <a:rPr lang="pl-PL" sz="18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brak odpowiednich informacji o strukturze instytucjonalnej oraz o dysponowaniu niezbędnym potencjałem organizacyjnym potrzebnym do jego realizacji.</a:t>
            </a:r>
          </a:p>
          <a:p>
            <a:endParaRPr lang="pl-PL" sz="1800" dirty="0">
              <a:solidFill>
                <a:srgbClr val="000000"/>
              </a:solidFill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8F387B9D-2D8F-F162-A7DF-15F75DA4A443}"/>
              </a:ext>
            </a:extLst>
          </p:cNvPr>
          <p:cNvSpPr txBox="1"/>
          <p:nvPr/>
        </p:nvSpPr>
        <p:spPr>
          <a:xfrm>
            <a:off x="277091" y="1422174"/>
            <a:ext cx="114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4. Ocena wykonalności przedsięwzięcia </a:t>
            </a:r>
          </a:p>
        </p:txBody>
      </p:sp>
      <p:sp>
        <p:nvSpPr>
          <p:cNvPr id="22" name="Objaśnienie: strzałka w lewo 21">
            <a:extLst>
              <a:ext uri="{FF2B5EF4-FFF2-40B4-BE49-F238E27FC236}">
                <a16:creationId xmlns:a16="http://schemas.microsoft.com/office/drawing/2014/main" id="{469DA571-EDBB-BE14-381A-38C984B28065}"/>
              </a:ext>
            </a:extLst>
          </p:cNvPr>
          <p:cNvSpPr/>
          <p:nvPr/>
        </p:nvSpPr>
        <p:spPr>
          <a:xfrm rot="21126413">
            <a:off x="6947864" y="1473948"/>
            <a:ext cx="3955918" cy="1008705"/>
          </a:xfrm>
          <a:prstGeom prst="leftArrowCallout">
            <a:avLst/>
          </a:prstGeom>
          <a:solidFill>
            <a:schemeClr val="bg2"/>
          </a:solidFill>
          <a:effectLst>
            <a:glow rad="101600">
              <a:schemeClr val="accent4">
                <a:satMod val="175000"/>
                <a:alpha val="40000"/>
              </a:schemeClr>
            </a:glo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8" name="Grafika 17" descr="Cykl z osobami kontur">
            <a:extLst>
              <a:ext uri="{FF2B5EF4-FFF2-40B4-BE49-F238E27FC236}">
                <a16:creationId xmlns:a16="http://schemas.microsoft.com/office/drawing/2014/main" id="{F7F7AE2B-D863-45A4-B096-7241A7F344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702006" y="1286135"/>
            <a:ext cx="1036821" cy="914400"/>
          </a:xfrm>
          <a:prstGeom prst="rect">
            <a:avLst/>
          </a:prstGeom>
        </p:spPr>
      </p:pic>
      <p:pic>
        <p:nvPicPr>
          <p:cNvPr id="20" name="Grafika 19" descr="Schemat decyzyjny z wypełnieniem pełnym">
            <a:extLst>
              <a:ext uri="{FF2B5EF4-FFF2-40B4-BE49-F238E27FC236}">
                <a16:creationId xmlns:a16="http://schemas.microsoft.com/office/drawing/2014/main" id="{E0424417-4AB1-D70B-B3F3-7485AFC4697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618069" y="148841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2356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wal 8">
            <a:extLst>
              <a:ext uri="{FF2B5EF4-FFF2-40B4-BE49-F238E27FC236}">
                <a16:creationId xmlns:a16="http://schemas.microsoft.com/office/drawing/2014/main" id="{B24910A3-210B-1824-8A85-B6E91F9CD547}"/>
              </a:ext>
            </a:extLst>
          </p:cNvPr>
          <p:cNvSpPr/>
          <p:nvPr/>
        </p:nvSpPr>
        <p:spPr>
          <a:xfrm>
            <a:off x="2345167" y="4876800"/>
            <a:ext cx="699247" cy="45899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Owal 7">
            <a:extLst>
              <a:ext uri="{FF2B5EF4-FFF2-40B4-BE49-F238E27FC236}">
                <a16:creationId xmlns:a16="http://schemas.microsoft.com/office/drawing/2014/main" id="{87315087-03D8-638E-9BC6-3FB4C1DE0B43}"/>
              </a:ext>
            </a:extLst>
          </p:cNvPr>
          <p:cNvSpPr/>
          <p:nvPr/>
        </p:nvSpPr>
        <p:spPr>
          <a:xfrm>
            <a:off x="2205317" y="3668358"/>
            <a:ext cx="699247" cy="36576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Owal 6">
            <a:extLst>
              <a:ext uri="{FF2B5EF4-FFF2-40B4-BE49-F238E27FC236}">
                <a16:creationId xmlns:a16="http://schemas.microsoft.com/office/drawing/2014/main" id="{000B8D6F-24BE-7E4C-5F11-9917F162FC95}"/>
              </a:ext>
            </a:extLst>
          </p:cNvPr>
          <p:cNvSpPr/>
          <p:nvPr/>
        </p:nvSpPr>
        <p:spPr>
          <a:xfrm>
            <a:off x="4336026" y="2703871"/>
            <a:ext cx="1189703" cy="38345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12F3A3B6-EAAF-9D8B-B760-72E446A8E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277" y="108155"/>
            <a:ext cx="10842523" cy="921793"/>
          </a:xfrm>
        </p:spPr>
        <p:txBody>
          <a:bodyPr>
            <a:normAutofit/>
          </a:bodyPr>
          <a:lstStyle/>
          <a:p>
            <a:r>
              <a:rPr lang="pl-PL" sz="2800" b="1" dirty="0"/>
              <a:t>Kryterium II: Wykonalność przedsięwzięcia</a:t>
            </a:r>
            <a:endParaRPr lang="pl-PL" sz="28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FE5E7EB-6C83-50F8-4E0E-0066263A1C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l" rtl="0">
              <a:buNone/>
            </a:pPr>
            <a:endParaRPr lang="en-US" sz="1600" b="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pl-PL" sz="1600" b="0" dirty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endParaRPr lang="pl-PL" sz="1600" dirty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endParaRPr lang="pl-PL" sz="1600" b="0" dirty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endParaRPr lang="pl-PL" sz="1600" dirty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endParaRPr lang="pl-PL" sz="1600" b="0" dirty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endParaRPr lang="pl-PL" sz="1600" dirty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endParaRPr lang="en-US" sz="1600" b="0" dirty="0">
              <a:solidFill>
                <a:schemeClr val="tx1"/>
              </a:solidFill>
            </a:endParaRPr>
          </a:p>
          <a:p>
            <a:endParaRPr lang="pl-PL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91BE3CC8-8A09-D0EC-DB20-710DB51C3B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7362371"/>
              </p:ext>
            </p:extLst>
          </p:nvPr>
        </p:nvGraphicFramePr>
        <p:xfrm>
          <a:off x="188005" y="1271423"/>
          <a:ext cx="11800795" cy="54784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pole tekstowe 4">
            <a:extLst>
              <a:ext uri="{FF2B5EF4-FFF2-40B4-BE49-F238E27FC236}">
                <a16:creationId xmlns:a16="http://schemas.microsoft.com/office/drawing/2014/main" id="{464B1BA1-7989-5185-E9D2-E558DD6B91B3}"/>
              </a:ext>
            </a:extLst>
          </p:cNvPr>
          <p:cNvSpPr txBox="1"/>
          <p:nvPr/>
        </p:nvSpPr>
        <p:spPr>
          <a:xfrm>
            <a:off x="277091" y="1995055"/>
            <a:ext cx="11711709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pl-PL" sz="1800" b="1" dirty="0"/>
              <a:t>Spełnienie kryterium - </a:t>
            </a:r>
            <a:r>
              <a:rPr lang="pl-PL" sz="1800" b="0" dirty="0"/>
              <a:t>uzyskanie minimum 1 punktu. Można uzyskać </a:t>
            </a:r>
            <a:r>
              <a:rPr lang="pl-PL" sz="1800" b="1" dirty="0"/>
              <a:t>1 lub 2 punkty </a:t>
            </a:r>
            <a:r>
              <a:rPr lang="pl-PL" sz="1800" b="0" dirty="0"/>
              <a:t>z wagą 2 (czyli odpowiednio </a:t>
            </a:r>
            <a:r>
              <a:rPr lang="pl-PL" sz="1800" b="1" u="sng" dirty="0"/>
              <a:t>2 lub 4 punkty</a:t>
            </a:r>
            <a:r>
              <a:rPr lang="pl-PL" sz="1800" b="1" dirty="0"/>
              <a:t>).</a:t>
            </a:r>
          </a:p>
          <a:p>
            <a:pPr algn="just">
              <a:spcAft>
                <a:spcPts val="1200"/>
              </a:spcAft>
            </a:pPr>
            <a:r>
              <a:rPr lang="pl-PL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Projekt uzyskuje ocenę maksymalną (tj. 2 pkt) gdy </a:t>
            </a:r>
            <a:r>
              <a:rPr lang="pl-PL" b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uzasadniono posiadanie  doświadczenia w realizacji projektów inwestycyjnych oraz zasobów materialnych i kadrowych niezbędnych do prawidłowej realizacji przedsięwzięcia, zgodnie z zaplanowaną strukturą realizacji projektu.</a:t>
            </a:r>
          </a:p>
          <a:p>
            <a:pPr algn="just">
              <a:spcAft>
                <a:spcPts val="1200"/>
              </a:spcAft>
            </a:pPr>
            <a:r>
              <a:rPr lang="pl-PL" sz="18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Projekt uzyskuje 1 pkt gdy posiadane </a:t>
            </a:r>
            <a:r>
              <a:rPr lang="pl-PL" sz="1800" b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zasoby materialne i kadrowe </a:t>
            </a:r>
            <a:r>
              <a:rPr lang="pl-PL" sz="18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niezbędne do prawidłowej realizacji przedsięwzięcia </a:t>
            </a:r>
            <a:r>
              <a:rPr lang="pl-PL" sz="1800" b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nie są zgodne z zaplanowaną strukturą realizacji projektu lub budzą wątpliwości</a:t>
            </a:r>
            <a:r>
              <a:rPr lang="pl-PL" sz="18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;  wskazano zidentyfikowane braki w tym zakresie, ale uprawdopodobniono możliwość pozyskania takich zasobów;</a:t>
            </a:r>
          </a:p>
          <a:p>
            <a:pPr algn="just">
              <a:spcAft>
                <a:spcPts val="1200"/>
              </a:spcAft>
            </a:pPr>
            <a:r>
              <a:rPr lang="pl-PL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Ocenę negatywną (0 pkt) otrzymuje projekt w sytuacji, gdy </a:t>
            </a:r>
            <a:r>
              <a:rPr lang="pl-PL" b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brak  informacji o dysponowaniu niezbędnymi zasobami materialnymi i kadrowymi </a:t>
            </a:r>
            <a:r>
              <a:rPr lang="pl-PL" b="1" u="sng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lub</a:t>
            </a:r>
            <a:r>
              <a:rPr lang="pl-PL" b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Wnioskodawca nie posiada niezbędnych zasobów oraz nie uprawdopodobnił możliwości ich pozyskania;</a:t>
            </a:r>
            <a:endParaRPr lang="pl-PL" sz="1800" b="1" dirty="0">
              <a:solidFill>
                <a:srgbClr val="000000"/>
              </a:solidFill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1200"/>
              </a:spcAft>
            </a:pPr>
            <a:endParaRPr lang="pl-PL" dirty="0"/>
          </a:p>
        </p:txBody>
      </p:sp>
      <p:pic>
        <p:nvPicPr>
          <p:cNvPr id="13" name="Grafika 12" descr="Narzędzia z wypełnieniem pełnym">
            <a:extLst>
              <a:ext uri="{FF2B5EF4-FFF2-40B4-BE49-F238E27FC236}">
                <a16:creationId xmlns:a16="http://schemas.microsoft.com/office/drawing/2014/main" id="{0967533A-A492-5117-5D15-D4502ECC16C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697879" y="1249129"/>
            <a:ext cx="845971" cy="667511"/>
          </a:xfrm>
          <a:prstGeom prst="rect">
            <a:avLst/>
          </a:prstGeom>
        </p:spPr>
      </p:pic>
      <p:pic>
        <p:nvPicPr>
          <p:cNvPr id="23" name="Grafika 22" descr="Grupa osób z wypełnieniem pełnym">
            <a:extLst>
              <a:ext uri="{FF2B5EF4-FFF2-40B4-BE49-F238E27FC236}">
                <a16:creationId xmlns:a16="http://schemas.microsoft.com/office/drawing/2014/main" id="{2B48D6AC-66FC-1943-AFE1-762B4AC3E3F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1157387">
            <a:off x="5833230" y="1213042"/>
            <a:ext cx="844566" cy="661070"/>
          </a:xfrm>
          <a:prstGeom prst="rect">
            <a:avLst/>
          </a:prstGeom>
        </p:spPr>
      </p:pic>
      <p:pic>
        <p:nvPicPr>
          <p:cNvPr id="25" name="Grafika 24" descr="Dźwig kontur">
            <a:extLst>
              <a:ext uri="{FF2B5EF4-FFF2-40B4-BE49-F238E27FC236}">
                <a16:creationId xmlns:a16="http://schemas.microsoft.com/office/drawing/2014/main" id="{FA0A513B-BC0A-A532-FB76-D3016286254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20540367">
            <a:off x="6880436" y="110247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6793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wal 13">
            <a:extLst>
              <a:ext uri="{FF2B5EF4-FFF2-40B4-BE49-F238E27FC236}">
                <a16:creationId xmlns:a16="http://schemas.microsoft.com/office/drawing/2014/main" id="{14E5866E-4502-B3AF-879E-2509EAB5FB26}"/>
              </a:ext>
            </a:extLst>
          </p:cNvPr>
          <p:cNvSpPr/>
          <p:nvPr/>
        </p:nvSpPr>
        <p:spPr>
          <a:xfrm>
            <a:off x="10353964" y="5586577"/>
            <a:ext cx="905163" cy="44476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Owal 12">
            <a:extLst>
              <a:ext uri="{FF2B5EF4-FFF2-40B4-BE49-F238E27FC236}">
                <a16:creationId xmlns:a16="http://schemas.microsoft.com/office/drawing/2014/main" id="{454B23EB-3817-7F10-DF12-46EC707C09E9}"/>
              </a:ext>
            </a:extLst>
          </p:cNvPr>
          <p:cNvSpPr/>
          <p:nvPr/>
        </p:nvSpPr>
        <p:spPr>
          <a:xfrm>
            <a:off x="8423564" y="4522839"/>
            <a:ext cx="710605" cy="34412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Owal 11">
            <a:extLst>
              <a:ext uri="{FF2B5EF4-FFF2-40B4-BE49-F238E27FC236}">
                <a16:creationId xmlns:a16="http://schemas.microsoft.com/office/drawing/2014/main" id="{D69424E3-E155-F449-61DC-066C378BD1A7}"/>
              </a:ext>
            </a:extLst>
          </p:cNvPr>
          <p:cNvSpPr/>
          <p:nvPr/>
        </p:nvSpPr>
        <p:spPr>
          <a:xfrm>
            <a:off x="3903406" y="3075709"/>
            <a:ext cx="884904" cy="43440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12F3A3B6-EAAF-9D8B-B760-72E446A8E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277" y="108155"/>
            <a:ext cx="10842523" cy="921793"/>
          </a:xfrm>
        </p:spPr>
        <p:txBody>
          <a:bodyPr>
            <a:normAutofit/>
          </a:bodyPr>
          <a:lstStyle/>
          <a:p>
            <a:r>
              <a:rPr lang="pl-PL" sz="2800" b="1" dirty="0"/>
              <a:t>Kryterium II: Wykonalność przedsięwzięcia</a:t>
            </a:r>
            <a:endParaRPr lang="pl-PL" sz="28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FE5E7EB-6C83-50F8-4E0E-0066263A1C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l" rtl="0">
              <a:buNone/>
            </a:pPr>
            <a:endParaRPr lang="en-US" sz="1600" b="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pl-PL" sz="1600" b="0" dirty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endParaRPr lang="pl-PL" sz="1600" dirty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endParaRPr lang="pl-PL" sz="1600" b="0" dirty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endParaRPr lang="pl-PL" sz="1600" dirty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endParaRPr lang="pl-PL" sz="1600" b="0" dirty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endParaRPr lang="pl-PL" sz="1600" dirty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endParaRPr lang="en-US" sz="1600" b="0" dirty="0">
              <a:solidFill>
                <a:schemeClr val="tx1"/>
              </a:solidFill>
            </a:endParaRPr>
          </a:p>
          <a:p>
            <a:endParaRPr lang="pl-PL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91BE3CC8-8A09-D0EC-DB20-710DB51C3B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8896862"/>
              </p:ext>
            </p:extLst>
          </p:nvPr>
        </p:nvGraphicFramePr>
        <p:xfrm>
          <a:off x="188005" y="1271423"/>
          <a:ext cx="11800795" cy="54784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pole tekstowe 3">
            <a:extLst>
              <a:ext uri="{FF2B5EF4-FFF2-40B4-BE49-F238E27FC236}">
                <a16:creationId xmlns:a16="http://schemas.microsoft.com/office/drawing/2014/main" id="{9976E5BB-3195-9C67-75D6-9963F33CB026}"/>
              </a:ext>
            </a:extLst>
          </p:cNvPr>
          <p:cNvSpPr txBox="1"/>
          <p:nvPr/>
        </p:nvSpPr>
        <p:spPr>
          <a:xfrm>
            <a:off x="363794" y="2300748"/>
            <a:ext cx="1142508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Spełnienie kryterium 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uzyskanie minimum </a:t>
            </a: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punktów. 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Można uzyskać </a:t>
            </a: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lub 3 punkty 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 wagą 2 (czyli odpowiednio </a:t>
            </a:r>
            <a:r>
              <a:rPr kumimoji="0" lang="pl-PL" sz="18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 lub 6 punktów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Projekt uzyskuje ocenę maksymalną (tj. 3 pkt) </a:t>
            </a: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gdy istnieje pełna udokumentowana gotowość realizacyjna projektu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tj. wnioskodawca posiada pozwolenia i decyzje administracyjne, niezbędne uzgodnienia, pełną dokumentację techniczną i projektową, prawa do gruntów i obiektów (o ile dotyczy).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Gdy </a:t>
            </a:r>
            <a:r>
              <a:rPr lang="pl-PL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brak niezbędnych dokumentów </a:t>
            </a:r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(wszystkich lub części), lecz </a:t>
            </a:r>
            <a:r>
              <a:rPr lang="pl-PL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przedłożono realistyczny harmonogram ich pozyskiwania</a:t>
            </a:r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który jest zgodny z harmonogramem realizacji projektu przyznawane są 2 pkt.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 pozostałych przypadkach, tj. </a:t>
            </a:r>
            <a:r>
              <a:rPr lang="pl-PL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brak</a:t>
            </a:r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całości lub części niezbędnej ww. </a:t>
            </a:r>
            <a:r>
              <a:rPr lang="pl-PL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dokumentacji oraz brak realistycznego harmonogramu jej pozyskiwania</a:t>
            </a:r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u="sng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lub</a:t>
            </a:r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też </a:t>
            </a:r>
            <a:r>
              <a:rPr lang="pl-PL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przedstawiony harmonogram nie jest zgodny z harmonogramem wdrażania projektu </a:t>
            </a:r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(tj. nie umożliwia realizacji projektu w założonych terminach) projekt otrzymuje ocenę negatywną (tj. 0 pkt).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Grafika 23" descr="Karteczki samoprzylepne kontur">
            <a:extLst>
              <a:ext uri="{FF2B5EF4-FFF2-40B4-BE49-F238E27FC236}">
                <a16:creationId xmlns:a16="http://schemas.microsoft.com/office/drawing/2014/main" id="{AF6CE3C0-03FC-3B19-C1E5-CCE08870622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107381" y="1029948"/>
            <a:ext cx="1510146" cy="127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2458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wal 7">
            <a:extLst>
              <a:ext uri="{FF2B5EF4-FFF2-40B4-BE49-F238E27FC236}">
                <a16:creationId xmlns:a16="http://schemas.microsoft.com/office/drawing/2014/main" id="{FE9222DF-FF34-771C-D7D4-683A8C0BF459}"/>
              </a:ext>
            </a:extLst>
          </p:cNvPr>
          <p:cNvSpPr/>
          <p:nvPr/>
        </p:nvSpPr>
        <p:spPr>
          <a:xfrm>
            <a:off x="3824749" y="6383268"/>
            <a:ext cx="830378" cy="35399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Owal 6">
            <a:extLst>
              <a:ext uri="{FF2B5EF4-FFF2-40B4-BE49-F238E27FC236}">
                <a16:creationId xmlns:a16="http://schemas.microsoft.com/office/drawing/2014/main" id="{86D2C630-85D9-4E24-FFED-6232F75B6235}"/>
              </a:ext>
            </a:extLst>
          </p:cNvPr>
          <p:cNvSpPr/>
          <p:nvPr/>
        </p:nvSpPr>
        <p:spPr>
          <a:xfrm>
            <a:off x="5447071" y="5683045"/>
            <a:ext cx="648929" cy="41295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5" name="Owal 4">
            <a:extLst>
              <a:ext uri="{FF2B5EF4-FFF2-40B4-BE49-F238E27FC236}">
                <a16:creationId xmlns:a16="http://schemas.microsoft.com/office/drawing/2014/main" id="{B2E8D8FA-9D52-EC53-0BD5-1DB00EFDB58C}"/>
              </a:ext>
            </a:extLst>
          </p:cNvPr>
          <p:cNvSpPr/>
          <p:nvPr/>
        </p:nvSpPr>
        <p:spPr>
          <a:xfrm>
            <a:off x="3932903" y="2517058"/>
            <a:ext cx="825910" cy="36379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12F3A3B6-EAAF-9D8B-B760-72E446A8E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277" y="108155"/>
            <a:ext cx="10842523" cy="921793"/>
          </a:xfrm>
        </p:spPr>
        <p:txBody>
          <a:bodyPr>
            <a:normAutofit/>
          </a:bodyPr>
          <a:lstStyle/>
          <a:p>
            <a:r>
              <a:rPr lang="pl-PL" sz="2800" b="1" dirty="0"/>
              <a:t>Kryterium II: Wykonalność przedsięwzięcia</a:t>
            </a:r>
            <a:endParaRPr lang="pl-PL" sz="28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FE5E7EB-6C83-50F8-4E0E-0066263A1C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l" rtl="0">
              <a:buNone/>
            </a:pPr>
            <a:endParaRPr lang="en-US" sz="1600" b="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pl-PL" sz="1600" b="0" dirty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endParaRPr lang="pl-PL" sz="1600" dirty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endParaRPr lang="pl-PL" sz="1600" b="0" dirty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endParaRPr lang="pl-PL" sz="1600" dirty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endParaRPr lang="pl-PL" sz="1600" b="0" dirty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endParaRPr lang="pl-PL" sz="1600" dirty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endParaRPr lang="en-US" sz="1600" b="0" dirty="0">
              <a:solidFill>
                <a:schemeClr val="tx1"/>
              </a:solidFill>
            </a:endParaRPr>
          </a:p>
          <a:p>
            <a:endParaRPr lang="pl-PL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91BE3CC8-8A09-D0EC-DB20-710DB51C3B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2146383"/>
              </p:ext>
            </p:extLst>
          </p:nvPr>
        </p:nvGraphicFramePr>
        <p:xfrm>
          <a:off x="195602" y="1029948"/>
          <a:ext cx="11800795" cy="5707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pole tekstowe 3">
            <a:extLst>
              <a:ext uri="{FF2B5EF4-FFF2-40B4-BE49-F238E27FC236}">
                <a16:creationId xmlns:a16="http://schemas.microsoft.com/office/drawing/2014/main" id="{9976E5BB-3195-9C67-75D6-9963F33CB026}"/>
              </a:ext>
            </a:extLst>
          </p:cNvPr>
          <p:cNvSpPr txBox="1"/>
          <p:nvPr/>
        </p:nvSpPr>
        <p:spPr>
          <a:xfrm>
            <a:off x="363794" y="1809135"/>
            <a:ext cx="11493909" cy="5162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Spełnienie kryterium 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uzyskanie minimum 1 </a:t>
            </a: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punktu. 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Można uzyskać </a:t>
            </a: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lub 2 punkty 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 wagą 2 (czyli odpowiednio </a:t>
            </a:r>
            <a:r>
              <a:rPr kumimoji="0" lang="pl-PL" sz="18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lub 4 punkty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Projekt uzyskuje ocenę maksymalną (tj. 2 pkt) gdy </a:t>
            </a: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przedstawiono realistyczny harmonogram wdrażania przedsięwzięcia 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(w tym harmonogram niezbędnych do realizacji projektu zamówień), w szczególności</a:t>
            </a: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określono kamienie milowe wraz ze zidentyfikowaniem ewentualnych </a:t>
            </a:r>
            <a:r>
              <a:rPr kumimoji="0" lang="pl-PL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ryzyk</a:t>
            </a: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 zagrożeń oraz określeniem sposobu przeciwdziałania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uprawdopodobniono wykonalność ekologiczno-techniczną przedsięwzięcia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tj. zaproponowana technologia/rozwiązanie, parametry techniczne wykorzystanych materiałów i urządzeń, skala realizacji projektu pozwolą na </a:t>
            </a: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osiągnięcie zakładanych efektów ekologicznych i rzeczowych.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Oceniana będzie wykonalność czasowa przedsięwzięcia w ramach zaproponowanego harmonogramu.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Jeżeli spełniono ww. warunki, tj. przedstawiono realistyczny harmonogramu wdrażania przedsięwzięcia, określono kamienie milowe,  zidentyfikowano ryzyka i zagrożenia, określono sposoby </a:t>
            </a:r>
            <a:r>
              <a:rPr lang="pl-PL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mitygacji</a:t>
            </a:r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zidentyfikowanych </a:t>
            </a:r>
            <a:r>
              <a:rPr lang="pl-PL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ryzyk</a:t>
            </a:r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jednak </a:t>
            </a:r>
            <a:r>
              <a:rPr lang="pl-PL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wątpliwości budzi  wykonalność czasowa przedsięwzięcia </a:t>
            </a:r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 ramach zaproponowanego harmonogramu  w odniesieniu do zakresu rzeczowego projektu </a:t>
            </a:r>
            <a:r>
              <a:rPr lang="pl-PL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oraz czy zaplanowany zakres  projektu pozwoli na osiągnięcie w terminie zakładanych efektów ekologicznych i  rzeczowych </a:t>
            </a:r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projekt uzyskuje 1 pkt.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Jeżeli nie spełniono tych warunków, nie uprawdopodobniono wykonalności </a:t>
            </a:r>
            <a:r>
              <a:rPr kumimoji="0" lang="pl-PL" sz="18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ekologiczno</a:t>
            </a:r>
            <a:r>
              <a:rPr kumimoji="0" lang="pl-PL" sz="1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technicznej przedsięwzięcia projekt zostaje oceniony negatywnie ( 0 pkt).</a:t>
            </a:r>
          </a:p>
        </p:txBody>
      </p:sp>
      <p:sp>
        <p:nvSpPr>
          <p:cNvPr id="17" name="Zwój: pionowy 16">
            <a:extLst>
              <a:ext uri="{FF2B5EF4-FFF2-40B4-BE49-F238E27FC236}">
                <a16:creationId xmlns:a16="http://schemas.microsoft.com/office/drawing/2014/main" id="{431C8403-E794-8D54-9CA5-7DA3AD0629F7}"/>
              </a:ext>
            </a:extLst>
          </p:cNvPr>
          <p:cNvSpPr/>
          <p:nvPr/>
        </p:nvSpPr>
        <p:spPr>
          <a:xfrm rot="1743280">
            <a:off x="7789539" y="369656"/>
            <a:ext cx="1265382" cy="1386148"/>
          </a:xfrm>
          <a:prstGeom prst="verticalScroll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9" name="Grafika 18" descr="Kalendarz dzienny kontur">
            <a:extLst>
              <a:ext uri="{FF2B5EF4-FFF2-40B4-BE49-F238E27FC236}">
                <a16:creationId xmlns:a16="http://schemas.microsoft.com/office/drawing/2014/main" id="{A3DF9E91-3559-09BC-483E-E2E65E42947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808113">
            <a:off x="7965029" y="560957"/>
            <a:ext cx="914400" cy="981844"/>
          </a:xfrm>
          <a:prstGeom prst="rect">
            <a:avLst/>
          </a:prstGeom>
        </p:spPr>
      </p:pic>
      <p:sp>
        <p:nvSpPr>
          <p:cNvPr id="45" name="pole tekstowe 44">
            <a:extLst>
              <a:ext uri="{FF2B5EF4-FFF2-40B4-BE49-F238E27FC236}">
                <a16:creationId xmlns:a16="http://schemas.microsoft.com/office/drawing/2014/main" id="{AECF3656-6249-EB14-05E0-F3E91D0FC78E}"/>
              </a:ext>
            </a:extLst>
          </p:cNvPr>
          <p:cNvSpPr txBox="1"/>
          <p:nvPr/>
        </p:nvSpPr>
        <p:spPr>
          <a:xfrm rot="1720692">
            <a:off x="7737094" y="1416875"/>
            <a:ext cx="93822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 dirty="0"/>
              <a:t>harmonogram</a:t>
            </a:r>
          </a:p>
        </p:txBody>
      </p:sp>
    </p:spTree>
    <p:extLst>
      <p:ext uri="{BB962C8B-B14F-4D97-AF65-F5344CB8AC3E}">
        <p14:creationId xmlns:p14="http://schemas.microsoft.com/office/powerpoint/2010/main" val="601512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Kryteria selekcji</a:t>
            </a:r>
          </a:p>
        </p:txBody>
      </p:sp>
      <p:sp>
        <p:nvSpPr>
          <p:cNvPr id="9" name="Symbol zastępczy zawartości 8">
            <a:extLst>
              <a:ext uri="{FF2B5EF4-FFF2-40B4-BE49-F238E27FC236}">
                <a16:creationId xmlns:a16="http://schemas.microsoft.com/office/drawing/2014/main" id="{2F55660F-C146-55A8-7C56-1E56BA725F4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11278" y="1602830"/>
            <a:ext cx="8946758" cy="45741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b="1" dirty="0"/>
              <a:t>Kryteria selekcji – pkt 8.2 Programu Priorytetowego</a:t>
            </a:r>
          </a:p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r>
              <a:rPr lang="pl-PL" sz="2000" dirty="0"/>
              <a:t>Wniosek składany po zaproszeniu po pozytywnie ocenionej fiszce oceniany jest </a:t>
            </a:r>
            <a:r>
              <a:rPr lang="pl-PL" sz="2000" b="1" dirty="0"/>
              <a:t>według kryteriów selekcji</a:t>
            </a:r>
            <a:r>
              <a:rPr lang="pl-PL" sz="2000" dirty="0"/>
              <a:t>.</a:t>
            </a:r>
          </a:p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r>
              <a:rPr lang="pl-PL" sz="2000" b="1" dirty="0"/>
              <a:t>Podział kryteriów selekcji </a:t>
            </a:r>
            <a:r>
              <a:rPr lang="pl-PL" sz="2000" dirty="0"/>
              <a:t>na: </a:t>
            </a:r>
          </a:p>
          <a:p>
            <a:pPr marL="0" indent="0">
              <a:buNone/>
            </a:pPr>
            <a:endParaRPr lang="pl-PL" sz="2000" dirty="0"/>
          </a:p>
          <a:p>
            <a:pPr marL="514350" indent="-514350">
              <a:buAutoNum type="arabicParenR"/>
            </a:pPr>
            <a:r>
              <a:rPr lang="pl-PL" sz="2000" dirty="0"/>
              <a:t>Kryteria </a:t>
            </a:r>
            <a:r>
              <a:rPr lang="pl-PL" sz="2000" b="1" dirty="0"/>
              <a:t>dostępu</a:t>
            </a:r>
            <a:r>
              <a:rPr lang="pl-PL" sz="2000" dirty="0"/>
              <a:t> („formalne”) oraz</a:t>
            </a:r>
          </a:p>
          <a:p>
            <a:pPr marL="514350" indent="-514350">
              <a:buAutoNum type="arabicParenR"/>
            </a:pPr>
            <a:r>
              <a:rPr lang="pl-PL" sz="2000" dirty="0"/>
              <a:t>Kryteria </a:t>
            </a:r>
            <a:r>
              <a:rPr lang="pl-PL" sz="2000" b="1" dirty="0"/>
              <a:t>jakościowe, </a:t>
            </a:r>
            <a:r>
              <a:rPr lang="pl-PL" sz="2000" dirty="0"/>
              <a:t>w tym:</a:t>
            </a:r>
          </a:p>
          <a:p>
            <a:pPr marL="514350" indent="20638">
              <a:buFont typeface="+mj-lt"/>
              <a:buAutoNum type="alphaLcParenR"/>
            </a:pPr>
            <a:r>
              <a:rPr lang="pl-PL" sz="2000" dirty="0"/>
              <a:t> Dopuszczające</a:t>
            </a:r>
          </a:p>
          <a:p>
            <a:pPr marL="514350" indent="20638">
              <a:buFont typeface="+mj-lt"/>
              <a:buAutoNum type="alphaLcParenR"/>
            </a:pPr>
            <a:r>
              <a:rPr lang="pl-PL" sz="2000" dirty="0"/>
              <a:t> Punktowe</a:t>
            </a:r>
          </a:p>
        </p:txBody>
      </p:sp>
      <p:sp>
        <p:nvSpPr>
          <p:cNvPr id="11" name="Sześciokąt 10">
            <a:extLst>
              <a:ext uri="{FF2B5EF4-FFF2-40B4-BE49-F238E27FC236}">
                <a16:creationId xmlns:a16="http://schemas.microsoft.com/office/drawing/2014/main" id="{7D092304-8FD0-6E47-AF16-2B22AB40E911}"/>
              </a:ext>
            </a:extLst>
          </p:cNvPr>
          <p:cNvSpPr/>
          <p:nvPr/>
        </p:nvSpPr>
        <p:spPr>
          <a:xfrm>
            <a:off x="8281206" y="3406178"/>
            <a:ext cx="3561545" cy="3149601"/>
          </a:xfrm>
          <a:prstGeom prst="hexagon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149" t="617" r="-36267" b="-617"/>
            </a:stretch>
          </a:blipFill>
          <a:ln w="123825">
            <a:solidFill>
              <a:srgbClr val="DFF1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rostokąt 20">
            <a:extLst>
              <a:ext uri="{FF2B5EF4-FFF2-40B4-BE49-F238E27FC236}">
                <a16:creationId xmlns:a16="http://schemas.microsoft.com/office/drawing/2014/main" id="{4D0D339E-2CA9-A60B-2FF2-02790D7C1AE6}"/>
              </a:ext>
            </a:extLst>
          </p:cNvPr>
          <p:cNvSpPr/>
          <p:nvPr/>
        </p:nvSpPr>
        <p:spPr>
          <a:xfrm>
            <a:off x="419382" y="6371113"/>
            <a:ext cx="4675062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kumimoji="0" lang="pl-PL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PROGRAM | </a:t>
            </a:r>
            <a:r>
              <a:rPr lang="pl-PL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INNOWACJE DLA ŚRODOWISKA</a:t>
            </a:r>
            <a:endParaRPr lang="pl-PL" sz="18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j-lt"/>
            </a:endParaRPr>
          </a:p>
        </p:txBody>
      </p:sp>
      <p:pic>
        <p:nvPicPr>
          <p:cNvPr id="6" name="Obraz 5" descr="Rzutki w środku celu">
            <a:extLst>
              <a:ext uri="{FF2B5EF4-FFF2-40B4-BE49-F238E27FC236}">
                <a16:creationId xmlns:a16="http://schemas.microsoft.com/office/drawing/2014/main" id="{67244B4D-48DE-4DBD-CFC4-DC79FC765E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779458"/>
            <a:ext cx="2640458" cy="262951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267242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nak „niedozwolone” 9">
            <a:extLst>
              <a:ext uri="{FF2B5EF4-FFF2-40B4-BE49-F238E27FC236}">
                <a16:creationId xmlns:a16="http://schemas.microsoft.com/office/drawing/2014/main" id="{1C4944DF-EC96-43E4-A269-310C3B48E596}"/>
              </a:ext>
            </a:extLst>
          </p:cNvPr>
          <p:cNvSpPr/>
          <p:nvPr/>
        </p:nvSpPr>
        <p:spPr>
          <a:xfrm>
            <a:off x="4156364" y="108155"/>
            <a:ext cx="3038763" cy="2801299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8" name="Owal 7">
            <a:extLst>
              <a:ext uri="{FF2B5EF4-FFF2-40B4-BE49-F238E27FC236}">
                <a16:creationId xmlns:a16="http://schemas.microsoft.com/office/drawing/2014/main" id="{3F647581-4149-BF3B-53A5-F3C4FF66C93C}"/>
              </a:ext>
            </a:extLst>
          </p:cNvPr>
          <p:cNvSpPr/>
          <p:nvPr/>
        </p:nvSpPr>
        <p:spPr>
          <a:xfrm>
            <a:off x="277091" y="4442691"/>
            <a:ext cx="766618" cy="37869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Owal 6">
            <a:extLst>
              <a:ext uri="{FF2B5EF4-FFF2-40B4-BE49-F238E27FC236}">
                <a16:creationId xmlns:a16="http://schemas.microsoft.com/office/drawing/2014/main" id="{982533CF-9E05-8CB8-AC2A-ED63EF4769B4}"/>
              </a:ext>
            </a:extLst>
          </p:cNvPr>
          <p:cNvSpPr/>
          <p:nvPr/>
        </p:nvSpPr>
        <p:spPr>
          <a:xfrm>
            <a:off x="4247535" y="2517058"/>
            <a:ext cx="1209368" cy="40984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12F3A3B6-EAAF-9D8B-B760-72E446A8E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277" y="108155"/>
            <a:ext cx="10842523" cy="921793"/>
          </a:xfrm>
        </p:spPr>
        <p:txBody>
          <a:bodyPr>
            <a:normAutofit/>
          </a:bodyPr>
          <a:lstStyle/>
          <a:p>
            <a:r>
              <a:rPr lang="pl-PL" sz="2800" b="1" dirty="0"/>
              <a:t>Kryterium II: Wykonalność przedsięwzięcia</a:t>
            </a:r>
            <a:endParaRPr lang="pl-PL" sz="28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FE5E7EB-6C83-50F8-4E0E-0066263A1C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l" rtl="0">
              <a:buNone/>
            </a:pPr>
            <a:endParaRPr lang="en-US" sz="1600" b="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pl-PL" sz="1600" b="0" dirty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endParaRPr lang="pl-PL" sz="1600" dirty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endParaRPr lang="pl-PL" sz="1600" b="0" dirty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endParaRPr lang="pl-PL" sz="1600" dirty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endParaRPr lang="pl-PL" sz="1600" b="0" dirty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endParaRPr lang="pl-PL" sz="1600" dirty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endParaRPr lang="en-US" sz="1600" b="0" dirty="0">
              <a:solidFill>
                <a:schemeClr val="tx1"/>
              </a:solidFill>
            </a:endParaRPr>
          </a:p>
          <a:p>
            <a:endParaRPr lang="pl-PL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91BE3CC8-8A09-D0EC-DB20-710DB51C3B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4086004"/>
              </p:ext>
            </p:extLst>
          </p:nvPr>
        </p:nvGraphicFramePr>
        <p:xfrm>
          <a:off x="188005" y="1271423"/>
          <a:ext cx="11800795" cy="54784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pole tekstowe 4">
            <a:extLst>
              <a:ext uri="{FF2B5EF4-FFF2-40B4-BE49-F238E27FC236}">
                <a16:creationId xmlns:a16="http://schemas.microsoft.com/office/drawing/2014/main" id="{464B1BA1-7989-5185-E9D2-E558DD6B91B3}"/>
              </a:ext>
            </a:extLst>
          </p:cNvPr>
          <p:cNvSpPr txBox="1"/>
          <p:nvPr/>
        </p:nvSpPr>
        <p:spPr>
          <a:xfrm>
            <a:off x="277091" y="1995055"/>
            <a:ext cx="1171170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Ocena kryterium 0/1 (waga 2).</a:t>
            </a:r>
          </a:p>
          <a:p>
            <a:endParaRPr lang="pl-PL" dirty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Projekt uzyskuje </a:t>
            </a:r>
            <a:r>
              <a:rPr lang="pl-PL" sz="1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ocenę pozytywną </a:t>
            </a:r>
            <a:r>
              <a:rPr lang="pl-PL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(tj. 1 pkt) gdy </a:t>
            </a:r>
            <a:r>
              <a:rPr lang="pl-PL" sz="1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uprawdopodobniono możliwość utrzymania trwałości rzeczowej i ekologicznej w okresie trwałości </a:t>
            </a:r>
            <a:r>
              <a:rPr lang="pl-PL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(tj. w okresie 3 lat dla MŚP, 5 lat dla dużych przedsiębiorstw - od daty zakończenia realizacji projektu).</a:t>
            </a:r>
          </a:p>
          <a:p>
            <a:pPr algn="just"/>
            <a:endParaRPr lang="pl-PL" dirty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l-PL" sz="1800" dirty="0">
              <a:solidFill>
                <a:srgbClr val="00000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b="1" u="sng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Punkty dodatkowe w ramach kryterium nr 4</a:t>
            </a:r>
            <a:endParaRPr lang="pl-PL" u="sng" dirty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l-PL" dirty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2 pkt dodatkowo przyznaje się, gdy realizacja przedsięwzięcia będzie miała miejsce na terytorium RP </a:t>
            </a:r>
            <a:r>
              <a:rPr lang="pl-PL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w regionach węglowych (NUTS3)</a:t>
            </a:r>
            <a:r>
              <a:rPr lang="pl-PL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uwzględnionych w Rozporządzeniu Parlamentu Europejskiego i Rady (UE) 2021/1056 z dnia 24 czerwca 2021 r. ustanawiającego Fundusz na rzecz Sprawiedliwej Transformacji. </a:t>
            </a:r>
          </a:p>
          <a:p>
            <a:pPr algn="just"/>
            <a:endParaRPr lang="pl-PL" sz="1800" dirty="0">
              <a:solidFill>
                <a:srgbClr val="00000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sz="1800" u="sng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Należy podać (zaznaczyć) odpowiednią informację we wniosku w celu uzyskania punktów.</a:t>
            </a:r>
          </a:p>
          <a:p>
            <a:endParaRPr lang="pl-PL" dirty="0"/>
          </a:p>
        </p:txBody>
      </p:sp>
      <p:pic>
        <p:nvPicPr>
          <p:cNvPr id="12" name="Grafika 11" descr="Praca kontur">
            <a:extLst>
              <a:ext uri="{FF2B5EF4-FFF2-40B4-BE49-F238E27FC236}">
                <a16:creationId xmlns:a16="http://schemas.microsoft.com/office/drawing/2014/main" id="{19607A60-6C46-D5C4-14CA-21BCF0902B2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732931">
            <a:off x="3879688" y="992217"/>
            <a:ext cx="1131290" cy="1119465"/>
          </a:xfrm>
          <a:prstGeom prst="rect">
            <a:avLst/>
          </a:prstGeom>
        </p:spPr>
      </p:pic>
      <p:pic>
        <p:nvPicPr>
          <p:cNvPr id="14" name="Grafika 13" descr="Budowanie muru kontur">
            <a:extLst>
              <a:ext uri="{FF2B5EF4-FFF2-40B4-BE49-F238E27FC236}">
                <a16:creationId xmlns:a16="http://schemas.microsoft.com/office/drawing/2014/main" id="{7206EE25-92DF-EA78-1F82-3819135633E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20398668">
            <a:off x="6373829" y="1220144"/>
            <a:ext cx="914400" cy="1072781"/>
          </a:xfrm>
          <a:prstGeom prst="rect">
            <a:avLst/>
          </a:prstGeom>
        </p:spPr>
      </p:pic>
      <p:pic>
        <p:nvPicPr>
          <p:cNvPr id="9" name="Grafika 8" descr="Turbiny wiatrowe kontur">
            <a:extLst>
              <a:ext uri="{FF2B5EF4-FFF2-40B4-BE49-F238E27FC236}">
                <a16:creationId xmlns:a16="http://schemas.microsoft.com/office/drawing/2014/main" id="{4F53A588-5B68-B557-A8E7-E815F98AD5F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3503011">
            <a:off x="4982689" y="1008196"/>
            <a:ext cx="1255065" cy="1396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9575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wal 7">
            <a:extLst>
              <a:ext uri="{FF2B5EF4-FFF2-40B4-BE49-F238E27FC236}">
                <a16:creationId xmlns:a16="http://schemas.microsoft.com/office/drawing/2014/main" id="{80399364-9D87-84B3-B9B1-DC8405A9D687}"/>
              </a:ext>
            </a:extLst>
          </p:cNvPr>
          <p:cNvSpPr/>
          <p:nvPr/>
        </p:nvSpPr>
        <p:spPr>
          <a:xfrm>
            <a:off x="5338916" y="6302477"/>
            <a:ext cx="648929" cy="40156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Owal 6">
            <a:extLst>
              <a:ext uri="{FF2B5EF4-FFF2-40B4-BE49-F238E27FC236}">
                <a16:creationId xmlns:a16="http://schemas.microsoft.com/office/drawing/2014/main" id="{DFD868FD-5D09-B156-DE6D-F34D140E9BF3}"/>
              </a:ext>
            </a:extLst>
          </p:cNvPr>
          <p:cNvSpPr/>
          <p:nvPr/>
        </p:nvSpPr>
        <p:spPr>
          <a:xfrm>
            <a:off x="2113936" y="5043949"/>
            <a:ext cx="678426" cy="39627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Owal 3">
            <a:extLst>
              <a:ext uri="{FF2B5EF4-FFF2-40B4-BE49-F238E27FC236}">
                <a16:creationId xmlns:a16="http://schemas.microsoft.com/office/drawing/2014/main" id="{7953D04F-6F94-7DE8-E1E8-814ADD389A57}"/>
              </a:ext>
            </a:extLst>
          </p:cNvPr>
          <p:cNvSpPr/>
          <p:nvPr/>
        </p:nvSpPr>
        <p:spPr>
          <a:xfrm>
            <a:off x="4365523" y="2654710"/>
            <a:ext cx="678425" cy="45228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12F3A3B6-EAAF-9D8B-B760-72E446A8E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277" y="108155"/>
            <a:ext cx="10842523" cy="921793"/>
          </a:xfrm>
        </p:spPr>
        <p:txBody>
          <a:bodyPr>
            <a:normAutofit/>
          </a:bodyPr>
          <a:lstStyle/>
          <a:p>
            <a:r>
              <a:rPr lang="pl-PL" sz="2800" dirty="0"/>
              <a:t>Kryterium III: Efektywność kosztowa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FE5E7EB-6C83-50F8-4E0E-0066263A1C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l" rtl="0">
              <a:buNone/>
            </a:pPr>
            <a:endParaRPr lang="en-US" sz="1600" b="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pl-PL" sz="1600" b="0" dirty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endParaRPr lang="pl-PL" sz="1600" dirty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endParaRPr lang="pl-PL" sz="1600" b="0" dirty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endParaRPr lang="pl-PL" sz="1600" dirty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endParaRPr lang="pl-PL" sz="1600" b="0" dirty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endParaRPr lang="pl-PL" sz="1600" dirty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endParaRPr lang="en-US" sz="1600" b="0" dirty="0">
              <a:solidFill>
                <a:schemeClr val="tx1"/>
              </a:solidFill>
            </a:endParaRPr>
          </a:p>
          <a:p>
            <a:endParaRPr lang="pl-PL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91BE3CC8-8A09-D0EC-DB20-710DB51C3B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935136"/>
              </p:ext>
            </p:extLst>
          </p:nvPr>
        </p:nvGraphicFramePr>
        <p:xfrm>
          <a:off x="188005" y="1271423"/>
          <a:ext cx="11800795" cy="54784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pole tekstowe 4">
            <a:extLst>
              <a:ext uri="{FF2B5EF4-FFF2-40B4-BE49-F238E27FC236}">
                <a16:creationId xmlns:a16="http://schemas.microsoft.com/office/drawing/2014/main" id="{464B1BA1-7989-5185-E9D2-E558DD6B91B3}"/>
              </a:ext>
            </a:extLst>
          </p:cNvPr>
          <p:cNvSpPr txBox="1"/>
          <p:nvPr/>
        </p:nvSpPr>
        <p:spPr>
          <a:xfrm>
            <a:off x="277091" y="1995055"/>
            <a:ext cx="1171170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pl-PL" sz="18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Spełnienie kryterium - uzyskanie minimum </a:t>
            </a:r>
            <a:r>
              <a:rPr lang="pl-PL" sz="1800" b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3 punkty. </a:t>
            </a:r>
            <a:r>
              <a:rPr lang="pl-PL" sz="18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Można uzyskać </a:t>
            </a:r>
            <a:r>
              <a:rPr lang="pl-PL" sz="1800" b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3 lub 5</a:t>
            </a:r>
            <a:r>
              <a:rPr lang="pl-PL" sz="18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punktów z wagą 2 (czyli odpowiednio </a:t>
            </a:r>
            <a:r>
              <a:rPr lang="pl-PL" sz="1800" b="1" u="sng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6 lub 10 punktów</a:t>
            </a:r>
            <a:r>
              <a:rPr lang="pl-PL" sz="18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>
              <a:spcAft>
                <a:spcPts val="1200"/>
              </a:spcAft>
            </a:pPr>
            <a:r>
              <a:rPr lang="pl-PL" sz="18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Projekt uzyskuje ocenę maksymalną 5 pkt gdy wykazano aktualne </a:t>
            </a:r>
            <a:r>
              <a:rPr lang="pl-PL" sz="1800" b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zapotrzebowanie rynkowe na wyniki projektu</a:t>
            </a:r>
            <a:r>
              <a:rPr lang="pl-PL" sz="18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 tj. przedstawiono analizy określające realny potencjał rynkowy projektu (w tym m.in. wielkość rynku, grupa docelowa, opłacalność ekonomiczna dla potencjalnego odbiorcy - członka grupy docelowej, efekty ekonomiczne dla Wnioskodawcy i związane z zastosowaniem rozwiązania/technologii dla odbiorcy końcowego itp.);  </a:t>
            </a:r>
            <a:r>
              <a:rPr lang="pl-PL" sz="1800" b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wskazano nowe cechy i funkcjonalności rezultatów projektu oraz ich znaczenie dla sukcesu rynkowego rezultatu projektu. Przewaga wdrażanego rozwiązania </a:t>
            </a:r>
            <a:r>
              <a:rPr lang="pl-PL" sz="18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względem innych dostępnych na </a:t>
            </a:r>
            <a:r>
              <a:rPr lang="pl-PL" sz="1800" b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rynku nie budzi wątpliwości.</a:t>
            </a:r>
          </a:p>
          <a:p>
            <a:pPr algn="just">
              <a:spcAft>
                <a:spcPts val="1200"/>
              </a:spcAft>
            </a:pPr>
            <a:r>
              <a:rPr lang="pl-PL" sz="18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Jeżeli</a:t>
            </a:r>
            <a:r>
              <a:rPr lang="pl-PL" sz="1800" b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niektóre przedstawione uzasadnienia są niepełne lub niektóre argumenty budzą wątpliwości </a:t>
            </a:r>
            <a:r>
              <a:rPr lang="pl-PL" sz="18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projekt otrzymuje ocenę 3 pkt.</a:t>
            </a:r>
          </a:p>
          <a:p>
            <a:pPr algn="just">
              <a:spcAft>
                <a:spcPts val="1200"/>
              </a:spcAft>
            </a:pPr>
            <a:r>
              <a:rPr lang="pl-PL" sz="18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W przypadku, gdy </a:t>
            </a:r>
            <a:r>
              <a:rPr lang="pl-PL" sz="1800" b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nie przedstawiono analizy określającej realny potencjał rynkowy projektu</a:t>
            </a:r>
            <a:r>
              <a:rPr lang="pl-PL" sz="18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 nie określono wielkości rynku, grupy docelowej, opłacalności ekonomicznej dla potencjalnego odbiorcy/nabywcy;  </a:t>
            </a:r>
            <a:r>
              <a:rPr lang="pl-PL" sz="1800" b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nie przedstawiono aktualnego  stanu techniki i przewag wdrażanego rozwiązania względem innych dostępnych na rynku</a:t>
            </a:r>
            <a:r>
              <a:rPr lang="pl-PL" sz="18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projekt zostaje oceniony negatywnie ( 0 pkt ). </a:t>
            </a:r>
          </a:p>
        </p:txBody>
      </p:sp>
      <p:sp>
        <p:nvSpPr>
          <p:cNvPr id="15" name="Prostokąt: zagięty narożnik 14">
            <a:extLst>
              <a:ext uri="{FF2B5EF4-FFF2-40B4-BE49-F238E27FC236}">
                <a16:creationId xmlns:a16="http://schemas.microsoft.com/office/drawing/2014/main" id="{41447C1C-187D-F487-EFD3-AC32F335A9BD}"/>
              </a:ext>
            </a:extLst>
          </p:cNvPr>
          <p:cNvSpPr/>
          <p:nvPr/>
        </p:nvSpPr>
        <p:spPr>
          <a:xfrm rot="1229130">
            <a:off x="8398866" y="922330"/>
            <a:ext cx="976070" cy="1119524"/>
          </a:xfrm>
          <a:prstGeom prst="foldedCorner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4" name="Grafika 13" descr="Wykres słupkowy z trendem wzrostowym kontur">
            <a:extLst>
              <a:ext uri="{FF2B5EF4-FFF2-40B4-BE49-F238E27FC236}">
                <a16:creationId xmlns:a16="http://schemas.microsoft.com/office/drawing/2014/main" id="{ED6125AE-2166-0F51-ECD0-14D73C2DAE5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148002">
            <a:off x="8310869" y="1035799"/>
            <a:ext cx="1108658" cy="921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0703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wal 13">
            <a:extLst>
              <a:ext uri="{FF2B5EF4-FFF2-40B4-BE49-F238E27FC236}">
                <a16:creationId xmlns:a16="http://schemas.microsoft.com/office/drawing/2014/main" id="{692BC07C-D473-21B9-CF01-0A2D92F1C1DA}"/>
              </a:ext>
            </a:extLst>
          </p:cNvPr>
          <p:cNvSpPr/>
          <p:nvPr/>
        </p:nvSpPr>
        <p:spPr>
          <a:xfrm>
            <a:off x="8562109" y="6338278"/>
            <a:ext cx="628073" cy="39503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Owal 12">
            <a:extLst>
              <a:ext uri="{FF2B5EF4-FFF2-40B4-BE49-F238E27FC236}">
                <a16:creationId xmlns:a16="http://schemas.microsoft.com/office/drawing/2014/main" id="{68A81BA0-BFDB-DF0F-8E38-2C1F5D6E7860}"/>
              </a:ext>
            </a:extLst>
          </p:cNvPr>
          <p:cNvSpPr/>
          <p:nvPr/>
        </p:nvSpPr>
        <p:spPr>
          <a:xfrm>
            <a:off x="1330036" y="6040583"/>
            <a:ext cx="628073" cy="42721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Owal 7">
            <a:extLst>
              <a:ext uri="{FF2B5EF4-FFF2-40B4-BE49-F238E27FC236}">
                <a16:creationId xmlns:a16="http://schemas.microsoft.com/office/drawing/2014/main" id="{4A4FF48D-96D5-81D7-7858-13728EE27355}"/>
              </a:ext>
            </a:extLst>
          </p:cNvPr>
          <p:cNvSpPr/>
          <p:nvPr/>
        </p:nvSpPr>
        <p:spPr>
          <a:xfrm>
            <a:off x="4941456" y="4830619"/>
            <a:ext cx="785090" cy="35098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12F3A3B6-EAAF-9D8B-B760-72E446A8E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277" y="108155"/>
            <a:ext cx="10842523" cy="921793"/>
          </a:xfrm>
        </p:spPr>
        <p:txBody>
          <a:bodyPr>
            <a:normAutofit/>
          </a:bodyPr>
          <a:lstStyle/>
          <a:p>
            <a:r>
              <a:rPr lang="pl-PL" sz="2800" dirty="0"/>
              <a:t>Kryterium III: Efektywność kosztowa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FE5E7EB-6C83-50F8-4E0E-0066263A1C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l" rtl="0">
              <a:buNone/>
            </a:pPr>
            <a:endParaRPr lang="en-US" sz="1600" b="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pl-PL" sz="1600" b="0" dirty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endParaRPr lang="pl-PL" sz="1600" dirty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endParaRPr lang="pl-PL" sz="1600" b="0" dirty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endParaRPr lang="pl-PL" sz="1600" dirty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endParaRPr lang="pl-PL" sz="1600" b="0" dirty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endParaRPr lang="pl-PL" sz="1600" dirty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endParaRPr lang="en-US" sz="1600" b="0" dirty="0">
              <a:solidFill>
                <a:schemeClr val="tx1"/>
              </a:solidFill>
            </a:endParaRPr>
          </a:p>
          <a:p>
            <a:endParaRPr lang="pl-PL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91BE3CC8-8A09-D0EC-DB20-710DB51C3B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8000899"/>
              </p:ext>
            </p:extLst>
          </p:nvPr>
        </p:nvGraphicFramePr>
        <p:xfrm>
          <a:off x="188004" y="1150685"/>
          <a:ext cx="11800795" cy="54784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pole tekstowe 4">
            <a:extLst>
              <a:ext uri="{FF2B5EF4-FFF2-40B4-BE49-F238E27FC236}">
                <a16:creationId xmlns:a16="http://schemas.microsoft.com/office/drawing/2014/main" id="{464B1BA1-7989-5185-E9D2-E558DD6B91B3}"/>
              </a:ext>
            </a:extLst>
          </p:cNvPr>
          <p:cNvSpPr txBox="1"/>
          <p:nvPr/>
        </p:nvSpPr>
        <p:spPr>
          <a:xfrm>
            <a:off x="147783" y="1764145"/>
            <a:ext cx="11800795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l-PL" u="sng" dirty="0"/>
          </a:p>
          <a:p>
            <a:pPr algn="just"/>
            <a:r>
              <a:rPr lang="pl-PL" u="sng" dirty="0"/>
              <a:t>Kwalifikowalność kosztów oceniana jest zgodnie z: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l-PL" dirty="0"/>
              <a:t> </a:t>
            </a:r>
            <a:r>
              <a:rPr lang="pl-PL" b="1" dirty="0"/>
              <a:t>„Wytycznymi w zakresie kosztów kwalifikowanych”</a:t>
            </a:r>
            <a:r>
              <a:rPr lang="pl-PL" dirty="0"/>
              <a:t>  dla  przedsięwzięciach dofinansowywanych ze środków NFOŚiGW;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l-PL" dirty="0"/>
              <a:t>Zapisami </a:t>
            </a:r>
            <a:r>
              <a:rPr lang="pl-PL" b="1" dirty="0"/>
              <a:t>Programu Priorytetowego Innowacje dla Środowiska pkt 6 </a:t>
            </a:r>
            <a:r>
              <a:rPr lang="pl-PL" dirty="0"/>
              <a:t>– w PP mogą wystąpić dodatkowe warunki, np. ograniczenia/limity czy wyłączenia dla poszczególnych kategorii wydatków wymienionych w ww. „Wytycznych” oraz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l-PL" dirty="0"/>
              <a:t>Z uwzględnieniem zasad pomocy publicznej</a:t>
            </a:r>
          </a:p>
          <a:p>
            <a:pPr algn="just">
              <a:spcBef>
                <a:spcPts val="1200"/>
              </a:spcBef>
            </a:pPr>
            <a:r>
              <a:rPr lang="pl-PL" dirty="0"/>
              <a:t>Spełnienie kryterium - uzyskanie minimum </a:t>
            </a:r>
            <a:r>
              <a:rPr lang="pl-PL" b="1" dirty="0"/>
              <a:t>2 punktów</a:t>
            </a:r>
            <a:r>
              <a:rPr lang="pl-PL" dirty="0"/>
              <a:t>. Można uzyskać 2 lub 3 punkty z wagą 2 (czyli odpowiednio </a:t>
            </a:r>
            <a:r>
              <a:rPr lang="pl-PL" b="1" dirty="0"/>
              <a:t>4 lub 6 punktów</a:t>
            </a:r>
            <a:r>
              <a:rPr lang="pl-PL" dirty="0"/>
              <a:t>).</a:t>
            </a:r>
          </a:p>
          <a:p>
            <a:pPr algn="just">
              <a:spcBef>
                <a:spcPts val="1200"/>
              </a:spcBef>
            </a:pPr>
            <a:r>
              <a:rPr lang="pl-PL" dirty="0"/>
              <a:t>Projekt uzyskuje maksymalną ilość punktów (3 pkt), gdy koszty zostały </a:t>
            </a:r>
            <a:r>
              <a:rPr lang="pl-PL" b="1" dirty="0"/>
              <a:t>przejrzyście opisane</a:t>
            </a:r>
            <a:r>
              <a:rPr lang="pl-PL" dirty="0"/>
              <a:t>, ich </a:t>
            </a:r>
            <a:r>
              <a:rPr lang="pl-PL" b="1" dirty="0"/>
              <a:t>związek z celami projektu </a:t>
            </a:r>
            <a:r>
              <a:rPr lang="pl-PL" dirty="0"/>
              <a:t>jak również </a:t>
            </a:r>
            <a:r>
              <a:rPr lang="pl-PL" b="1" dirty="0"/>
              <a:t>wysokość</a:t>
            </a:r>
            <a:r>
              <a:rPr lang="pl-PL" dirty="0"/>
              <a:t> </a:t>
            </a:r>
            <a:r>
              <a:rPr lang="pl-PL" b="1" dirty="0"/>
              <a:t>nie budzą wątpliwości</a:t>
            </a:r>
            <a:r>
              <a:rPr lang="pl-PL" dirty="0"/>
              <a:t>, koszty są </a:t>
            </a:r>
            <a:r>
              <a:rPr lang="pl-PL" b="1" dirty="0"/>
              <a:t>kompletne</a:t>
            </a:r>
            <a:r>
              <a:rPr lang="pl-PL" dirty="0"/>
              <a:t>, </a:t>
            </a:r>
            <a:r>
              <a:rPr lang="pl-PL" b="1" dirty="0"/>
              <a:t>gwarantują osiągnięcie ekologicznych i rzeczowych celów projektu</a:t>
            </a:r>
            <a:r>
              <a:rPr lang="pl-PL" dirty="0"/>
              <a:t>, są zgodne z zapisami Programu priorytetowego;</a:t>
            </a:r>
          </a:p>
          <a:p>
            <a:pPr algn="just">
              <a:spcBef>
                <a:spcPts val="1200"/>
              </a:spcBef>
            </a:pPr>
            <a:r>
              <a:rPr lang="pl-PL" dirty="0"/>
              <a:t>W sytuacji, gdy </a:t>
            </a:r>
            <a:r>
              <a:rPr lang="pl-PL" b="1" dirty="0"/>
              <a:t>do 10 % kosztów budzi wątpliwości</a:t>
            </a:r>
            <a:r>
              <a:rPr lang="pl-PL" dirty="0"/>
              <a:t>, lecz pozostałe koszty spełniają ww. warunki – projekt otrzymuje 2 pkt;</a:t>
            </a:r>
          </a:p>
          <a:p>
            <a:r>
              <a:rPr lang="pl-PL" dirty="0"/>
              <a:t>							Ocena negatywna (0 pkt), gdy …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11" name="Strzałka: w prawo 10">
            <a:extLst>
              <a:ext uri="{FF2B5EF4-FFF2-40B4-BE49-F238E27FC236}">
                <a16:creationId xmlns:a16="http://schemas.microsoft.com/office/drawing/2014/main" id="{B12F57CD-99F9-1CAB-3358-62F6D9096AF0}"/>
              </a:ext>
            </a:extLst>
          </p:cNvPr>
          <p:cNvSpPr/>
          <p:nvPr/>
        </p:nvSpPr>
        <p:spPr>
          <a:xfrm>
            <a:off x="10326255" y="6338278"/>
            <a:ext cx="1339272" cy="290829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6" name="Obraz 15" descr="Stosy złotych monet">
            <a:extLst>
              <a:ext uri="{FF2B5EF4-FFF2-40B4-BE49-F238E27FC236}">
                <a16:creationId xmlns:a16="http://schemas.microsoft.com/office/drawing/2014/main" id="{299AB1A5-4BF1-C9F2-5B29-31E19F7358D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545" y="1029948"/>
            <a:ext cx="2743200" cy="10667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Grafika 17" descr="Pożyczka kontur">
            <a:extLst>
              <a:ext uri="{FF2B5EF4-FFF2-40B4-BE49-F238E27FC236}">
                <a16:creationId xmlns:a16="http://schemas.microsoft.com/office/drawing/2014/main" id="{8E48BD4C-89DF-DFCA-872C-DF8D59CCF59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157378" y="100705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6328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wal 3">
            <a:extLst>
              <a:ext uri="{FF2B5EF4-FFF2-40B4-BE49-F238E27FC236}">
                <a16:creationId xmlns:a16="http://schemas.microsoft.com/office/drawing/2014/main" id="{ACD0D599-DB46-E1C2-5F41-CD96838E9E36}"/>
              </a:ext>
            </a:extLst>
          </p:cNvPr>
          <p:cNvSpPr/>
          <p:nvPr/>
        </p:nvSpPr>
        <p:spPr>
          <a:xfrm>
            <a:off x="2318327" y="1764145"/>
            <a:ext cx="831273" cy="38792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12F3A3B6-EAAF-9D8B-B760-72E446A8E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277" y="108155"/>
            <a:ext cx="10842523" cy="921793"/>
          </a:xfrm>
        </p:spPr>
        <p:txBody>
          <a:bodyPr>
            <a:normAutofit/>
          </a:bodyPr>
          <a:lstStyle/>
          <a:p>
            <a:r>
              <a:rPr lang="pl-PL" sz="2800" dirty="0"/>
              <a:t>Kryterium III: Efektywność kosztowa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FE5E7EB-6C83-50F8-4E0E-0066263A1C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l" rtl="0">
              <a:buNone/>
            </a:pPr>
            <a:endParaRPr lang="en-US" sz="1600" b="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pl-PL" sz="1600" b="0" dirty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endParaRPr lang="pl-PL" sz="1600" dirty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endParaRPr lang="pl-PL" sz="1600" b="0" dirty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endParaRPr lang="pl-PL" sz="1600" dirty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endParaRPr lang="pl-PL" sz="1600" b="0" dirty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endParaRPr lang="pl-PL" sz="1600" dirty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endParaRPr lang="en-US" sz="1600" b="0" dirty="0">
              <a:solidFill>
                <a:schemeClr val="tx1"/>
              </a:solidFill>
            </a:endParaRPr>
          </a:p>
          <a:p>
            <a:endParaRPr lang="pl-PL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91BE3CC8-8A09-D0EC-DB20-710DB51C3B00}"/>
              </a:ext>
            </a:extLst>
          </p:cNvPr>
          <p:cNvGraphicFramePr>
            <a:graphicFrameLocks/>
          </p:cNvGraphicFramePr>
          <p:nvPr/>
        </p:nvGraphicFramePr>
        <p:xfrm>
          <a:off x="188004" y="1150685"/>
          <a:ext cx="11800795" cy="54784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pole tekstowe 4">
            <a:extLst>
              <a:ext uri="{FF2B5EF4-FFF2-40B4-BE49-F238E27FC236}">
                <a16:creationId xmlns:a16="http://schemas.microsoft.com/office/drawing/2014/main" id="{464B1BA1-7989-5185-E9D2-E558DD6B91B3}"/>
              </a:ext>
            </a:extLst>
          </p:cNvPr>
          <p:cNvSpPr txBox="1"/>
          <p:nvPr/>
        </p:nvSpPr>
        <p:spPr>
          <a:xfrm>
            <a:off x="147783" y="1764145"/>
            <a:ext cx="11800795" cy="7325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l-PL" dirty="0"/>
              <a:t>… ocena negatywna ( 0 pkt) </a:t>
            </a:r>
            <a:r>
              <a:rPr lang="pl-PL" b="1" dirty="0"/>
              <a:t>w przypadku zaistnienia przynajmniej jednej z następujących sytuacji: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/>
              <a:t>koszty nie są bezpośrednio związane z celami przedsięwzięcia;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/>
              <a:t>koszty nie są zgodne z wymogami Programu priorytetowego, w tym nie uwzględniono dodatkowych ograniczeń zgodnie z pkt 6.2;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/>
              <a:t>wysokość kosztów jest nieuzasadniona;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/>
              <a:t>przedstawione kategorie wydatków nie gwarantują osiągnięcia celów projektu.</a:t>
            </a:r>
          </a:p>
          <a:p>
            <a:pPr algn="just"/>
            <a:endParaRPr lang="pl-PL" dirty="0"/>
          </a:p>
          <a:p>
            <a:pPr algn="just"/>
            <a:r>
              <a:rPr lang="pl-PL" b="1" dirty="0"/>
              <a:t>UWAGA ! </a:t>
            </a:r>
            <a:r>
              <a:rPr lang="pl-PL" dirty="0"/>
              <a:t>– </a:t>
            </a:r>
            <a:r>
              <a:rPr lang="pl-PL" u="sng" dirty="0"/>
              <a:t>należy zwrócić uwagę, że: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dirty="0"/>
              <a:t>z kryteriów wynika, że koszty „kompletne”, ale też </a:t>
            </a:r>
            <a:r>
              <a:rPr lang="pl-PL" b="1" u="sng" dirty="0"/>
              <a:t>nie mogą być nadmierne/zbędne</a:t>
            </a:r>
            <a:r>
              <a:rPr lang="pl-PL" dirty="0"/>
              <a:t>, gdyż muszą pozostawać w związku z celami projektu. Podobnie: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dirty="0"/>
              <a:t>Pkt 6.3) PP – </a:t>
            </a:r>
            <a:r>
              <a:rPr lang="pl-PL" b="1" dirty="0"/>
              <a:t>wykorzystanie wytworzonej infrastruktury </a:t>
            </a:r>
            <a:r>
              <a:rPr lang="pl-PL" b="1" u="sng" dirty="0"/>
              <a:t>do celów innych niż objęte projektem </a:t>
            </a:r>
            <a:r>
              <a:rPr lang="pl-PL" dirty="0"/>
              <a:t>– jedynie w zakresie </a:t>
            </a:r>
            <a:r>
              <a:rPr lang="pl-PL" b="1" dirty="0"/>
              <a:t>do 20 %; </a:t>
            </a:r>
            <a:r>
              <a:rPr lang="pl-PL" dirty="0"/>
              <a:t>koszty kwalifikowane </a:t>
            </a:r>
            <a:r>
              <a:rPr lang="pl-PL" b="1" dirty="0"/>
              <a:t>muszą zostać pomniejszone </a:t>
            </a:r>
            <a:r>
              <a:rPr lang="pl-PL" dirty="0"/>
              <a:t>proporcjonalnie do zakresu tej działalności i powinny zostać zadeklarowane na etapie wniosku (zmniejszenie na późniejszym etapie – brak możliwości podwyższenia dofinansowania;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dirty="0"/>
              <a:t>Pkt 6.4) PP – </a:t>
            </a:r>
            <a:r>
              <a:rPr lang="pl-PL" b="1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możliwość kwalifikowania kosztów związanych z uzyskaniem świadectw ETV.</a:t>
            </a:r>
          </a:p>
          <a:p>
            <a:pPr algn="just"/>
            <a:endParaRPr lang="pl-PL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  <a:p>
            <a:pPr marL="285750" indent="-285750" algn="just">
              <a:buFont typeface="Trebuchet MS" panose="020B0603020202020204" pitchFamily="34" charset="0"/>
              <a:buChar char="−"/>
            </a:pPr>
            <a:endParaRPr lang="pl-PL" dirty="0"/>
          </a:p>
          <a:p>
            <a:pPr algn="just"/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12" name="Wybuch: 8 punktów 11">
            <a:extLst>
              <a:ext uri="{FF2B5EF4-FFF2-40B4-BE49-F238E27FC236}">
                <a16:creationId xmlns:a16="http://schemas.microsoft.com/office/drawing/2014/main" id="{E8817BC0-2D34-4E31-3A36-62125BC73033}"/>
              </a:ext>
            </a:extLst>
          </p:cNvPr>
          <p:cNvSpPr/>
          <p:nvPr/>
        </p:nvSpPr>
        <p:spPr>
          <a:xfrm>
            <a:off x="10825017" y="969818"/>
            <a:ext cx="1178977" cy="1505526"/>
          </a:xfrm>
          <a:prstGeom prst="irregularSeal1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1" name="Grafika 10" descr="Kciuki w dół kontur">
            <a:extLst>
              <a:ext uri="{FF2B5EF4-FFF2-40B4-BE49-F238E27FC236}">
                <a16:creationId xmlns:a16="http://schemas.microsoft.com/office/drawing/2014/main" id="{78DFDAF4-7E95-32B6-DB61-E3E13979695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000509" y="1392209"/>
            <a:ext cx="859332" cy="743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3480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2F3A3B6-EAAF-9D8B-B760-72E446A8E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277" y="108155"/>
            <a:ext cx="10842523" cy="921793"/>
          </a:xfrm>
        </p:spPr>
        <p:txBody>
          <a:bodyPr>
            <a:normAutofit/>
          </a:bodyPr>
          <a:lstStyle/>
          <a:p>
            <a:r>
              <a:rPr lang="pl-PL" sz="2800" dirty="0"/>
              <a:t>Kryterium III: Efektywność kosztowa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FE5E7EB-6C83-50F8-4E0E-0066263A1C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l" rtl="0">
              <a:buNone/>
            </a:pPr>
            <a:endParaRPr lang="en-US" sz="1600" b="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pl-PL" sz="1600" b="0" dirty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endParaRPr lang="pl-PL" sz="1600" dirty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endParaRPr lang="pl-PL" sz="1600" b="0" dirty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endParaRPr lang="pl-PL" sz="1600" dirty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endParaRPr lang="pl-PL" sz="1600" b="0" dirty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endParaRPr lang="pl-PL" sz="1600" dirty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endParaRPr lang="en-US" sz="1600" b="0" dirty="0">
              <a:solidFill>
                <a:schemeClr val="tx1"/>
              </a:solidFill>
            </a:endParaRPr>
          </a:p>
          <a:p>
            <a:endParaRPr lang="pl-PL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91BE3CC8-8A09-D0EC-DB20-710DB51C3B00}"/>
              </a:ext>
            </a:extLst>
          </p:cNvPr>
          <p:cNvGraphicFramePr>
            <a:graphicFrameLocks/>
          </p:cNvGraphicFramePr>
          <p:nvPr/>
        </p:nvGraphicFramePr>
        <p:xfrm>
          <a:off x="188005" y="1271423"/>
          <a:ext cx="11800795" cy="54784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pole tekstowe 4">
            <a:extLst>
              <a:ext uri="{FF2B5EF4-FFF2-40B4-BE49-F238E27FC236}">
                <a16:creationId xmlns:a16="http://schemas.microsoft.com/office/drawing/2014/main" id="{464B1BA1-7989-5185-E9D2-E558DD6B91B3}"/>
              </a:ext>
            </a:extLst>
          </p:cNvPr>
          <p:cNvSpPr txBox="1"/>
          <p:nvPr/>
        </p:nvSpPr>
        <p:spPr>
          <a:xfrm>
            <a:off x="277091" y="1995055"/>
            <a:ext cx="11711709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pl-PL" b="1" u="sng" dirty="0"/>
              <a:t>Wyłączenia/ograniczenia </a:t>
            </a:r>
            <a:r>
              <a:rPr lang="pl-PL" dirty="0"/>
              <a:t>dotyczące kwalifikowalności </a:t>
            </a:r>
            <a:r>
              <a:rPr lang="pl-PL" b="1" dirty="0"/>
              <a:t>zgodnie z pkt 6.2) PP </a:t>
            </a:r>
            <a:r>
              <a:rPr lang="pl-PL" dirty="0"/>
              <a:t>są następujące:</a:t>
            </a:r>
          </a:p>
          <a:p>
            <a:pPr algn="just">
              <a:spcAft>
                <a:spcPts val="1200"/>
              </a:spcAft>
            </a:pPr>
            <a:endParaRPr lang="pl-PL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l-PL" b="1" dirty="0"/>
              <a:t>Nabycie nieruchomości </a:t>
            </a:r>
            <a:r>
              <a:rPr lang="pl-PL" dirty="0"/>
              <a:t>– koszty kwalifikowane </a:t>
            </a:r>
            <a:r>
              <a:rPr lang="pl-PL" b="1" dirty="0"/>
              <a:t>do 15% sumy kosztów kwalifikowanych </a:t>
            </a:r>
            <a:r>
              <a:rPr lang="pl-PL" dirty="0"/>
              <a:t>przedsięwzięcia;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l-PL" b="1" dirty="0"/>
              <a:t>Roboty budowlane </a:t>
            </a:r>
            <a:r>
              <a:rPr lang="pl-PL" dirty="0"/>
              <a:t>- koszty budynków i budowli, wraz z infrastrukturą techniczną, nie mogą przekraczać </a:t>
            </a:r>
            <a:r>
              <a:rPr lang="pl-PL" b="1" dirty="0"/>
              <a:t>35% sumy kosztów kwalifikowanych przedsięwzięcia</a:t>
            </a:r>
            <a:r>
              <a:rPr lang="pl-PL" dirty="0"/>
              <a:t>. Ograniczenie to </a:t>
            </a:r>
            <a:r>
              <a:rPr lang="pl-PL" u="sng" dirty="0"/>
              <a:t>nie dotyczy infrastruktury</a:t>
            </a:r>
            <a:r>
              <a:rPr lang="pl-PL" dirty="0"/>
              <a:t>, która jest </a:t>
            </a:r>
            <a:r>
              <a:rPr lang="pl-PL" u="sng" dirty="0"/>
              <a:t>bezpośrednio</a:t>
            </a:r>
            <a:r>
              <a:rPr lang="pl-PL" dirty="0"/>
              <a:t> związana z wdrażaną technologią lub rozwiązaniem;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l-PL" b="1" dirty="0"/>
              <a:t>wartości niematerialne i prawne</a:t>
            </a:r>
            <a:r>
              <a:rPr lang="pl-PL" dirty="0"/>
              <a:t>, w szczególności w formie: oprogramowania, patentów, </a:t>
            </a:r>
            <a:r>
              <a:rPr lang="pl-PL" b="1" dirty="0"/>
              <a:t>licencji,</a:t>
            </a:r>
            <a:r>
              <a:rPr lang="pl-PL" dirty="0"/>
              <a:t> nieopatentowanej wiedzy technicznej, technologicznej lub z zakresu organizacji i zarządzania - koszty kwalifikowane </a:t>
            </a:r>
            <a:r>
              <a:rPr lang="pl-PL" b="1" dirty="0"/>
              <a:t>nie mogą przekroczyć 25% </a:t>
            </a:r>
            <a:r>
              <a:rPr lang="pl-PL" dirty="0"/>
              <a:t>sumy kosztów kwalifikowanych;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l-PL" dirty="0"/>
              <a:t> </a:t>
            </a:r>
            <a:r>
              <a:rPr lang="pl-PL" b="1" dirty="0"/>
              <a:t>przenośne środki trwałe, sprzęt i wyposażenie </a:t>
            </a:r>
            <a:r>
              <a:rPr lang="pl-PL" dirty="0"/>
              <a:t>- za koszty kwalifikowane mogą być uznane tylko koszty uzasadnione i </a:t>
            </a:r>
            <a:r>
              <a:rPr lang="pl-PL" u="sng" dirty="0"/>
              <a:t>bezpośrednio</a:t>
            </a:r>
            <a:r>
              <a:rPr lang="pl-PL" dirty="0"/>
              <a:t> związane z funkcjonowaniem nowej technologii lub rozwiązania;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l-PL" dirty="0"/>
              <a:t>koszty badań i pomiarów mogą stanowić koszty kwalifikowane wyłącznie w sytuacji, gdy </a:t>
            </a:r>
            <a:r>
              <a:rPr lang="pl-PL" u="sng" dirty="0"/>
              <a:t>bezpośrednio</a:t>
            </a:r>
            <a:r>
              <a:rPr lang="pl-PL" dirty="0"/>
              <a:t> dotyczą rozruchu danej instalacji, urządzeń, systemów.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l-PL" dirty="0"/>
          </a:p>
        </p:txBody>
      </p:sp>
      <p:pic>
        <p:nvPicPr>
          <p:cNvPr id="7" name="Grafika 6" descr="Podkładka — wszystko zaznaczone z wypełnieniem pełnym">
            <a:extLst>
              <a:ext uri="{FF2B5EF4-FFF2-40B4-BE49-F238E27FC236}">
                <a16:creationId xmlns:a16="http://schemas.microsoft.com/office/drawing/2014/main" id="{92A6A3F9-DE10-14B3-A333-5B62F144E65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239775">
            <a:off x="10606193" y="1479314"/>
            <a:ext cx="1247878" cy="1411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9240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CAF0CCF-8BE2-06FE-D8F7-4AB391DE8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Czy są możliwe zmiany w stosunku </a:t>
            </a:r>
            <a:br>
              <a:rPr lang="pl-PL" dirty="0"/>
            </a:br>
            <a:r>
              <a:rPr lang="pl-PL" dirty="0"/>
              <a:t>do fiszki projektowej…?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74EE049-2181-39D2-18CE-608A21BFCF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277" y="1366684"/>
            <a:ext cx="10842523" cy="53831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800" dirty="0">
                <a:solidFill>
                  <a:schemeClr val="tx1"/>
                </a:solidFill>
              </a:rPr>
              <a:t>Zgodnie z </a:t>
            </a:r>
            <a:r>
              <a:rPr lang="pl-PL" sz="1800" b="1" dirty="0">
                <a:solidFill>
                  <a:schemeClr val="tx1"/>
                </a:solidFill>
              </a:rPr>
              <a:t>pkt. 9 Programu Priorytetowego</a:t>
            </a:r>
            <a:r>
              <a:rPr lang="pl-PL" sz="1800" dirty="0">
                <a:solidFill>
                  <a:schemeClr val="tx1"/>
                </a:solidFill>
              </a:rPr>
              <a:t> Innowacje dla Środowiska </a:t>
            </a:r>
            <a:r>
              <a:rPr lang="pl-PL" sz="1800" b="1" dirty="0"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są dopuszczalne pewne zmiany w stosunku do fiszki projektowej</a:t>
            </a:r>
            <a:r>
              <a:rPr lang="pl-PL" sz="1800" dirty="0">
                <a:solidFill>
                  <a:schemeClr val="tx1"/>
                </a:solidFill>
              </a:rPr>
              <a:t>, przy czym </a:t>
            </a:r>
            <a:r>
              <a:rPr lang="pl-PL" sz="1800" b="1" u="sng" dirty="0">
                <a:solidFill>
                  <a:schemeClr val="tx1"/>
                </a:solidFill>
              </a:rPr>
              <a:t>nie mogą one powodować zmniejszenia założonego w fiszce projektowej efektu ekologicznego.</a:t>
            </a:r>
            <a:r>
              <a:rPr lang="pl-PL" sz="1800" b="1" dirty="0">
                <a:solidFill>
                  <a:schemeClr val="tx1"/>
                </a:solidFill>
              </a:rPr>
              <a:t> </a:t>
            </a:r>
            <a:r>
              <a:rPr lang="pl-PL" sz="1800" dirty="0">
                <a:solidFill>
                  <a:schemeClr val="tx1"/>
                </a:solidFill>
              </a:rPr>
              <a:t>Dopuszcza się zmianę: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sz="1800" b="1" dirty="0">
                <a:solidFill>
                  <a:schemeClr val="tx1"/>
                </a:solidFill>
              </a:rPr>
              <a:t>nazwy projektu</a:t>
            </a:r>
            <a:r>
              <a:rPr lang="pl-PL" sz="1800" dirty="0">
                <a:solidFill>
                  <a:schemeClr val="tx1"/>
                </a:solidFill>
              </a:rPr>
              <a:t>, wynikającą z konieczności doprecyzowania na etapie przygotowywania wniosku i realizacji projektu i nie mogącą wpływać znacząco na zmianę ogólnych założeń projektu,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sz="1800" b="1" dirty="0">
                <a:solidFill>
                  <a:schemeClr val="tx1"/>
                </a:solidFill>
              </a:rPr>
              <a:t>wysokości kosztów całkowitych </a:t>
            </a:r>
            <a:r>
              <a:rPr lang="pl-PL" sz="1800" dirty="0">
                <a:solidFill>
                  <a:schemeClr val="tx1"/>
                </a:solidFill>
              </a:rPr>
              <a:t>netto, która nie może przekroczyć 15% kosztów całkowitych przyjętych w fiszce projektowej,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sz="1800" b="1" dirty="0">
                <a:solidFill>
                  <a:schemeClr val="tx1"/>
                </a:solidFill>
              </a:rPr>
              <a:t>wysokości kosztów kwalifikowanych</a:t>
            </a:r>
            <a:r>
              <a:rPr lang="pl-PL" sz="1800" dirty="0">
                <a:solidFill>
                  <a:schemeClr val="tx1"/>
                </a:solidFill>
              </a:rPr>
              <a:t>, która nie może przekroczyć 10% kosztów kwalifikowanych przyjętych w fiszce projektowej,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sz="1800" b="1" dirty="0">
                <a:solidFill>
                  <a:schemeClr val="tx1"/>
                </a:solidFill>
              </a:rPr>
              <a:t>wysokości dofinansowania </a:t>
            </a:r>
            <a:r>
              <a:rPr lang="pl-PL" sz="1800" dirty="0">
                <a:solidFill>
                  <a:schemeClr val="tx1"/>
                </a:solidFill>
              </a:rPr>
              <a:t>do 10% w stosunku do wnioskowanego w fiszce projektowej,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sz="1800" b="1" dirty="0">
                <a:solidFill>
                  <a:schemeClr val="tx1"/>
                </a:solidFill>
              </a:rPr>
              <a:t>formy dofinansowania</a:t>
            </a:r>
            <a:r>
              <a:rPr lang="pl-PL" sz="1800" dirty="0">
                <a:solidFill>
                  <a:schemeClr val="tx1"/>
                </a:solidFill>
              </a:rPr>
              <a:t>: z pożyczki rynkowej na preferencyjną i odwrotnie,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sz="1800" b="1" dirty="0">
                <a:solidFill>
                  <a:schemeClr val="tx1"/>
                </a:solidFill>
              </a:rPr>
              <a:t>warunków pożyczki</a:t>
            </a:r>
            <a:r>
              <a:rPr lang="pl-PL" sz="1800" dirty="0">
                <a:solidFill>
                  <a:schemeClr val="tx1"/>
                </a:solidFill>
              </a:rPr>
              <a:t>, tj.:  okresu finansowania, okresu karencji,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sz="1800" b="1" dirty="0">
                <a:solidFill>
                  <a:schemeClr val="tx1"/>
                </a:solidFill>
              </a:rPr>
              <a:t>efektu rzeczowego </a:t>
            </a:r>
            <a:r>
              <a:rPr lang="pl-PL" sz="1800" dirty="0">
                <a:solidFill>
                  <a:schemeClr val="tx1"/>
                </a:solidFill>
              </a:rPr>
              <a:t>w zakresie, który nie wpływa w sposób znaczący na charakter projektu i zakładany efekt ekologiczny,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sz="1800" b="1" dirty="0">
                <a:solidFill>
                  <a:schemeClr val="tx1"/>
                </a:solidFill>
              </a:rPr>
              <a:t>lokalizacji</a:t>
            </a:r>
            <a:r>
              <a:rPr lang="pl-PL" sz="1800" dirty="0">
                <a:solidFill>
                  <a:schemeClr val="tx1"/>
                </a:solidFill>
              </a:rPr>
              <a:t> projektu,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sz="1800" b="1" dirty="0">
                <a:solidFill>
                  <a:schemeClr val="tx1"/>
                </a:solidFill>
              </a:rPr>
              <a:t>harmonogramu realizacji </a:t>
            </a:r>
            <a:r>
              <a:rPr lang="pl-PL" sz="1800" dirty="0">
                <a:solidFill>
                  <a:schemeClr val="tx1"/>
                </a:solidFill>
              </a:rPr>
              <a:t>projektu pod warunkiem zachowania warunków programu priorytetowego.</a:t>
            </a:r>
          </a:p>
          <a:p>
            <a:pPr marL="0" indent="0">
              <a:buNone/>
            </a:pPr>
            <a:endParaRPr lang="pl-PL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pl-PL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pl-PL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12423833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0">
            <a:extLst>
              <a:ext uri="{FF2B5EF4-FFF2-40B4-BE49-F238E27FC236}">
                <a16:creationId xmlns:a16="http://schemas.microsoft.com/office/drawing/2014/main" id="{CD01CF6F-E9E6-E22B-4F05-FBB6BE0CD0E4}"/>
              </a:ext>
            </a:extLst>
          </p:cNvPr>
          <p:cNvSpPr/>
          <p:nvPr/>
        </p:nvSpPr>
        <p:spPr>
          <a:xfrm>
            <a:off x="419382" y="6371113"/>
            <a:ext cx="4675062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kumimoji="0" lang="pl-PL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PROGRAM | </a:t>
            </a:r>
            <a:r>
              <a:rPr lang="pl-PL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INNOWACJE DLA ŚRODOWISKA</a:t>
            </a:r>
            <a:endParaRPr lang="pl-PL" sz="18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123465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0">
            <a:extLst>
              <a:ext uri="{FF2B5EF4-FFF2-40B4-BE49-F238E27FC236}">
                <a16:creationId xmlns:a16="http://schemas.microsoft.com/office/drawing/2014/main" id="{FD64C540-B602-DF17-6B93-D7556AC43C80}"/>
              </a:ext>
            </a:extLst>
          </p:cNvPr>
          <p:cNvSpPr/>
          <p:nvPr/>
        </p:nvSpPr>
        <p:spPr>
          <a:xfrm>
            <a:off x="419382" y="6371113"/>
            <a:ext cx="4675062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kumimoji="0" lang="pl-PL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PROGRAM | </a:t>
            </a:r>
            <a:r>
              <a:rPr lang="pl-PL" b="1">
                <a:solidFill>
                  <a:schemeClr val="bg1"/>
                </a:solidFill>
                <a:latin typeface="+mj-lt"/>
              </a:rPr>
              <a:t>INNOWACJE DLA ŚRODOWISKA</a:t>
            </a:r>
            <a:endParaRPr lang="pl-PL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549900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371192" y="1"/>
            <a:ext cx="9051941" cy="1287194"/>
          </a:xfrm>
        </p:spPr>
        <p:txBody>
          <a:bodyPr>
            <a:normAutofit/>
          </a:bodyPr>
          <a:lstStyle/>
          <a:p>
            <a:r>
              <a:rPr lang="pl-PL" sz="3200" dirty="0">
                <a:latin typeface="+mn-lt"/>
              </a:rPr>
              <a:t>Wniosek - Kryteria dostępu  na etapie selekcji</a:t>
            </a:r>
            <a:br>
              <a:rPr lang="pl-PL" sz="3200" dirty="0">
                <a:latin typeface="+mn-lt"/>
              </a:rPr>
            </a:br>
            <a:endParaRPr lang="pl-PL" sz="3200" b="1" dirty="0">
              <a:latin typeface="+mn-lt"/>
            </a:endParaRPr>
          </a:p>
        </p:txBody>
      </p:sp>
      <p:sp>
        <p:nvSpPr>
          <p:cNvPr id="3" name="Prostokąt 20">
            <a:extLst>
              <a:ext uri="{FF2B5EF4-FFF2-40B4-BE49-F238E27FC236}">
                <a16:creationId xmlns:a16="http://schemas.microsoft.com/office/drawing/2014/main" id="{CFE5208D-0597-4073-B9AC-E0E3D5B3118B}"/>
              </a:ext>
            </a:extLst>
          </p:cNvPr>
          <p:cNvSpPr/>
          <p:nvPr/>
        </p:nvSpPr>
        <p:spPr>
          <a:xfrm>
            <a:off x="419382" y="6371113"/>
            <a:ext cx="4675062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kumimoji="0" lang="pl-PL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PROGRAM | </a:t>
            </a:r>
            <a:r>
              <a:rPr lang="pl-PL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INNOWACJE DLA ŚRODOWISKA</a:t>
            </a:r>
            <a:endParaRPr lang="pl-PL" sz="18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j-lt"/>
            </a:endParaRPr>
          </a:p>
        </p:txBody>
      </p:sp>
      <p:graphicFrame>
        <p:nvGraphicFramePr>
          <p:cNvPr id="9" name="pole tekstowe 16">
            <a:extLst>
              <a:ext uri="{FF2B5EF4-FFF2-40B4-BE49-F238E27FC236}">
                <a16:creationId xmlns:a16="http://schemas.microsoft.com/office/drawing/2014/main" id="{1B8A862F-15F4-4F66-BA1E-BD77DA350C1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21237841"/>
              </p:ext>
            </p:extLst>
          </p:nvPr>
        </p:nvGraphicFramePr>
        <p:xfrm>
          <a:off x="739730" y="1412844"/>
          <a:ext cx="9961991" cy="48326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51195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371192" y="1"/>
            <a:ext cx="9051941" cy="1287194"/>
          </a:xfrm>
        </p:spPr>
        <p:txBody>
          <a:bodyPr>
            <a:normAutofit/>
          </a:bodyPr>
          <a:lstStyle/>
          <a:p>
            <a:r>
              <a:rPr lang="pl-PL" sz="3200" dirty="0">
                <a:latin typeface="+mn-lt"/>
              </a:rPr>
              <a:t>Wniosek - Kryteria d</a:t>
            </a:r>
            <a:r>
              <a:rPr lang="pl-PL" sz="3200" dirty="0"/>
              <a:t>ostępu </a:t>
            </a:r>
            <a:r>
              <a:rPr lang="pl-PL" sz="3200" dirty="0">
                <a:latin typeface="+mn-lt"/>
              </a:rPr>
              <a:t> na etapie selekcji</a:t>
            </a:r>
            <a:endParaRPr lang="pl-PL" sz="3200" b="1" dirty="0">
              <a:latin typeface="+mn-lt"/>
            </a:endParaRPr>
          </a:p>
        </p:txBody>
      </p:sp>
      <p:sp>
        <p:nvSpPr>
          <p:cNvPr id="3" name="Prostokąt 20">
            <a:extLst>
              <a:ext uri="{FF2B5EF4-FFF2-40B4-BE49-F238E27FC236}">
                <a16:creationId xmlns:a16="http://schemas.microsoft.com/office/drawing/2014/main" id="{CFE5208D-0597-4073-B9AC-E0E3D5B3118B}"/>
              </a:ext>
            </a:extLst>
          </p:cNvPr>
          <p:cNvSpPr/>
          <p:nvPr/>
        </p:nvSpPr>
        <p:spPr>
          <a:xfrm>
            <a:off x="419382" y="6371113"/>
            <a:ext cx="4675062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kumimoji="0" lang="pl-PL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PROGRAM | </a:t>
            </a:r>
            <a:r>
              <a:rPr lang="pl-PL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INNOWACJE DLA ŚRODOWISKA</a:t>
            </a:r>
            <a:endParaRPr lang="pl-PL" sz="18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j-lt"/>
            </a:endParaRPr>
          </a:p>
        </p:txBody>
      </p:sp>
      <p:graphicFrame>
        <p:nvGraphicFramePr>
          <p:cNvPr id="9" name="pole tekstowe 16">
            <a:extLst>
              <a:ext uri="{FF2B5EF4-FFF2-40B4-BE49-F238E27FC236}">
                <a16:creationId xmlns:a16="http://schemas.microsoft.com/office/drawing/2014/main" id="{1B8A862F-15F4-4F66-BA1E-BD77DA350C1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89217972"/>
              </p:ext>
            </p:extLst>
          </p:nvPr>
        </p:nvGraphicFramePr>
        <p:xfrm>
          <a:off x="739730" y="1412844"/>
          <a:ext cx="10074808" cy="48326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045899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CDACD88-01BE-3B66-8411-5B5EEAD1C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/>
              <a:t>Kryteria dostępu na etapie selekcji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F7509A0-950E-7FDE-5E91-5C6558A578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l-PL" sz="1800" b="1" dirty="0">
                <a:solidFill>
                  <a:schemeClr val="tx1"/>
                </a:solidFill>
              </a:rPr>
              <a:t>Kryterium 4 </a:t>
            </a:r>
          </a:p>
          <a:p>
            <a:pPr marL="0" indent="0">
              <a:buNone/>
            </a:pPr>
            <a:r>
              <a:rPr lang="pl-PL" sz="1100" dirty="0">
                <a:solidFill>
                  <a:schemeClr val="tx1"/>
                </a:solidFill>
              </a:rPr>
              <a:t> </a:t>
            </a:r>
            <a:r>
              <a:rPr lang="pl-PL" sz="1400" dirty="0">
                <a:solidFill>
                  <a:schemeClr val="tx1"/>
                </a:solidFill>
              </a:rPr>
              <a:t>Przedsiębiorcy w rozumieniu ustawy z 6 marca 2018 r. Prawo przedsiębiorców (</a:t>
            </a:r>
            <a:r>
              <a:rPr lang="pl-PL" sz="1400" dirty="0" err="1">
                <a:solidFill>
                  <a:schemeClr val="tx1"/>
                </a:solidFill>
              </a:rPr>
              <a:t>t.j</a:t>
            </a:r>
            <a:r>
              <a:rPr lang="pl-PL" sz="1400" dirty="0">
                <a:solidFill>
                  <a:schemeClr val="tx1"/>
                </a:solidFill>
              </a:rPr>
              <a:t>.: Dz. U. z 2021 r., poz. 162 z </a:t>
            </a:r>
            <a:r>
              <a:rPr lang="pl-PL" sz="1400" dirty="0" err="1">
                <a:solidFill>
                  <a:schemeClr val="tx1"/>
                </a:solidFill>
              </a:rPr>
              <a:t>późn</a:t>
            </a:r>
            <a:r>
              <a:rPr lang="pl-PL" sz="1400" dirty="0">
                <a:solidFill>
                  <a:schemeClr val="tx1"/>
                </a:solidFill>
              </a:rPr>
              <a:t>. zm.). </a:t>
            </a:r>
          </a:p>
          <a:p>
            <a:pPr marL="0" indent="0">
              <a:buNone/>
            </a:pPr>
            <a:endParaRPr lang="pl-PL" sz="14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l-PL" sz="1800" b="1" dirty="0">
                <a:solidFill>
                  <a:schemeClr val="tx1"/>
                </a:solidFill>
              </a:rPr>
              <a:t>Kryteria nr 5, 6, 7 </a:t>
            </a:r>
            <a:r>
              <a:rPr lang="pl-PL" sz="1400" dirty="0">
                <a:solidFill>
                  <a:schemeClr val="tx1"/>
                </a:solidFill>
              </a:rPr>
              <a:t>– oświadczenia we wniosku</a:t>
            </a:r>
          </a:p>
          <a:p>
            <a:pPr>
              <a:buFont typeface="Wingdings" panose="05000000000000000000" pitchFamily="2" charset="2"/>
              <a:buChar char="Ø"/>
            </a:pPr>
            <a:endParaRPr lang="pl-PL" sz="14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l-PL" sz="1800" b="1" dirty="0">
                <a:solidFill>
                  <a:schemeClr val="tx1"/>
                </a:solidFill>
              </a:rPr>
              <a:t>Kryterium 8 </a:t>
            </a:r>
          </a:p>
          <a:p>
            <a:pPr marL="0" indent="0">
              <a:buNone/>
            </a:pPr>
            <a:r>
              <a:rPr lang="pl-PL" sz="1400" dirty="0">
                <a:solidFill>
                  <a:schemeClr val="tx1"/>
                </a:solidFill>
              </a:rPr>
              <a:t>Cele Programu i rodzaje przedsięwzięć określone są w pkt. 1 Programu Priorytetowego </a:t>
            </a:r>
          </a:p>
          <a:p>
            <a:pPr marL="0" indent="0">
              <a:buNone/>
            </a:pPr>
            <a:endParaRPr lang="pl-PL" sz="14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l-PL" sz="1800" b="1" dirty="0">
                <a:solidFill>
                  <a:schemeClr val="tx1"/>
                </a:solidFill>
              </a:rPr>
              <a:t>Kryterium 10 </a:t>
            </a:r>
          </a:p>
          <a:p>
            <a:pPr marL="0" indent="0">
              <a:buNone/>
            </a:pPr>
            <a:r>
              <a:rPr lang="pl-PL" sz="1400" dirty="0">
                <a:solidFill>
                  <a:schemeClr val="tx1"/>
                </a:solidFill>
              </a:rPr>
              <a:t>Program będzie realizowany w latach 2020-2027, przy czym: </a:t>
            </a:r>
          </a:p>
          <a:p>
            <a:pPr marL="342900" indent="-342900">
              <a:buAutoNum type="arabicParenR"/>
            </a:pPr>
            <a:r>
              <a:rPr lang="pl-PL" sz="1400" dirty="0">
                <a:solidFill>
                  <a:schemeClr val="tx1"/>
                </a:solidFill>
              </a:rPr>
              <a:t>zobowiązania (rozumiane jako podpisywanie umów z Beneficjentami) podejmowane będą do 31.12.2026 r.; </a:t>
            </a:r>
          </a:p>
          <a:p>
            <a:pPr marL="342900" indent="-342900" algn="just">
              <a:buAutoNum type="arabicParenR"/>
            </a:pPr>
            <a:r>
              <a:rPr lang="pl-PL" sz="1400" dirty="0">
                <a:solidFill>
                  <a:schemeClr val="tx1"/>
                </a:solidFill>
              </a:rPr>
              <a:t>środki będą wydatkowane do 31.12.2027 r. Okres kwalifikowalności kosztów: 01.09.2020 r. – 31.12.2027 r., z zastrzeżeniem, że okres kwalifikowania kosztów badań i procedury związanych z uzyskaniem Świadectwa ETV rozpoczyna się od 01.01.2020 r.</a:t>
            </a:r>
          </a:p>
          <a:p>
            <a:pPr>
              <a:buFont typeface="Wingdings" panose="05000000000000000000" pitchFamily="2" charset="2"/>
              <a:buChar char="Ø"/>
            </a:pPr>
            <a:endParaRPr lang="pl-PL" sz="1600" dirty="0"/>
          </a:p>
          <a:p>
            <a:pPr>
              <a:buFont typeface="Wingdings" panose="05000000000000000000" pitchFamily="2" charset="2"/>
              <a:buChar char="Ø"/>
            </a:pPr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18708806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C8910F7-74BC-23E7-9580-63DB53BF1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/>
              <a:t>Kryterium dostępu nr 11 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A85B459-7C87-EEA9-B6CE-5223F8E071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l-PL" sz="2200" b="1" dirty="0">
                <a:solidFill>
                  <a:schemeClr val="tx1"/>
                </a:solidFill>
              </a:rPr>
              <a:t>Kryterium 11</a:t>
            </a:r>
          </a:p>
          <a:p>
            <a:pPr algn="just"/>
            <a:r>
              <a:rPr lang="pl-PL" sz="1500" b="1" dirty="0">
                <a:solidFill>
                  <a:schemeClr val="tx1"/>
                </a:solidFill>
              </a:rPr>
              <a:t>Forma i intensywność dofinansowania</a:t>
            </a:r>
          </a:p>
          <a:p>
            <a:pPr marL="0" indent="0" algn="just">
              <a:buNone/>
            </a:pPr>
            <a:r>
              <a:rPr lang="pl-PL" sz="1400" dirty="0">
                <a:solidFill>
                  <a:schemeClr val="tx1"/>
                </a:solidFill>
              </a:rPr>
              <a:t>Dofinansowanie w formie pożyczki: do 85% kosztów kwalifikowanych z możliwością uzyskania premii innowacyjnej w wysokości do 20% kapitału wypłaconej pożyczki, ale nie więcej niż 10 mln zł, pomniejszającej kwotę kapitału pożyczki do spłaty. </a:t>
            </a:r>
          </a:p>
          <a:p>
            <a:pPr marL="0" indent="0" algn="just">
              <a:buNone/>
            </a:pPr>
            <a:r>
              <a:rPr lang="pl-PL" sz="1400" dirty="0">
                <a:solidFill>
                  <a:schemeClr val="tx1"/>
                </a:solidFill>
              </a:rPr>
              <a:t>W przypadku, gdy dofinansowanie stanowi pomoc publiczną, musi być ono udzielane zgodnie z regulacjami dotyczącymi pomocy publicznej. Dotyczy to również premii innowacyjnej i umorzenia części pożyczki. </a:t>
            </a:r>
            <a:endParaRPr lang="pl-PL" sz="1400" b="1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pl-PL" sz="1400" b="1" dirty="0">
              <a:solidFill>
                <a:schemeClr val="tx1"/>
              </a:solidFill>
            </a:endParaRPr>
          </a:p>
          <a:p>
            <a:pPr algn="just"/>
            <a:r>
              <a:rPr lang="pl-PL" sz="1500" b="1" dirty="0">
                <a:solidFill>
                  <a:schemeClr val="tx1"/>
                </a:solidFill>
              </a:rPr>
              <a:t>Warunki dofinansowania </a:t>
            </a:r>
            <a:r>
              <a:rPr lang="pl-PL" sz="1500" dirty="0">
                <a:solidFill>
                  <a:schemeClr val="tx1"/>
                </a:solidFill>
              </a:rPr>
              <a:t>zostały określone w pkt. 7.3 PP. Są to m.in.:</a:t>
            </a:r>
          </a:p>
          <a:p>
            <a:pPr>
              <a:buFontTx/>
              <a:buChar char="−"/>
            </a:pPr>
            <a:r>
              <a:rPr lang="pl-PL" sz="1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Minimalna wartość przedsięwzięcia </a:t>
            </a:r>
            <a:r>
              <a:rPr lang="pl-PL" sz="1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inwestycyjnego - koszty całkowite</a:t>
            </a:r>
            <a:r>
              <a:rPr lang="pl-PL" sz="1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pl-PL" sz="14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2 000,00</a:t>
            </a:r>
            <a:r>
              <a:rPr lang="pl-PL" sz="1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tys. zł;</a:t>
            </a:r>
          </a:p>
          <a:p>
            <a:pPr algn="just">
              <a:buFontTx/>
              <a:buChar char="−"/>
            </a:pPr>
            <a:r>
              <a:rPr lang="pl-PL" sz="1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Kwota pożyczki</a:t>
            </a:r>
            <a:r>
              <a:rPr lang="pl-PL" sz="1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</a:t>
            </a:r>
            <a:r>
              <a:rPr lang="pl-PL" sz="1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pl-PL" sz="1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1" algn="just">
              <a:buFontTx/>
              <a:buChar char="−"/>
            </a:pPr>
            <a:r>
              <a:rPr lang="pl-PL" sz="1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od</a:t>
            </a:r>
            <a:r>
              <a:rPr lang="pl-PL" sz="14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1 000,00 </a:t>
            </a:r>
            <a:r>
              <a:rPr lang="pl-PL" sz="1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tys. zł do </a:t>
            </a:r>
            <a:r>
              <a:rPr lang="pl-PL" sz="14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100 000,00</a:t>
            </a:r>
            <a:r>
              <a:rPr lang="pl-PL" sz="1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tys. zł (dla mikro-, małych i średnich przedsiębiorstw),</a:t>
            </a:r>
            <a:endParaRPr lang="pl-PL" sz="1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1" algn="just">
              <a:buFontTx/>
              <a:buChar char="−"/>
            </a:pPr>
            <a:r>
              <a:rPr lang="pl-PL" sz="1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od </a:t>
            </a:r>
            <a:r>
              <a:rPr lang="pl-PL" sz="14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l-PL" sz="1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4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000,00</a:t>
            </a:r>
            <a:r>
              <a:rPr lang="pl-PL" sz="1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tys. zł do </a:t>
            </a:r>
            <a:r>
              <a:rPr lang="pl-PL" sz="14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300 000,00</a:t>
            </a:r>
            <a:r>
              <a:rPr lang="pl-PL" sz="1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tys. zł (dla dużych przedsiębiorstw), </a:t>
            </a:r>
            <a:endParaRPr lang="pl-PL" sz="1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27660" indent="-285750" algn="just">
              <a:buFontTx/>
              <a:buChar char="−"/>
              <a:tabLst>
                <a:tab pos="1149350" algn="l"/>
              </a:tabLst>
            </a:pPr>
            <a:r>
              <a:rPr lang="pl-PL" sz="1400" spc="-1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 zastrzeżeniem, że w przypadku projektów realizowanych w formule „</a:t>
            </a:r>
            <a:r>
              <a:rPr lang="pl-PL" sz="1400" spc="-1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project</a:t>
            </a:r>
            <a:r>
              <a:rPr lang="pl-PL" sz="1400" spc="-1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400" spc="-1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finance</a:t>
            </a:r>
            <a:r>
              <a:rPr lang="pl-PL" sz="1400" spc="-1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kwota pożyczki nie może przekroczyć odpowiednio </a:t>
            </a:r>
            <a:r>
              <a:rPr lang="pl-PL" sz="1400" b="1" spc="-1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30 000,00</a:t>
            </a:r>
            <a:r>
              <a:rPr lang="pl-PL" sz="1400" spc="-1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tys. zł (dla mikro- małych i średnich przedsiębiorstw) oraz </a:t>
            </a:r>
            <a:r>
              <a:rPr lang="pl-PL" sz="1400" b="1" spc="-1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100 000,00</a:t>
            </a:r>
            <a:r>
              <a:rPr lang="pl-PL" sz="1400" spc="-1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tys. zł (dla dużych przedsiębiorstw);</a:t>
            </a:r>
            <a:endParaRPr lang="pl-PL" sz="1400" spc="-10" dirty="0">
              <a:solidFill>
                <a:schemeClr val="tx1"/>
              </a:solidFill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−"/>
            </a:pPr>
            <a:r>
              <a:rPr lang="pl-PL" sz="1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Okres finansowania przedsięwzięcia - pożyczka może być udzielona na okres nie dłuższy niż 15 lat liczony od daty planowanej wypłaty pierwszej transzy pożyczki do daty planowanej spłaty ostatniej raty kapitałowej, z zastrzeżeniem ust. 8. W uzasadnionych przypadkach wynikających ze specyfiki przedsięwzięcia lub beneficjenta, okres finansowania przedsięwzięcia w formie pożyczki może zostać wydłużony, jednak na okres nie dłuższy niż 25 lat;</a:t>
            </a:r>
          </a:p>
          <a:p>
            <a:pPr algn="just">
              <a:buFontTx/>
              <a:buChar char="−"/>
            </a:pPr>
            <a:r>
              <a:rPr lang="pl-PL" sz="1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Pierwsza wypłata może nastąpić nie wcześniej niż po uzyskaniu przez Beneficjenta ostatecznej decyzji o pozwoleniu na budowę, o ile jest wymagana;</a:t>
            </a:r>
          </a:p>
          <a:p>
            <a:pPr algn="just">
              <a:buFontTx/>
              <a:buChar char="−"/>
            </a:pPr>
            <a:r>
              <a:rPr lang="pl-PL" sz="1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Dofinansowanie może odbywać się w formie zaliczek (po akceptacji NFOŚiGW) i/lub w formie refundacji poniesionych kosztów kwalifikowanych. </a:t>
            </a:r>
            <a:endParaRPr lang="pl-PL" sz="1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buFontTx/>
              <a:buChar char="−"/>
            </a:pPr>
            <a:endParaRPr lang="pl-PL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13360" indent="-171450" algn="just">
              <a:tabLst>
                <a:tab pos="1149350" algn="l"/>
              </a:tabLst>
            </a:pPr>
            <a:endParaRPr lang="pl-PL" sz="1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pl-PL" sz="1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4068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371192" y="1"/>
            <a:ext cx="9051941" cy="1287194"/>
          </a:xfrm>
        </p:spPr>
        <p:txBody>
          <a:bodyPr>
            <a:normAutofit fontScale="90000"/>
          </a:bodyPr>
          <a:lstStyle/>
          <a:p>
            <a:r>
              <a:rPr lang="pl-PL" sz="3200" dirty="0">
                <a:latin typeface="+mn-lt"/>
              </a:rPr>
              <a:t>Wniosek - Kryteria selekcji  - jakościowe  dopuszczające  </a:t>
            </a:r>
            <a:br>
              <a:rPr lang="pl-PL" sz="3200" dirty="0">
                <a:latin typeface="+mn-lt"/>
              </a:rPr>
            </a:br>
            <a:endParaRPr lang="pl-PL" sz="3200" b="1" dirty="0">
              <a:latin typeface="+mn-lt"/>
            </a:endParaRPr>
          </a:p>
        </p:txBody>
      </p:sp>
      <p:sp>
        <p:nvSpPr>
          <p:cNvPr id="3" name="Prostokąt 20">
            <a:extLst>
              <a:ext uri="{FF2B5EF4-FFF2-40B4-BE49-F238E27FC236}">
                <a16:creationId xmlns:a16="http://schemas.microsoft.com/office/drawing/2014/main" id="{CFE5208D-0597-4073-B9AC-E0E3D5B3118B}"/>
              </a:ext>
            </a:extLst>
          </p:cNvPr>
          <p:cNvSpPr/>
          <p:nvPr/>
        </p:nvSpPr>
        <p:spPr>
          <a:xfrm>
            <a:off x="419382" y="6371113"/>
            <a:ext cx="4675062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kumimoji="0" lang="pl-PL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PROGRAM | </a:t>
            </a:r>
            <a:r>
              <a:rPr lang="pl-PL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INNOWACJE DLA ŚRODOWISKA</a:t>
            </a:r>
            <a:endParaRPr lang="pl-PL" sz="18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j-lt"/>
            </a:endParaRPr>
          </a:p>
        </p:txBody>
      </p:sp>
      <p:graphicFrame>
        <p:nvGraphicFramePr>
          <p:cNvPr id="9" name="pole tekstowe 16">
            <a:extLst>
              <a:ext uri="{FF2B5EF4-FFF2-40B4-BE49-F238E27FC236}">
                <a16:creationId xmlns:a16="http://schemas.microsoft.com/office/drawing/2014/main" id="{1B8A862F-15F4-4F66-BA1E-BD77DA350C1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63434559"/>
              </p:ext>
            </p:extLst>
          </p:nvPr>
        </p:nvGraphicFramePr>
        <p:xfrm>
          <a:off x="634222" y="1758462"/>
          <a:ext cx="10734232" cy="4429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375807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371192" y="1"/>
            <a:ext cx="9051941" cy="1287194"/>
          </a:xfrm>
        </p:spPr>
        <p:txBody>
          <a:bodyPr>
            <a:normAutofit/>
          </a:bodyPr>
          <a:lstStyle/>
          <a:p>
            <a:r>
              <a:rPr lang="pl-PL" sz="3200" dirty="0">
                <a:latin typeface="+mn-lt"/>
              </a:rPr>
              <a:t>Kryteria selekcji – jakościowe punktowe  </a:t>
            </a:r>
            <a:br>
              <a:rPr lang="pl-PL" sz="3200" dirty="0">
                <a:latin typeface="+mn-lt"/>
              </a:rPr>
            </a:br>
            <a:endParaRPr lang="pl-PL" sz="3200" b="1" dirty="0">
              <a:latin typeface="+mn-lt"/>
            </a:endParaRPr>
          </a:p>
        </p:txBody>
      </p:sp>
      <p:sp>
        <p:nvSpPr>
          <p:cNvPr id="3" name="Prostokąt 20">
            <a:extLst>
              <a:ext uri="{FF2B5EF4-FFF2-40B4-BE49-F238E27FC236}">
                <a16:creationId xmlns:a16="http://schemas.microsoft.com/office/drawing/2014/main" id="{CFE5208D-0597-4073-B9AC-E0E3D5B3118B}"/>
              </a:ext>
            </a:extLst>
          </p:cNvPr>
          <p:cNvSpPr/>
          <p:nvPr/>
        </p:nvSpPr>
        <p:spPr>
          <a:xfrm>
            <a:off x="419382" y="6371113"/>
            <a:ext cx="4675062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PROGRAM | </a:t>
            </a:r>
            <a:r>
              <a:rPr lang="pl-PL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INNOWACJE DLA ŚRODOWISKA</a:t>
            </a:r>
            <a:endParaRPr lang="pl-PL" sz="1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j-lt"/>
            </a:endParaRPr>
          </a:p>
        </p:txBody>
      </p:sp>
      <p:graphicFrame>
        <p:nvGraphicFramePr>
          <p:cNvPr id="9" name="pole tekstowe 16">
            <a:extLst>
              <a:ext uri="{FF2B5EF4-FFF2-40B4-BE49-F238E27FC236}">
                <a16:creationId xmlns:a16="http://schemas.microsoft.com/office/drawing/2014/main" id="{1B8A862F-15F4-4F66-BA1E-BD77DA350C1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56297737"/>
              </p:ext>
            </p:extLst>
          </p:nvPr>
        </p:nvGraphicFramePr>
        <p:xfrm>
          <a:off x="840508" y="1874982"/>
          <a:ext cx="10160301" cy="4414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" name="pole tekstowe 16">
            <a:extLst>
              <a:ext uri="{FF2B5EF4-FFF2-40B4-BE49-F238E27FC236}">
                <a16:creationId xmlns:a16="http://schemas.microsoft.com/office/drawing/2014/main" id="{1806EDB7-C4CC-0876-DFB6-EFEB8AFEB5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01064096"/>
              </p:ext>
            </p:extLst>
          </p:nvPr>
        </p:nvGraphicFramePr>
        <p:xfrm>
          <a:off x="314229" y="1287195"/>
          <a:ext cx="11406716" cy="49582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7" name="Objaśnienie: strzałka w prawo 16">
            <a:extLst>
              <a:ext uri="{FF2B5EF4-FFF2-40B4-BE49-F238E27FC236}">
                <a16:creationId xmlns:a16="http://schemas.microsoft.com/office/drawing/2014/main" id="{BAF4A8ED-3D70-759D-D060-991971177935}"/>
              </a:ext>
            </a:extLst>
          </p:cNvPr>
          <p:cNvSpPr/>
          <p:nvPr/>
        </p:nvSpPr>
        <p:spPr>
          <a:xfrm rot="6731736">
            <a:off x="7779113" y="2362117"/>
            <a:ext cx="4045595" cy="2569985"/>
          </a:xfrm>
          <a:prstGeom prst="rightArrowCallout">
            <a:avLst>
              <a:gd name="adj1" fmla="val 9928"/>
              <a:gd name="adj2" fmla="val 27818"/>
              <a:gd name="adj3" fmla="val 28828"/>
              <a:gd name="adj4" fmla="val 64977"/>
            </a:avLst>
          </a:prstGeom>
          <a:solidFill>
            <a:schemeClr val="bg2">
              <a:lumMod val="90000"/>
            </a:schemeClr>
          </a:solidFill>
          <a:effectLst>
            <a:glow rad="101600">
              <a:schemeClr val="accent2">
                <a:satMod val="175000"/>
                <a:alpha val="40000"/>
              </a:schemeClr>
            </a:glo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t" anchorCtr="0">
            <a:normAutofit/>
            <a:scene3d>
              <a:camera prst="orthographicFront">
                <a:rot lat="0" lon="21594000" rev="5400000"/>
              </a:camera>
              <a:lightRig rig="threePt" dir="t"/>
            </a:scene3d>
            <a:sp3d z="635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.</a:t>
            </a:r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3D2F90D3-C6F7-650D-C80C-669B1B875A97}"/>
              </a:ext>
            </a:extLst>
          </p:cNvPr>
          <p:cNvSpPr txBox="1"/>
          <p:nvPr/>
        </p:nvSpPr>
        <p:spPr>
          <a:xfrm rot="1315463">
            <a:off x="8610178" y="1704986"/>
            <a:ext cx="273267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Negatywna ocena któregokolwiek z kryteriów od 1 do 6 (tj. </a:t>
            </a:r>
            <a:r>
              <a:rPr lang="pl-PL" sz="1200" dirty="0">
                <a:solidFill>
                  <a:srgbClr val="000000"/>
                </a:solidFill>
                <a:latin typeface="Trebuchet MS" panose="020B0603020202020204"/>
              </a:rPr>
              <a:t>uzyskanie </a:t>
            </a:r>
            <a:r>
              <a:rPr lang="pl-PL" sz="1200" b="1" dirty="0">
                <a:solidFill>
                  <a:srgbClr val="FF0000"/>
                </a:solidFill>
                <a:latin typeface="Trebuchet MS" panose="020B0603020202020204"/>
              </a:rPr>
              <a:t>0 punktów</a:t>
            </a:r>
            <a:r>
              <a:rPr lang="pl-PL" sz="1200" dirty="0">
                <a:solidFill>
                  <a:srgbClr val="000000"/>
                </a:solidFill>
                <a:latin typeface="Trebuchet MS" panose="020B0603020202020204"/>
              </a:rPr>
              <a:t>) </a:t>
            </a:r>
            <a:r>
              <a:rPr lang="pl-PL" sz="1200" b="1" dirty="0">
                <a:solidFill>
                  <a:srgbClr val="000000"/>
                </a:solidFill>
                <a:latin typeface="Trebuchet MS" panose="020B0603020202020204"/>
              </a:rPr>
              <a:t>powoduje odrzucenie wniosku.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Dla kryteriów od I do III </a:t>
            </a:r>
            <a:r>
              <a:rPr kumimoji="0" lang="pl-PL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obowiązują minimalne ilości punktów </a:t>
            </a: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(podane obok).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Łączna ilość punktów dla całej oceny dla kryteriów od I do III musi wynosić </a:t>
            </a:r>
            <a:r>
              <a:rPr kumimoji="0" lang="pl-PL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minimum 40 punktów</a:t>
            </a:r>
            <a:endParaRPr lang="pl-PL" b="1" dirty="0"/>
          </a:p>
        </p:txBody>
      </p:sp>
      <p:pic>
        <p:nvPicPr>
          <p:cNvPr id="16" name="Grafika 15" descr="Podkładka — różne kontur">
            <a:extLst>
              <a:ext uri="{FF2B5EF4-FFF2-40B4-BE49-F238E27FC236}">
                <a16:creationId xmlns:a16="http://schemas.microsoft.com/office/drawing/2014/main" id="{F2BBF72F-FA2A-9ACF-1F99-B9368020636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2527631">
            <a:off x="9119895" y="4834525"/>
            <a:ext cx="1459261" cy="1536977"/>
          </a:xfrm>
          <a:prstGeom prst="rect">
            <a:avLst/>
          </a:prstGeom>
        </p:spPr>
      </p:pic>
      <p:cxnSp>
        <p:nvCxnSpPr>
          <p:cNvPr id="20" name="Łącznik prosty ze strzałką 19">
            <a:extLst>
              <a:ext uri="{FF2B5EF4-FFF2-40B4-BE49-F238E27FC236}">
                <a16:creationId xmlns:a16="http://schemas.microsoft.com/office/drawing/2014/main" id="{10469B15-600E-4527-3972-DE1273D18BC6}"/>
              </a:ext>
            </a:extLst>
          </p:cNvPr>
          <p:cNvCxnSpPr>
            <a:cxnSpLocks/>
          </p:cNvCxnSpPr>
          <p:nvPr/>
        </p:nvCxnSpPr>
        <p:spPr>
          <a:xfrm flipH="1" flipV="1">
            <a:off x="7943273" y="2017347"/>
            <a:ext cx="928805" cy="5877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Łącznik prosty ze strzałką 22">
            <a:extLst>
              <a:ext uri="{FF2B5EF4-FFF2-40B4-BE49-F238E27FC236}">
                <a16:creationId xmlns:a16="http://schemas.microsoft.com/office/drawing/2014/main" id="{B0FFEF1B-1DB3-E2F4-E4FB-1352E41FDCCD}"/>
              </a:ext>
            </a:extLst>
          </p:cNvPr>
          <p:cNvCxnSpPr>
            <a:cxnSpLocks/>
          </p:cNvCxnSpPr>
          <p:nvPr/>
        </p:nvCxnSpPr>
        <p:spPr>
          <a:xfrm flipH="1">
            <a:off x="6631709" y="2605134"/>
            <a:ext cx="2240369" cy="24102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Łącznik prosty ze strzałką 26">
            <a:extLst>
              <a:ext uri="{FF2B5EF4-FFF2-40B4-BE49-F238E27FC236}">
                <a16:creationId xmlns:a16="http://schemas.microsoft.com/office/drawing/2014/main" id="{39550530-1795-E363-A92E-5C4B7DF1322A}"/>
              </a:ext>
            </a:extLst>
          </p:cNvPr>
          <p:cNvCxnSpPr>
            <a:cxnSpLocks/>
          </p:cNvCxnSpPr>
          <p:nvPr/>
        </p:nvCxnSpPr>
        <p:spPr>
          <a:xfrm flipH="1">
            <a:off x="7514418" y="2605134"/>
            <a:ext cx="1357660" cy="5262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Grafika 38" descr="Podpis kontur">
            <a:extLst>
              <a:ext uri="{FF2B5EF4-FFF2-40B4-BE49-F238E27FC236}">
                <a16:creationId xmlns:a16="http://schemas.microsoft.com/office/drawing/2014/main" id="{74B744B5-B25D-4D8A-2E39-1A31B5FC8D2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072767" y="5015345"/>
            <a:ext cx="1228251" cy="1054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5400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wal 3">
            <a:extLst>
              <a:ext uri="{FF2B5EF4-FFF2-40B4-BE49-F238E27FC236}">
                <a16:creationId xmlns:a16="http://schemas.microsoft.com/office/drawing/2014/main" id="{F58D63A2-3AB4-AE7A-FD19-46EA06DAA173}"/>
              </a:ext>
            </a:extLst>
          </p:cNvPr>
          <p:cNvSpPr/>
          <p:nvPr/>
        </p:nvSpPr>
        <p:spPr>
          <a:xfrm>
            <a:off x="2974108" y="6106464"/>
            <a:ext cx="572655" cy="38669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Owal 16">
            <a:extLst>
              <a:ext uri="{FF2B5EF4-FFF2-40B4-BE49-F238E27FC236}">
                <a16:creationId xmlns:a16="http://schemas.microsoft.com/office/drawing/2014/main" id="{6822CB1F-136C-50C1-D1F9-83E4C834D59F}"/>
              </a:ext>
            </a:extLst>
          </p:cNvPr>
          <p:cNvSpPr>
            <a:spLocks/>
          </p:cNvSpPr>
          <p:nvPr/>
        </p:nvSpPr>
        <p:spPr>
          <a:xfrm>
            <a:off x="3009454" y="2871641"/>
            <a:ext cx="5882749" cy="205578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pl-PL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12F3A3B6-EAAF-9D8B-B760-72E446A8E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800" dirty="0"/>
              <a:t>Kryterium I Zasadność realizacji przedsięwzięcia</a:t>
            </a:r>
            <a:r>
              <a:rPr lang="pl-PL" dirty="0"/>
              <a:t> 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FE5E7EB-6C83-50F8-4E0E-0066263A1C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l" rtl="0">
              <a:buNone/>
            </a:pPr>
            <a:endParaRPr lang="en-US" sz="1600" b="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pl-PL" sz="1600" b="0" dirty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endParaRPr lang="pl-PL" sz="1600" dirty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endParaRPr lang="pl-PL" sz="1600" b="0" dirty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endParaRPr lang="pl-PL" sz="1600" dirty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endParaRPr lang="pl-PL" sz="1600" b="0" dirty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endParaRPr lang="pl-PL" sz="1600" dirty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endParaRPr lang="en-US" sz="1600" b="0" dirty="0">
              <a:solidFill>
                <a:schemeClr val="tx1"/>
              </a:solidFill>
            </a:endParaRPr>
          </a:p>
          <a:p>
            <a:endParaRPr lang="pl-PL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91BE3CC8-8A09-D0EC-DB20-710DB51C3B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0779439"/>
              </p:ext>
            </p:extLst>
          </p:nvPr>
        </p:nvGraphicFramePr>
        <p:xfrm>
          <a:off x="188005" y="1287194"/>
          <a:ext cx="11920868" cy="53352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Prostokąt: zaokrąglone rogi 4">
            <a:extLst>
              <a:ext uri="{FF2B5EF4-FFF2-40B4-BE49-F238E27FC236}">
                <a16:creationId xmlns:a16="http://schemas.microsoft.com/office/drawing/2014/main" id="{EEB7430B-6658-2DDD-1AC1-B5A21245151B}"/>
              </a:ext>
            </a:extLst>
          </p:cNvPr>
          <p:cNvSpPr/>
          <p:nvPr/>
        </p:nvSpPr>
        <p:spPr>
          <a:xfrm rot="20863275">
            <a:off x="662067" y="3441487"/>
            <a:ext cx="2879082" cy="1621183"/>
          </a:xfrm>
          <a:prstGeom prst="roundRect">
            <a:avLst>
              <a:gd name="adj" fmla="val 47177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1200" dirty="0">
                <a:solidFill>
                  <a:schemeClr val="tx1"/>
                </a:solidFill>
              </a:rPr>
              <a:t>Europejski</a:t>
            </a:r>
            <a:r>
              <a:rPr lang="pl-PL" sz="1200" dirty="0"/>
              <a:t> </a:t>
            </a:r>
            <a:r>
              <a:rPr lang="pl-PL" sz="1200" dirty="0">
                <a:solidFill>
                  <a:schemeClr val="tx1"/>
                </a:solidFill>
              </a:rPr>
              <a:t>Zielony Ład</a:t>
            </a:r>
          </a:p>
          <a:p>
            <a:endParaRPr lang="pl-PL" sz="1200" dirty="0">
              <a:solidFill>
                <a:schemeClr val="tx1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pl-PL" sz="1200" dirty="0">
                <a:solidFill>
                  <a:schemeClr val="tx1"/>
                </a:solidFill>
              </a:rPr>
              <a:t>Neutralność klimatyczna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pl-PL" sz="1200" dirty="0">
                <a:solidFill>
                  <a:schemeClr val="tx1"/>
                </a:solidFill>
              </a:rPr>
              <a:t>Zielona transformacja gospodarki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pl-PL" sz="1200" dirty="0">
                <a:solidFill>
                  <a:schemeClr val="tx1"/>
                </a:solidFill>
              </a:rPr>
              <a:t>Zrównoważony rozwój</a:t>
            </a:r>
          </a:p>
          <a:p>
            <a:endParaRPr lang="pl-PL" sz="1200" dirty="0">
              <a:solidFill>
                <a:schemeClr val="tx1"/>
              </a:solidFill>
            </a:endParaRPr>
          </a:p>
        </p:txBody>
      </p:sp>
      <p:sp>
        <p:nvSpPr>
          <p:cNvPr id="7" name="Prostokąt: zaokrąglone rogi 6">
            <a:extLst>
              <a:ext uri="{FF2B5EF4-FFF2-40B4-BE49-F238E27FC236}">
                <a16:creationId xmlns:a16="http://schemas.microsoft.com/office/drawing/2014/main" id="{5ABC23A2-35DD-5B59-D040-D63730B09C12}"/>
              </a:ext>
            </a:extLst>
          </p:cNvPr>
          <p:cNvSpPr/>
          <p:nvPr/>
        </p:nvSpPr>
        <p:spPr>
          <a:xfrm rot="1012418">
            <a:off x="8702694" y="3718924"/>
            <a:ext cx="2922565" cy="1039764"/>
          </a:xfrm>
          <a:prstGeom prst="roundRect">
            <a:avLst>
              <a:gd name="adj" fmla="val 20918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1200" dirty="0">
                <a:solidFill>
                  <a:schemeClr val="tx1"/>
                </a:solidFill>
              </a:rPr>
              <a:t>Rozwój gospodarczy kraju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pl-PL" sz="1200" dirty="0">
                <a:solidFill>
                  <a:schemeClr val="tx1"/>
                </a:solidFill>
              </a:rPr>
              <a:t>Gospodarka nowoczesna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pl-PL" sz="1200" dirty="0">
                <a:solidFill>
                  <a:schemeClr val="tx1"/>
                </a:solidFill>
              </a:rPr>
              <a:t>Gospodarka przyjazna środowisku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pl-PL" sz="1200" dirty="0">
                <a:solidFill>
                  <a:schemeClr val="tx1"/>
                </a:solidFill>
              </a:rPr>
              <a:t>Gospodarka w obiegu zamkniętym </a:t>
            </a:r>
          </a:p>
        </p:txBody>
      </p:sp>
      <p:sp>
        <p:nvSpPr>
          <p:cNvPr id="13" name="Dymek myśli: chmurka 12">
            <a:extLst>
              <a:ext uri="{FF2B5EF4-FFF2-40B4-BE49-F238E27FC236}">
                <a16:creationId xmlns:a16="http://schemas.microsoft.com/office/drawing/2014/main" id="{B7919768-9528-C458-E70B-D8C362708C6E}"/>
              </a:ext>
            </a:extLst>
          </p:cNvPr>
          <p:cNvSpPr/>
          <p:nvPr/>
        </p:nvSpPr>
        <p:spPr>
          <a:xfrm rot="17413893">
            <a:off x="2223529" y="2595357"/>
            <a:ext cx="1004696" cy="1179917"/>
          </a:xfrm>
          <a:prstGeom prst="cloudCallou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14" name="Grafika 13" descr="Znak zapytania z wypełnieniem pełnym">
            <a:extLst>
              <a:ext uri="{FF2B5EF4-FFF2-40B4-BE49-F238E27FC236}">
                <a16:creationId xmlns:a16="http://schemas.microsoft.com/office/drawing/2014/main" id="{BE4FFF9A-055E-A424-D61F-1DBEAC709C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9635335">
            <a:off x="2230934" y="2648742"/>
            <a:ext cx="985866" cy="971944"/>
          </a:xfrm>
          <a:prstGeom prst="rect">
            <a:avLst/>
          </a:prstGeom>
        </p:spPr>
      </p:pic>
      <p:sp>
        <p:nvSpPr>
          <p:cNvPr id="15" name="Dymek myśli: chmurka 14">
            <a:extLst>
              <a:ext uri="{FF2B5EF4-FFF2-40B4-BE49-F238E27FC236}">
                <a16:creationId xmlns:a16="http://schemas.microsoft.com/office/drawing/2014/main" id="{3DAAFF4F-2E19-79B8-11F2-1726416DC075}"/>
              </a:ext>
            </a:extLst>
          </p:cNvPr>
          <p:cNvSpPr/>
          <p:nvPr/>
        </p:nvSpPr>
        <p:spPr>
          <a:xfrm>
            <a:off x="9684800" y="2362376"/>
            <a:ext cx="1454756" cy="1223537"/>
          </a:xfrm>
          <a:prstGeom prst="cloudCallou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6" name="Grafika 15" descr="Znak zapytania z wypełnieniem pełnym">
            <a:extLst>
              <a:ext uri="{FF2B5EF4-FFF2-40B4-BE49-F238E27FC236}">
                <a16:creationId xmlns:a16="http://schemas.microsoft.com/office/drawing/2014/main" id="{6ED6E51C-8F87-4D2A-E49D-FE28A7DDC87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1694227">
            <a:off x="9828974" y="2532060"/>
            <a:ext cx="1092190" cy="884170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80D15036-5DEE-44F8-7B74-E25435940F6E}"/>
              </a:ext>
            </a:extLst>
          </p:cNvPr>
          <p:cNvSpPr txBox="1">
            <a:spLocks/>
          </p:cNvSpPr>
          <p:nvPr/>
        </p:nvSpPr>
        <p:spPr>
          <a:xfrm>
            <a:off x="3781163" y="3153885"/>
            <a:ext cx="467667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1200" dirty="0"/>
              <a:t>Łagodzenie zmian klimatu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1200" dirty="0"/>
              <a:t>Adaptacja do zmian klimatu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1200" dirty="0"/>
              <a:t>Zrównoważone wykorzystanie i ochrona zasobów wodnych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1200" dirty="0"/>
              <a:t>Gospodarka w obiegu zamkniętym, w tym zapobieganie powstawaniu odpadów i recykling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1200" dirty="0"/>
              <a:t>Zapobieganie i kontrola zanieczyszczeń powietrza, wody, ziemi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1200" dirty="0"/>
              <a:t>Ochrona i odbudowa bioróżnorodności i ekosystemów</a:t>
            </a:r>
          </a:p>
          <a:p>
            <a:endParaRPr lang="pl-PL" sz="12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l-PL" dirty="0"/>
          </a:p>
        </p:txBody>
      </p:sp>
      <p:pic>
        <p:nvPicPr>
          <p:cNvPr id="9" name="Grafika 8" descr="Głowa z kołami zębatymi kontur">
            <a:extLst>
              <a:ext uri="{FF2B5EF4-FFF2-40B4-BE49-F238E27FC236}">
                <a16:creationId xmlns:a16="http://schemas.microsoft.com/office/drawing/2014/main" id="{D1D1EBAB-C4C1-F829-CB1C-B0BB629930D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015327" y="2985133"/>
            <a:ext cx="914400" cy="914400"/>
          </a:xfrm>
          <a:prstGeom prst="rect">
            <a:avLst/>
          </a:prstGeom>
        </p:spPr>
      </p:pic>
      <p:pic>
        <p:nvPicPr>
          <p:cNvPr id="12" name="Grafika 11" descr="Dymek z myślami z wypełnieniem pełnym">
            <a:extLst>
              <a:ext uri="{FF2B5EF4-FFF2-40B4-BE49-F238E27FC236}">
                <a16:creationId xmlns:a16="http://schemas.microsoft.com/office/drawing/2014/main" id="{85EB2859-50D8-B2C3-D197-09E50158C08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543461" y="231203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565016"/>
      </p:ext>
    </p:extLst>
  </p:cSld>
  <p:clrMapOvr>
    <a:masterClrMapping/>
  </p:clrMapOvr>
</p:sld>
</file>

<file path=ppt/theme/theme1.xml><?xml version="1.0" encoding="utf-8"?>
<a:theme xmlns:a="http://schemas.openxmlformats.org/drawingml/2006/main" name="nfosigw">
  <a:themeElements>
    <a:clrScheme name="Niestandardowy 3">
      <a:dk1>
        <a:srgbClr val="000000"/>
      </a:dk1>
      <a:lt1>
        <a:srgbClr val="FFFFFF"/>
      </a:lt1>
      <a:dk2>
        <a:srgbClr val="335B74"/>
      </a:dk2>
      <a:lt2>
        <a:srgbClr val="DFE3E5"/>
      </a:lt2>
      <a:accent1>
        <a:srgbClr val="1D6295"/>
      </a:accent1>
      <a:accent2>
        <a:srgbClr val="1CACE4"/>
      </a:accent2>
      <a:accent3>
        <a:srgbClr val="5BB359"/>
      </a:accent3>
      <a:accent4>
        <a:srgbClr val="FFBA02"/>
      </a:accent4>
      <a:accent5>
        <a:srgbClr val="00A000"/>
      </a:accent5>
      <a:accent6>
        <a:srgbClr val="D92E13"/>
      </a:accent6>
      <a:hlink>
        <a:srgbClr val="007DDF"/>
      </a:hlink>
      <a:folHlink>
        <a:srgbClr val="708894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fosigw" id="{AAFE523A-8F5F-CC4A-9F76-2A2314299397}" vid="{12BBB90B-6831-1640-A8BE-81BE5D43085F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7E36ECBECEF93469F43D5AC9E274059" ma:contentTypeVersion="13" ma:contentTypeDescription="Utwórz nowy dokument." ma:contentTypeScope="" ma:versionID="583f3446ed5d9a6ec05d3dbd5779ceb4">
  <xsd:schema xmlns:xsd="http://www.w3.org/2001/XMLSchema" xmlns:xs="http://www.w3.org/2001/XMLSchema" xmlns:p="http://schemas.microsoft.com/office/2006/metadata/properties" xmlns:ns3="4cd9bd44-a6d4-4e6b-aa01-dd99d2ba8159" xmlns:ns4="9176ba78-5722-417c-9b6d-b0ca1fba80f7" targetNamespace="http://schemas.microsoft.com/office/2006/metadata/properties" ma:root="true" ma:fieldsID="87f054778b7cef9c5ec94ecba30e16c8" ns3:_="" ns4:_="">
    <xsd:import namespace="4cd9bd44-a6d4-4e6b-aa01-dd99d2ba8159"/>
    <xsd:import namespace="9176ba78-5722-417c-9b6d-b0ca1fba80f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d9bd44-a6d4-4e6b-aa01-dd99d2ba815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76ba78-5722-417c-9b6d-b0ca1fba80f7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krót wskazówki dotyczącej udostępniania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035B0F5-E235-4C2C-B42A-8B3E76CFF796}">
  <ds:schemaRefs>
    <ds:schemaRef ds:uri="4cd9bd44-a6d4-4e6b-aa01-dd99d2ba8159"/>
    <ds:schemaRef ds:uri="9176ba78-5722-417c-9b6d-b0ca1fba80f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CDE16B48-B498-4496-A783-051AB006E295}">
  <ds:schemaRefs>
    <ds:schemaRef ds:uri="4cd9bd44-a6d4-4e6b-aa01-dd99d2ba8159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dcmitype/"/>
    <ds:schemaRef ds:uri="http://schemas.microsoft.com/office/2006/documentManagement/types"/>
    <ds:schemaRef ds:uri="http://purl.org/dc/elements/1.1/"/>
    <ds:schemaRef ds:uri="http://purl.org/dc/terms/"/>
    <ds:schemaRef ds:uri="9176ba78-5722-417c-9b6d-b0ca1fba80f7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48559DFE-74CA-4E4F-B8A0-4182DC341AF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nfosigw</Template>
  <TotalTime>6684</TotalTime>
  <Words>4162</Words>
  <Application>Microsoft Office PowerPoint</Application>
  <PresentationFormat>Panoramiczny</PresentationFormat>
  <Paragraphs>392</Paragraphs>
  <Slides>27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27</vt:i4>
      </vt:variant>
    </vt:vector>
  </HeadingPairs>
  <TitlesOfParts>
    <vt:vector size="34" baseType="lpstr">
      <vt:lpstr>Arial</vt:lpstr>
      <vt:lpstr>Calibri</vt:lpstr>
      <vt:lpstr>Times New Roman</vt:lpstr>
      <vt:lpstr>Trebuchet MS</vt:lpstr>
      <vt:lpstr>Verdana</vt:lpstr>
      <vt:lpstr>Wingdings</vt:lpstr>
      <vt:lpstr>nfosigw</vt:lpstr>
      <vt:lpstr>INNOWACJE DLA ŚRODOWISKA</vt:lpstr>
      <vt:lpstr>Kryteria selekcji</vt:lpstr>
      <vt:lpstr>Wniosek - Kryteria dostępu  na etapie selekcji </vt:lpstr>
      <vt:lpstr>Wniosek - Kryteria dostępu  na etapie selekcji</vt:lpstr>
      <vt:lpstr>Kryteria dostępu na etapie selekcji </vt:lpstr>
      <vt:lpstr>Kryterium dostępu nr 11  </vt:lpstr>
      <vt:lpstr>Wniosek - Kryteria selekcji  - jakościowe  dopuszczające   </vt:lpstr>
      <vt:lpstr>Kryteria selekcji – jakościowe punktowe   </vt:lpstr>
      <vt:lpstr>Kryterium I Zasadność realizacji przedsięwzięcia  </vt:lpstr>
      <vt:lpstr>Kryterium I Zasadność realizacji przedsięwzięcia  </vt:lpstr>
      <vt:lpstr>Kryterium I Zasadność realizacji przedsięwzięcia  </vt:lpstr>
      <vt:lpstr>Kryterium I Zasadność realizacji przedsięwzięcia  </vt:lpstr>
      <vt:lpstr>Kryterium I Zasadność realizacji przedsięwzięcia  </vt:lpstr>
      <vt:lpstr>Kryterium I Zasadność realizacji przedsięwzięcia  </vt:lpstr>
      <vt:lpstr>Kryterium I Zasadność realizacji przedsięwzięcia  </vt:lpstr>
      <vt:lpstr>Kryterium II: Wykonalność przedsięwzięcia</vt:lpstr>
      <vt:lpstr>Kryterium II: Wykonalność przedsięwzięcia</vt:lpstr>
      <vt:lpstr>Kryterium II: Wykonalność przedsięwzięcia</vt:lpstr>
      <vt:lpstr>Kryterium II: Wykonalność przedsięwzięcia</vt:lpstr>
      <vt:lpstr>Kryterium II: Wykonalność przedsięwzięcia</vt:lpstr>
      <vt:lpstr>Kryterium III: Efektywność kosztowa</vt:lpstr>
      <vt:lpstr>Kryterium III: Efektywność kosztowa</vt:lpstr>
      <vt:lpstr>Kryterium III: Efektywność kosztowa</vt:lpstr>
      <vt:lpstr>Kryterium III: Efektywność kosztowa</vt:lpstr>
      <vt:lpstr>Czy są możliwe zmiany w stosunku  do fiszki projektowej…?</vt:lpstr>
      <vt:lpstr>Prezentacja programu PowerPoint</vt:lpstr>
      <vt:lpstr>Prezentacja programu PowerPoint</vt:lpstr>
    </vt:vector>
  </TitlesOfParts>
  <Company>NFOSiGW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NOWA ENERGIA</dc:title>
  <dc:creator>Szypulska Weronika</dc:creator>
  <cp:lastModifiedBy>Kołodziej Anna</cp:lastModifiedBy>
  <cp:revision>209</cp:revision>
  <cp:lastPrinted>2023-01-27T11:44:05Z</cp:lastPrinted>
  <dcterms:created xsi:type="dcterms:W3CDTF">2022-04-08T08:27:10Z</dcterms:created>
  <dcterms:modified xsi:type="dcterms:W3CDTF">2023-01-31T08:11:52Z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0x010100A7E36ECBECEF93469F43D5AC9E274059</vt:lpwstr>
  </property>
</Properties>
</file>