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2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8" r:id="rId1"/>
    <p:sldMasterId id="2147483700" r:id="rId2"/>
    <p:sldMasterId id="2147483648" r:id="rId3"/>
  </p:sldMasterIdLst>
  <p:notesMasterIdLst>
    <p:notesMasterId r:id="rId40"/>
  </p:notesMasterIdLst>
  <p:sldIdLst>
    <p:sldId id="302" r:id="rId4"/>
    <p:sldId id="304" r:id="rId5"/>
    <p:sldId id="259" r:id="rId6"/>
    <p:sldId id="269" r:id="rId7"/>
    <p:sldId id="258" r:id="rId8"/>
    <p:sldId id="268" r:id="rId9"/>
    <p:sldId id="290" r:id="rId10"/>
    <p:sldId id="291" r:id="rId11"/>
    <p:sldId id="267" r:id="rId12"/>
    <p:sldId id="303" r:id="rId13"/>
    <p:sldId id="265" r:id="rId14"/>
    <p:sldId id="264" r:id="rId15"/>
    <p:sldId id="263" r:id="rId16"/>
    <p:sldId id="270" r:id="rId17"/>
    <p:sldId id="271" r:id="rId18"/>
    <p:sldId id="262" r:id="rId19"/>
    <p:sldId id="292" r:id="rId20"/>
    <p:sldId id="293" r:id="rId21"/>
    <p:sldId id="261" r:id="rId22"/>
    <p:sldId id="272" r:id="rId23"/>
    <p:sldId id="274" r:id="rId24"/>
    <p:sldId id="278" r:id="rId25"/>
    <p:sldId id="295" r:id="rId26"/>
    <p:sldId id="296" r:id="rId27"/>
    <p:sldId id="294" r:id="rId28"/>
    <p:sldId id="277" r:id="rId29"/>
    <p:sldId id="276" r:id="rId30"/>
    <p:sldId id="275" r:id="rId31"/>
    <p:sldId id="273" r:id="rId32"/>
    <p:sldId id="287" r:id="rId33"/>
    <p:sldId id="286" r:id="rId34"/>
    <p:sldId id="299" r:id="rId35"/>
    <p:sldId id="288" r:id="rId36"/>
    <p:sldId id="284" r:id="rId37"/>
    <p:sldId id="289" r:id="rId38"/>
    <p:sldId id="297" r:id="rId39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5474972-BF67-5C4C-AC68-F3283D6CE523}" v="4" dt="2021-02-23T14:47:33.542"/>
    <p1510:client id="{1956E16E-B406-7A42-46F3-4D5A7344FC45}" v="1" dt="2021-03-04T08:29:21.017"/>
    <p1510:client id="{69F7B020-CD37-38A0-7E36-302ED287B690}" v="56" dt="2021-03-04T09:18:28.705"/>
    <p1510:client id="{7349B09F-0039-2000-A3BB-746DE9AA57E0}" v="25" dt="2021-03-02T10:11:27.223"/>
    <p1510:client id="{9707231C-F9DF-4F42-658E-6E1A2B75F1E4}" v="20" dt="2021-02-23T09:41:16.211"/>
    <p1510:client id="{A502AE9F-E00F-2000-B6BB-DB5CB2CC7D4C}" v="700" dt="2021-02-23T09:06:42.207"/>
    <p1510:client id="{EB01B09F-5081-2000-A3BB-795576CC2C48}" v="79" dt="2021-03-01T13:21:12.765"/>
    <p1510:client id="{FCB1831B-BD34-2250-936A-1A6DB4767AE9}" v="75" dt="2021-02-22T15:11:40.62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7457" autoAdjust="0"/>
    <p:restoredTop sz="81081" autoAdjust="0"/>
  </p:normalViewPr>
  <p:slideViewPr>
    <p:cSldViewPr snapToGrid="0">
      <p:cViewPr varScale="1">
        <p:scale>
          <a:sx n="63" d="100"/>
          <a:sy n="63" d="100"/>
        </p:scale>
        <p:origin x="10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viewProps" Target="viewProps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notesMaster" Target="notesMasters/notesMaster1.xml"/><Relationship Id="rId45" Type="http://schemas.microsoft.com/office/2016/11/relationships/changesInfo" Target="changesInfos/changesInfo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theme" Target="theme/theme1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microsoft.com/office/2015/10/relationships/revisionInfo" Target="revisionInfo.xml"/><Relationship Id="rId20" Type="http://schemas.openxmlformats.org/officeDocument/2006/relationships/slide" Target="slides/slide17.xml"/><Relationship Id="rId41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atalia Wasielewska" userId="S::natalia.wasielewska@firr.org.pl::6a950395-ff1e-4d60-860f-189474a20705" providerId="AD" clId="Web-{9707231C-F9DF-4F42-658E-6E1A2B75F1E4}"/>
    <pc:docChg chg="delSld modSld">
      <pc:chgData name="Natalia Wasielewska" userId="S::natalia.wasielewska@firr.org.pl::6a950395-ff1e-4d60-860f-189474a20705" providerId="AD" clId="Web-{9707231C-F9DF-4F42-658E-6E1A2B75F1E4}" dt="2021-02-23T09:41:14.882" v="7" actId="20577"/>
      <pc:docMkLst>
        <pc:docMk/>
      </pc:docMkLst>
      <pc:sldChg chg="modSp">
        <pc:chgData name="Natalia Wasielewska" userId="S::natalia.wasielewska@firr.org.pl::6a950395-ff1e-4d60-860f-189474a20705" providerId="AD" clId="Web-{9707231C-F9DF-4F42-658E-6E1A2B75F1E4}" dt="2021-02-23T09:41:14.882" v="7" actId="20577"/>
        <pc:sldMkLst>
          <pc:docMk/>
          <pc:sldMk cId="3012305177" sldId="277"/>
        </pc:sldMkLst>
        <pc:spChg chg="mod">
          <ac:chgData name="Natalia Wasielewska" userId="S::natalia.wasielewska@firr.org.pl::6a950395-ff1e-4d60-860f-189474a20705" providerId="AD" clId="Web-{9707231C-F9DF-4F42-658E-6E1A2B75F1E4}" dt="2021-02-23T09:41:14.882" v="7" actId="20577"/>
          <ac:spMkLst>
            <pc:docMk/>
            <pc:sldMk cId="3012305177" sldId="277"/>
            <ac:spMk id="13" creationId="{00000000-0000-0000-0000-000000000000}"/>
          </ac:spMkLst>
        </pc:spChg>
      </pc:sldChg>
      <pc:sldChg chg="modSp">
        <pc:chgData name="Natalia Wasielewska" userId="S::natalia.wasielewska@firr.org.pl::6a950395-ff1e-4d60-860f-189474a20705" providerId="AD" clId="Web-{9707231C-F9DF-4F42-658E-6E1A2B75F1E4}" dt="2021-02-23T09:40:57.945" v="3" actId="20577"/>
        <pc:sldMkLst>
          <pc:docMk/>
          <pc:sldMk cId="1121207143" sldId="278"/>
        </pc:sldMkLst>
        <pc:spChg chg="mod">
          <ac:chgData name="Natalia Wasielewska" userId="S::natalia.wasielewska@firr.org.pl::6a950395-ff1e-4d60-860f-189474a20705" providerId="AD" clId="Web-{9707231C-F9DF-4F42-658E-6E1A2B75F1E4}" dt="2021-02-23T09:40:57.945" v="3" actId="20577"/>
          <ac:spMkLst>
            <pc:docMk/>
            <pc:sldMk cId="1121207143" sldId="278"/>
            <ac:spMk id="10" creationId="{00000000-0000-0000-0000-000000000000}"/>
          </ac:spMkLst>
        </pc:spChg>
      </pc:sldChg>
      <pc:sldChg chg="modSp">
        <pc:chgData name="Natalia Wasielewska" userId="S::natalia.wasielewska@firr.org.pl::6a950395-ff1e-4d60-860f-189474a20705" providerId="AD" clId="Web-{9707231C-F9DF-4F42-658E-6E1A2B75F1E4}" dt="2021-02-23T09:41:11.726" v="6" actId="20577"/>
        <pc:sldMkLst>
          <pc:docMk/>
          <pc:sldMk cId="1581414026" sldId="294"/>
        </pc:sldMkLst>
        <pc:spChg chg="mod">
          <ac:chgData name="Natalia Wasielewska" userId="S::natalia.wasielewska@firr.org.pl::6a950395-ff1e-4d60-860f-189474a20705" providerId="AD" clId="Web-{9707231C-F9DF-4F42-658E-6E1A2B75F1E4}" dt="2021-02-23T09:41:11.726" v="6" actId="20577"/>
          <ac:spMkLst>
            <pc:docMk/>
            <pc:sldMk cId="1581414026" sldId="294"/>
            <ac:spMk id="11" creationId="{00000000-0000-0000-0000-000000000000}"/>
          </ac:spMkLst>
        </pc:spChg>
      </pc:sldChg>
      <pc:sldChg chg="modSp">
        <pc:chgData name="Natalia Wasielewska" userId="S::natalia.wasielewska@firr.org.pl::6a950395-ff1e-4d60-860f-189474a20705" providerId="AD" clId="Web-{9707231C-F9DF-4F42-658E-6E1A2B75F1E4}" dt="2021-02-23T09:41:01.601" v="4" actId="20577"/>
        <pc:sldMkLst>
          <pc:docMk/>
          <pc:sldMk cId="3008855164" sldId="295"/>
        </pc:sldMkLst>
        <pc:spChg chg="mod">
          <ac:chgData name="Natalia Wasielewska" userId="S::natalia.wasielewska@firr.org.pl::6a950395-ff1e-4d60-860f-189474a20705" providerId="AD" clId="Web-{9707231C-F9DF-4F42-658E-6E1A2B75F1E4}" dt="2021-02-23T09:41:01.601" v="4" actId="20577"/>
          <ac:spMkLst>
            <pc:docMk/>
            <pc:sldMk cId="3008855164" sldId="295"/>
            <ac:spMk id="14" creationId="{00000000-0000-0000-0000-000000000000}"/>
          </ac:spMkLst>
        </pc:spChg>
      </pc:sldChg>
      <pc:sldChg chg="modSp">
        <pc:chgData name="Natalia Wasielewska" userId="S::natalia.wasielewska@firr.org.pl::6a950395-ff1e-4d60-860f-189474a20705" providerId="AD" clId="Web-{9707231C-F9DF-4F42-658E-6E1A2B75F1E4}" dt="2021-02-23T09:41:06.382" v="5" actId="20577"/>
        <pc:sldMkLst>
          <pc:docMk/>
          <pc:sldMk cId="3748520589" sldId="296"/>
        </pc:sldMkLst>
        <pc:spChg chg="mod">
          <ac:chgData name="Natalia Wasielewska" userId="S::natalia.wasielewska@firr.org.pl::6a950395-ff1e-4d60-860f-189474a20705" providerId="AD" clId="Web-{9707231C-F9DF-4F42-658E-6E1A2B75F1E4}" dt="2021-02-23T09:41:06.382" v="5" actId="20577"/>
          <ac:spMkLst>
            <pc:docMk/>
            <pc:sldMk cId="3748520589" sldId="296"/>
            <ac:spMk id="10" creationId="{00000000-0000-0000-0000-000000000000}"/>
          </ac:spMkLst>
        </pc:spChg>
      </pc:sldChg>
      <pc:sldChg chg="modSp del">
        <pc:chgData name="Natalia Wasielewska" userId="S::natalia.wasielewska@firr.org.pl::6a950395-ff1e-4d60-860f-189474a20705" providerId="AD" clId="Web-{9707231C-F9DF-4F42-658E-6E1A2B75F1E4}" dt="2021-02-23T09:40:50.132" v="1"/>
        <pc:sldMkLst>
          <pc:docMk/>
          <pc:sldMk cId="4193661875" sldId="304"/>
        </pc:sldMkLst>
        <pc:spChg chg="mod">
          <ac:chgData name="Natalia Wasielewska" userId="S::natalia.wasielewska@firr.org.pl::6a950395-ff1e-4d60-860f-189474a20705" providerId="AD" clId="Web-{9707231C-F9DF-4F42-658E-6E1A2B75F1E4}" dt="2021-02-23T09:40:01.397" v="0" actId="20577"/>
          <ac:spMkLst>
            <pc:docMk/>
            <pc:sldMk cId="4193661875" sldId="304"/>
            <ac:spMk id="3" creationId="{FAE12C0B-E2C5-44A9-8638-CF4938FEFD2E}"/>
          </ac:spMkLst>
        </pc:spChg>
      </pc:sldChg>
      <pc:sldChg chg="del">
        <pc:chgData name="Natalia Wasielewska" userId="S::natalia.wasielewska@firr.org.pl::6a950395-ff1e-4d60-860f-189474a20705" providerId="AD" clId="Web-{9707231C-F9DF-4F42-658E-6E1A2B75F1E4}" dt="2021-02-23T09:40:52.429" v="2"/>
        <pc:sldMkLst>
          <pc:docMk/>
          <pc:sldMk cId="1131048922" sldId="305"/>
        </pc:sldMkLst>
      </pc:sldChg>
    </pc:docChg>
  </pc:docChgLst>
  <pc:docChgLst>
    <pc:chgData name="Natalia Wasielewska" userId="S::natalia.wasielewska@firr.org.pl::6a950395-ff1e-4d60-860f-189474a20705" providerId="AD" clId="Web-{1956E16E-B406-7A42-46F3-4D5A7344FC45}"/>
    <pc:docChg chg="modSld">
      <pc:chgData name="Natalia Wasielewska" userId="S::natalia.wasielewska@firr.org.pl::6a950395-ff1e-4d60-860f-189474a20705" providerId="AD" clId="Web-{1956E16E-B406-7A42-46F3-4D5A7344FC45}" dt="2021-03-04T08:29:21.017" v="0" actId="14100"/>
      <pc:docMkLst>
        <pc:docMk/>
      </pc:docMkLst>
      <pc:sldChg chg="modSp">
        <pc:chgData name="Natalia Wasielewska" userId="S::natalia.wasielewska@firr.org.pl::6a950395-ff1e-4d60-860f-189474a20705" providerId="AD" clId="Web-{1956E16E-B406-7A42-46F3-4D5A7344FC45}" dt="2021-03-04T08:29:21.017" v="0" actId="14100"/>
        <pc:sldMkLst>
          <pc:docMk/>
          <pc:sldMk cId="3947743708" sldId="293"/>
        </pc:sldMkLst>
        <pc:spChg chg="mod">
          <ac:chgData name="Natalia Wasielewska" userId="S::natalia.wasielewska@firr.org.pl::6a950395-ff1e-4d60-860f-189474a20705" providerId="AD" clId="Web-{1956E16E-B406-7A42-46F3-4D5A7344FC45}" dt="2021-03-04T08:29:21.017" v="0" actId="14100"/>
          <ac:spMkLst>
            <pc:docMk/>
            <pc:sldMk cId="3947743708" sldId="293"/>
            <ac:spMk id="4" creationId="{00000000-0000-0000-0000-000000000000}"/>
          </ac:spMkLst>
        </pc:spChg>
      </pc:sldChg>
    </pc:docChg>
  </pc:docChgLst>
  <pc:docChgLst>
    <pc:chgData name="Joanna Mazurkiewicz" userId="S::joanna.mazurkiewicz@firr.org.pl::8f9231b0-f9d8-49eb-8835-4e10db10f6e2" providerId="AD" clId="Web-{EB01B09F-5081-2000-A3BB-795576CC2C48}"/>
    <pc:docChg chg="modSld">
      <pc:chgData name="Joanna Mazurkiewicz" userId="S::joanna.mazurkiewicz@firr.org.pl::8f9231b0-f9d8-49eb-8835-4e10db10f6e2" providerId="AD" clId="Web-{EB01B09F-5081-2000-A3BB-795576CC2C48}" dt="2021-03-01T13:21:12.765" v="39" actId="1076"/>
      <pc:docMkLst>
        <pc:docMk/>
      </pc:docMkLst>
      <pc:sldChg chg="modSp">
        <pc:chgData name="Joanna Mazurkiewicz" userId="S::joanna.mazurkiewicz@firr.org.pl::8f9231b0-f9d8-49eb-8835-4e10db10f6e2" providerId="AD" clId="Web-{EB01B09F-5081-2000-A3BB-795576CC2C48}" dt="2021-03-01T13:21:12.765" v="39" actId="1076"/>
        <pc:sldMkLst>
          <pc:docMk/>
          <pc:sldMk cId="2607588691" sldId="301"/>
        </pc:sldMkLst>
        <pc:spChg chg="mod">
          <ac:chgData name="Joanna Mazurkiewicz" userId="S::joanna.mazurkiewicz@firr.org.pl::8f9231b0-f9d8-49eb-8835-4e10db10f6e2" providerId="AD" clId="Web-{EB01B09F-5081-2000-A3BB-795576CC2C48}" dt="2021-03-01T13:21:12.765" v="39" actId="1076"/>
          <ac:spMkLst>
            <pc:docMk/>
            <pc:sldMk cId="2607588691" sldId="301"/>
            <ac:spMk id="2" creationId="{00000000-0000-0000-0000-000000000000}"/>
          </ac:spMkLst>
        </pc:spChg>
      </pc:sldChg>
      <pc:sldChg chg="modSp">
        <pc:chgData name="Joanna Mazurkiewicz" userId="S::joanna.mazurkiewicz@firr.org.pl::8f9231b0-f9d8-49eb-8835-4e10db10f6e2" providerId="AD" clId="Web-{EB01B09F-5081-2000-A3BB-795576CC2C48}" dt="2021-03-01T13:20:53.483" v="32" actId="1076"/>
        <pc:sldMkLst>
          <pc:docMk/>
          <pc:sldMk cId="4079918000" sldId="302"/>
        </pc:sldMkLst>
        <pc:spChg chg="mod">
          <ac:chgData name="Joanna Mazurkiewicz" userId="S::joanna.mazurkiewicz@firr.org.pl::8f9231b0-f9d8-49eb-8835-4e10db10f6e2" providerId="AD" clId="Web-{EB01B09F-5081-2000-A3BB-795576CC2C48}" dt="2021-03-01T13:20:53.483" v="32" actId="1076"/>
          <ac:spMkLst>
            <pc:docMk/>
            <pc:sldMk cId="4079918000" sldId="302"/>
            <ac:spMk id="2" creationId="{9A54E873-A8B1-4CA5-99EC-B8C71E606933}"/>
          </ac:spMkLst>
        </pc:spChg>
        <pc:spChg chg="mod">
          <ac:chgData name="Joanna Mazurkiewicz" userId="S::joanna.mazurkiewicz@firr.org.pl::8f9231b0-f9d8-49eb-8835-4e10db10f6e2" providerId="AD" clId="Web-{EB01B09F-5081-2000-A3BB-795576CC2C48}" dt="2021-03-01T13:20:47.920" v="31" actId="20577"/>
          <ac:spMkLst>
            <pc:docMk/>
            <pc:sldMk cId="4079918000" sldId="302"/>
            <ac:spMk id="3" creationId="{A6C4B4C9-8432-4C3E-92D9-93C44789AE8C}"/>
          </ac:spMkLst>
        </pc:spChg>
      </pc:sldChg>
    </pc:docChg>
  </pc:docChgLst>
  <pc:docChgLst>
    <pc:chgData name="Natalia Wasielewska" userId="S::natalia.wasielewska@firr.org.pl::6a950395-ff1e-4d60-860f-189474a20705" providerId="AD" clId="Web-{FCB1831B-BD34-2250-936A-1A6DB4767AE9}"/>
    <pc:docChg chg="addSld delSld modSld sldOrd">
      <pc:chgData name="Natalia Wasielewska" userId="S::natalia.wasielewska@firr.org.pl::6a950395-ff1e-4d60-860f-189474a20705" providerId="AD" clId="Web-{FCB1831B-BD34-2250-936A-1A6DB4767AE9}" dt="2021-02-22T15:11:40.625" v="42"/>
      <pc:docMkLst>
        <pc:docMk/>
      </pc:docMkLst>
      <pc:sldChg chg="modSp del">
        <pc:chgData name="Natalia Wasielewska" userId="S::natalia.wasielewska@firr.org.pl::6a950395-ff1e-4d60-860f-189474a20705" providerId="AD" clId="Web-{FCB1831B-BD34-2250-936A-1A6DB4767AE9}" dt="2021-02-22T14:49:59.922" v="6"/>
        <pc:sldMkLst>
          <pc:docMk/>
          <pc:sldMk cId="3296809794" sldId="257"/>
        </pc:sldMkLst>
        <pc:spChg chg="mod">
          <ac:chgData name="Natalia Wasielewska" userId="S::natalia.wasielewska@firr.org.pl::6a950395-ff1e-4d60-860f-189474a20705" providerId="AD" clId="Web-{FCB1831B-BD34-2250-936A-1A6DB4767AE9}" dt="2021-02-22T14:49:55.828" v="5" actId="20577"/>
          <ac:spMkLst>
            <pc:docMk/>
            <pc:sldMk cId="3296809794" sldId="257"/>
            <ac:spMk id="2" creationId="{00000000-0000-0000-0000-000000000000}"/>
          </ac:spMkLst>
        </pc:spChg>
      </pc:sldChg>
      <pc:sldChg chg="del">
        <pc:chgData name="Natalia Wasielewska" userId="S::natalia.wasielewska@firr.org.pl::6a950395-ff1e-4d60-860f-189474a20705" providerId="AD" clId="Web-{FCB1831B-BD34-2250-936A-1A6DB4767AE9}" dt="2021-02-22T15:06:58.226" v="29"/>
        <pc:sldMkLst>
          <pc:docMk/>
          <pc:sldMk cId="2626330" sldId="260"/>
        </pc:sldMkLst>
      </pc:sldChg>
      <pc:sldChg chg="delSp">
        <pc:chgData name="Natalia Wasielewska" userId="S::natalia.wasielewska@firr.org.pl::6a950395-ff1e-4d60-860f-189474a20705" providerId="AD" clId="Web-{FCB1831B-BD34-2250-936A-1A6DB4767AE9}" dt="2021-02-22T14:41:27.317" v="0"/>
        <pc:sldMkLst>
          <pc:docMk/>
          <pc:sldMk cId="1627678958" sldId="261"/>
        </pc:sldMkLst>
        <pc:picChg chg="del">
          <ac:chgData name="Natalia Wasielewska" userId="S::natalia.wasielewska@firr.org.pl::6a950395-ff1e-4d60-860f-189474a20705" providerId="AD" clId="Web-{FCB1831B-BD34-2250-936A-1A6DB4767AE9}" dt="2021-02-22T14:41:27.317" v="0"/>
          <ac:picMkLst>
            <pc:docMk/>
            <pc:sldMk cId="1627678958" sldId="261"/>
            <ac:picMk id="2" creationId="{00000000-0000-0000-0000-000000000000}"/>
          </ac:picMkLst>
        </pc:picChg>
      </pc:sldChg>
      <pc:sldChg chg="delSp modSp">
        <pc:chgData name="Natalia Wasielewska" userId="S::natalia.wasielewska@firr.org.pl::6a950395-ff1e-4d60-860f-189474a20705" providerId="AD" clId="Web-{FCB1831B-BD34-2250-936A-1A6DB4767AE9}" dt="2021-02-22T14:53:26.768" v="28" actId="20577"/>
        <pc:sldMkLst>
          <pc:docMk/>
          <pc:sldMk cId="4150792153" sldId="266"/>
        </pc:sldMkLst>
        <pc:spChg chg="mod">
          <ac:chgData name="Natalia Wasielewska" userId="S::natalia.wasielewska@firr.org.pl::6a950395-ff1e-4d60-860f-189474a20705" providerId="AD" clId="Web-{FCB1831B-BD34-2250-936A-1A6DB4767AE9}" dt="2021-02-22T14:53:26.768" v="28" actId="20577"/>
          <ac:spMkLst>
            <pc:docMk/>
            <pc:sldMk cId="4150792153" sldId="266"/>
            <ac:spMk id="3" creationId="{00000000-0000-0000-0000-000000000000}"/>
          </ac:spMkLst>
        </pc:spChg>
        <pc:picChg chg="del">
          <ac:chgData name="Natalia Wasielewska" userId="S::natalia.wasielewska@firr.org.pl::6a950395-ff1e-4d60-860f-189474a20705" providerId="AD" clId="Web-{FCB1831B-BD34-2250-936A-1A6DB4767AE9}" dt="2021-02-22T14:44:54.694" v="2"/>
          <ac:picMkLst>
            <pc:docMk/>
            <pc:sldMk cId="4150792153" sldId="266"/>
            <ac:picMk id="6" creationId="{00000000-0000-0000-0000-000000000000}"/>
          </ac:picMkLst>
        </pc:picChg>
        <pc:picChg chg="del">
          <ac:chgData name="Natalia Wasielewska" userId="S::natalia.wasielewska@firr.org.pl::6a950395-ff1e-4d60-860f-189474a20705" providerId="AD" clId="Web-{FCB1831B-BD34-2250-936A-1A6DB4767AE9}" dt="2021-02-22T14:44:57.272" v="3"/>
          <ac:picMkLst>
            <pc:docMk/>
            <pc:sldMk cId="4150792153" sldId="266"/>
            <ac:picMk id="14" creationId="{00000000-0000-0000-0000-000000000000}"/>
          </ac:picMkLst>
        </pc:picChg>
      </pc:sldChg>
      <pc:sldChg chg="del">
        <pc:chgData name="Natalia Wasielewska" userId="S::natalia.wasielewska@firr.org.pl::6a950395-ff1e-4d60-860f-189474a20705" providerId="AD" clId="Web-{FCB1831B-BD34-2250-936A-1A6DB4767AE9}" dt="2021-02-22T15:10:47.417" v="40"/>
        <pc:sldMkLst>
          <pc:docMk/>
          <pc:sldMk cId="1795311807" sldId="279"/>
        </pc:sldMkLst>
      </pc:sldChg>
      <pc:sldChg chg="delSp modSp">
        <pc:chgData name="Natalia Wasielewska" userId="S::natalia.wasielewska@firr.org.pl::6a950395-ff1e-4d60-860f-189474a20705" providerId="AD" clId="Web-{FCB1831B-BD34-2250-936A-1A6DB4767AE9}" dt="2021-02-22T15:09:54.398" v="37" actId="20577"/>
        <pc:sldMkLst>
          <pc:docMk/>
          <pc:sldMk cId="3964638146" sldId="284"/>
        </pc:sldMkLst>
        <pc:spChg chg="mod">
          <ac:chgData name="Natalia Wasielewska" userId="S::natalia.wasielewska@firr.org.pl::6a950395-ff1e-4d60-860f-189474a20705" providerId="AD" clId="Web-{FCB1831B-BD34-2250-936A-1A6DB4767AE9}" dt="2021-02-22T15:09:54.398" v="37" actId="20577"/>
          <ac:spMkLst>
            <pc:docMk/>
            <pc:sldMk cId="3964638146" sldId="284"/>
            <ac:spMk id="7" creationId="{00000000-0000-0000-0000-000000000000}"/>
          </ac:spMkLst>
        </pc:spChg>
        <pc:picChg chg="del">
          <ac:chgData name="Natalia Wasielewska" userId="S::natalia.wasielewska@firr.org.pl::6a950395-ff1e-4d60-860f-189474a20705" providerId="AD" clId="Web-{FCB1831B-BD34-2250-936A-1A6DB4767AE9}" dt="2021-02-22T14:41:55.397" v="1"/>
          <ac:picMkLst>
            <pc:docMk/>
            <pc:sldMk cId="3964638146" sldId="284"/>
            <ac:picMk id="4" creationId="{00000000-0000-0000-0000-000000000000}"/>
          </ac:picMkLst>
        </pc:picChg>
      </pc:sldChg>
      <pc:sldChg chg="del">
        <pc:chgData name="Natalia Wasielewska" userId="S::natalia.wasielewska@firr.org.pl::6a950395-ff1e-4d60-860f-189474a20705" providerId="AD" clId="Web-{FCB1831B-BD34-2250-936A-1A6DB4767AE9}" dt="2021-02-22T15:09:13.425" v="34"/>
        <pc:sldMkLst>
          <pc:docMk/>
          <pc:sldMk cId="2201531092" sldId="285"/>
        </pc:sldMkLst>
      </pc:sldChg>
      <pc:sldChg chg="modSp">
        <pc:chgData name="Natalia Wasielewska" userId="S::natalia.wasielewska@firr.org.pl::6a950395-ff1e-4d60-860f-189474a20705" providerId="AD" clId="Web-{FCB1831B-BD34-2250-936A-1A6DB4767AE9}" dt="2021-02-22T15:08:43.735" v="32" actId="20577"/>
        <pc:sldMkLst>
          <pc:docMk/>
          <pc:sldMk cId="1918641878" sldId="286"/>
        </pc:sldMkLst>
        <pc:spChg chg="mod">
          <ac:chgData name="Natalia Wasielewska" userId="S::natalia.wasielewska@firr.org.pl::6a950395-ff1e-4d60-860f-189474a20705" providerId="AD" clId="Web-{FCB1831B-BD34-2250-936A-1A6DB4767AE9}" dt="2021-02-22T15:08:43.735" v="32" actId="20577"/>
          <ac:spMkLst>
            <pc:docMk/>
            <pc:sldMk cId="1918641878" sldId="286"/>
            <ac:spMk id="7" creationId="{00000000-0000-0000-0000-000000000000}"/>
          </ac:spMkLst>
        </pc:spChg>
      </pc:sldChg>
      <pc:sldChg chg="modSp">
        <pc:chgData name="Natalia Wasielewska" userId="S::natalia.wasielewska@firr.org.pl::6a950395-ff1e-4d60-860f-189474a20705" providerId="AD" clId="Web-{FCB1831B-BD34-2250-936A-1A6DB4767AE9}" dt="2021-02-22T15:08:28.203" v="31" actId="20577"/>
        <pc:sldMkLst>
          <pc:docMk/>
          <pc:sldMk cId="3235774493" sldId="287"/>
        </pc:sldMkLst>
        <pc:spChg chg="mod">
          <ac:chgData name="Natalia Wasielewska" userId="S::natalia.wasielewska@firr.org.pl::6a950395-ff1e-4d60-860f-189474a20705" providerId="AD" clId="Web-{FCB1831B-BD34-2250-936A-1A6DB4767AE9}" dt="2021-02-22T15:08:28.203" v="31" actId="20577"/>
          <ac:spMkLst>
            <pc:docMk/>
            <pc:sldMk cId="3235774493" sldId="287"/>
            <ac:spMk id="10" creationId="{00000000-0000-0000-0000-000000000000}"/>
          </ac:spMkLst>
        </pc:spChg>
      </pc:sldChg>
      <pc:sldChg chg="modSp">
        <pc:chgData name="Natalia Wasielewska" userId="S::natalia.wasielewska@firr.org.pl::6a950395-ff1e-4d60-860f-189474a20705" providerId="AD" clId="Web-{FCB1831B-BD34-2250-936A-1A6DB4767AE9}" dt="2021-02-22T15:09:33.302" v="36" actId="20577"/>
        <pc:sldMkLst>
          <pc:docMk/>
          <pc:sldMk cId="2313739875" sldId="288"/>
        </pc:sldMkLst>
        <pc:spChg chg="mod">
          <ac:chgData name="Natalia Wasielewska" userId="S::natalia.wasielewska@firr.org.pl::6a950395-ff1e-4d60-860f-189474a20705" providerId="AD" clId="Web-{FCB1831B-BD34-2250-936A-1A6DB4767AE9}" dt="2021-02-22T15:09:33.302" v="36" actId="20577"/>
          <ac:spMkLst>
            <pc:docMk/>
            <pc:sldMk cId="2313739875" sldId="288"/>
            <ac:spMk id="10" creationId="{00000000-0000-0000-0000-000000000000}"/>
          </ac:spMkLst>
        </pc:spChg>
      </pc:sldChg>
      <pc:sldChg chg="modSp">
        <pc:chgData name="Natalia Wasielewska" userId="S::natalia.wasielewska@firr.org.pl::6a950395-ff1e-4d60-860f-189474a20705" providerId="AD" clId="Web-{FCB1831B-BD34-2250-936A-1A6DB4767AE9}" dt="2021-02-22T15:10:29.275" v="39" actId="20577"/>
        <pc:sldMkLst>
          <pc:docMk/>
          <pc:sldMk cId="3557513156" sldId="289"/>
        </pc:sldMkLst>
        <pc:spChg chg="mod">
          <ac:chgData name="Natalia Wasielewska" userId="S::natalia.wasielewska@firr.org.pl::6a950395-ff1e-4d60-860f-189474a20705" providerId="AD" clId="Web-{FCB1831B-BD34-2250-936A-1A6DB4767AE9}" dt="2021-02-22T15:10:07.586" v="38" actId="1076"/>
          <ac:spMkLst>
            <pc:docMk/>
            <pc:sldMk cId="3557513156" sldId="289"/>
            <ac:spMk id="3" creationId="{00000000-0000-0000-0000-000000000000}"/>
          </ac:spMkLst>
        </pc:spChg>
        <pc:spChg chg="mod">
          <ac:chgData name="Natalia Wasielewska" userId="S::natalia.wasielewska@firr.org.pl::6a950395-ff1e-4d60-860f-189474a20705" providerId="AD" clId="Web-{FCB1831B-BD34-2250-936A-1A6DB4767AE9}" dt="2021-02-22T15:10:29.275" v="39" actId="20577"/>
          <ac:spMkLst>
            <pc:docMk/>
            <pc:sldMk cId="3557513156" sldId="289"/>
            <ac:spMk id="10" creationId="{00000000-0000-0000-0000-000000000000}"/>
          </ac:spMkLst>
        </pc:spChg>
      </pc:sldChg>
      <pc:sldChg chg="modNotes">
        <pc:chgData name="Natalia Wasielewska" userId="S::natalia.wasielewska@firr.org.pl::6a950395-ff1e-4d60-860f-189474a20705" providerId="AD" clId="Web-{FCB1831B-BD34-2250-936A-1A6DB4767AE9}" dt="2021-02-22T15:10:58.434" v="41"/>
        <pc:sldMkLst>
          <pc:docMk/>
          <pc:sldMk cId="3741236220" sldId="297"/>
        </pc:sldMkLst>
      </pc:sldChg>
      <pc:sldChg chg="del">
        <pc:chgData name="Natalia Wasielewska" userId="S::natalia.wasielewska@firr.org.pl::6a950395-ff1e-4d60-860f-189474a20705" providerId="AD" clId="Web-{FCB1831B-BD34-2250-936A-1A6DB4767AE9}" dt="2021-02-22T15:11:40.625" v="42"/>
        <pc:sldMkLst>
          <pc:docMk/>
          <pc:sldMk cId="111872887" sldId="298"/>
        </pc:sldMkLst>
      </pc:sldChg>
      <pc:sldChg chg="modSp">
        <pc:chgData name="Natalia Wasielewska" userId="S::natalia.wasielewska@firr.org.pl::6a950395-ff1e-4d60-860f-189474a20705" providerId="AD" clId="Web-{FCB1831B-BD34-2250-936A-1A6DB4767AE9}" dt="2021-02-22T15:09:02.237" v="33" actId="20577"/>
        <pc:sldMkLst>
          <pc:docMk/>
          <pc:sldMk cId="440528403" sldId="299"/>
        </pc:sldMkLst>
        <pc:spChg chg="mod">
          <ac:chgData name="Natalia Wasielewska" userId="S::natalia.wasielewska@firr.org.pl::6a950395-ff1e-4d60-860f-189474a20705" providerId="AD" clId="Web-{FCB1831B-BD34-2250-936A-1A6DB4767AE9}" dt="2021-02-22T15:09:02.237" v="33" actId="20577"/>
          <ac:spMkLst>
            <pc:docMk/>
            <pc:sldMk cId="440528403" sldId="299"/>
            <ac:spMk id="7" creationId="{00000000-0000-0000-0000-000000000000}"/>
          </ac:spMkLst>
        </pc:spChg>
      </pc:sldChg>
      <pc:sldChg chg="addSp modSp new mod ord modClrScheme chgLayout">
        <pc:chgData name="Natalia Wasielewska" userId="S::natalia.wasielewska@firr.org.pl::6a950395-ff1e-4d60-860f-189474a20705" providerId="AD" clId="Web-{FCB1831B-BD34-2250-936A-1A6DB4767AE9}" dt="2021-02-22T14:53:04.250" v="20" actId="20577"/>
        <pc:sldMkLst>
          <pc:docMk/>
          <pc:sldMk cId="4079918000" sldId="302"/>
        </pc:sldMkLst>
        <pc:spChg chg="add mod">
          <ac:chgData name="Natalia Wasielewska" userId="S::natalia.wasielewska@firr.org.pl::6a950395-ff1e-4d60-860f-189474a20705" providerId="AD" clId="Web-{FCB1831B-BD34-2250-936A-1A6DB4767AE9}" dt="2021-02-22T14:52:59.953" v="17" actId="20577"/>
          <ac:spMkLst>
            <pc:docMk/>
            <pc:sldMk cId="4079918000" sldId="302"/>
            <ac:spMk id="2" creationId="{9A54E873-A8B1-4CA5-99EC-B8C71E606933}"/>
          </ac:spMkLst>
        </pc:spChg>
        <pc:spChg chg="add mod">
          <ac:chgData name="Natalia Wasielewska" userId="S::natalia.wasielewska@firr.org.pl::6a950395-ff1e-4d60-860f-189474a20705" providerId="AD" clId="Web-{FCB1831B-BD34-2250-936A-1A6DB4767AE9}" dt="2021-02-22T14:53:04.250" v="20" actId="20577"/>
          <ac:spMkLst>
            <pc:docMk/>
            <pc:sldMk cId="4079918000" sldId="302"/>
            <ac:spMk id="3" creationId="{A6C4B4C9-8432-4C3E-92D9-93C44789AE8C}"/>
          </ac:spMkLst>
        </pc:spChg>
      </pc:sldChg>
    </pc:docChg>
  </pc:docChgLst>
  <pc:docChgLst>
    <pc:chgData name="Joanna Mazurkiewicz" userId="S::joanna.mazurkiewicz@firr.org.pl::8f9231b0-f9d8-49eb-8835-4e10db10f6e2" providerId="AD" clId="Web-{7349B09F-0039-2000-A3BB-746DE9AA57E0}"/>
    <pc:docChg chg="addSld delSld modSld addMainMaster modMainMaster">
      <pc:chgData name="Joanna Mazurkiewicz" userId="S::joanna.mazurkiewicz@firr.org.pl::8f9231b0-f9d8-49eb-8835-4e10db10f6e2" providerId="AD" clId="Web-{7349B09F-0039-2000-A3BB-746DE9AA57E0}" dt="2021-03-02T10:11:27.223" v="17"/>
      <pc:docMkLst>
        <pc:docMk/>
      </pc:docMkLst>
      <pc:sldChg chg="del">
        <pc:chgData name="Joanna Mazurkiewicz" userId="S::joanna.mazurkiewicz@firr.org.pl::8f9231b0-f9d8-49eb-8835-4e10db10f6e2" providerId="AD" clId="Web-{7349B09F-0039-2000-A3BB-746DE9AA57E0}" dt="2021-03-02T10:11:27.223" v="17"/>
        <pc:sldMkLst>
          <pc:docMk/>
          <pc:sldMk cId="2607588691" sldId="301"/>
        </pc:sldMkLst>
      </pc:sldChg>
      <pc:sldChg chg="modSp">
        <pc:chgData name="Joanna Mazurkiewicz" userId="S::joanna.mazurkiewicz@firr.org.pl::8f9231b0-f9d8-49eb-8835-4e10db10f6e2" providerId="AD" clId="Web-{7349B09F-0039-2000-A3BB-746DE9AA57E0}" dt="2021-03-02T10:11:16.161" v="16" actId="14100"/>
        <pc:sldMkLst>
          <pc:docMk/>
          <pc:sldMk cId="4079918000" sldId="302"/>
        </pc:sldMkLst>
        <pc:spChg chg="mod">
          <ac:chgData name="Joanna Mazurkiewicz" userId="S::joanna.mazurkiewicz@firr.org.pl::8f9231b0-f9d8-49eb-8835-4e10db10f6e2" providerId="AD" clId="Web-{7349B09F-0039-2000-A3BB-746DE9AA57E0}" dt="2021-03-02T10:11:16.161" v="16" actId="14100"/>
          <ac:spMkLst>
            <pc:docMk/>
            <pc:sldMk cId="4079918000" sldId="302"/>
            <ac:spMk id="2" creationId="{9A54E873-A8B1-4CA5-99EC-B8C71E606933}"/>
          </ac:spMkLst>
        </pc:spChg>
        <pc:spChg chg="mod">
          <ac:chgData name="Joanna Mazurkiewicz" userId="S::joanna.mazurkiewicz@firr.org.pl::8f9231b0-f9d8-49eb-8835-4e10db10f6e2" providerId="AD" clId="Web-{7349B09F-0039-2000-A3BB-746DE9AA57E0}" dt="2021-03-02T10:11:05.863" v="15" actId="20577"/>
          <ac:spMkLst>
            <pc:docMk/>
            <pc:sldMk cId="4079918000" sldId="302"/>
            <ac:spMk id="3" creationId="{A6C4B4C9-8432-4C3E-92D9-93C44789AE8C}"/>
          </ac:spMkLst>
        </pc:spChg>
        <pc:picChg chg="mod">
          <ac:chgData name="Joanna Mazurkiewicz" userId="S::joanna.mazurkiewicz@firr.org.pl::8f9231b0-f9d8-49eb-8835-4e10db10f6e2" providerId="AD" clId="Web-{7349B09F-0039-2000-A3BB-746DE9AA57E0}" dt="2021-03-02T10:10:53.723" v="13" actId="1076"/>
          <ac:picMkLst>
            <pc:docMk/>
            <pc:sldMk cId="4079918000" sldId="302"/>
            <ac:picMk id="6" creationId="{54F196B7-28DA-4053-857C-AB1E10DA064C}"/>
          </ac:picMkLst>
        </pc:picChg>
      </pc:sldChg>
      <pc:sldChg chg="add">
        <pc:chgData name="Joanna Mazurkiewicz" userId="S::joanna.mazurkiewicz@firr.org.pl::8f9231b0-f9d8-49eb-8835-4e10db10f6e2" providerId="AD" clId="Web-{7349B09F-0039-2000-A3BB-746DE9AA57E0}" dt="2021-03-02T10:10:43.988" v="12"/>
        <pc:sldMkLst>
          <pc:docMk/>
          <pc:sldMk cId="1735710113" sldId="304"/>
        </pc:sldMkLst>
      </pc:sldChg>
      <pc:sldMasterChg chg="add addSldLayout">
        <pc:chgData name="Joanna Mazurkiewicz" userId="S::joanna.mazurkiewicz@firr.org.pl::8f9231b0-f9d8-49eb-8835-4e10db10f6e2" providerId="AD" clId="Web-{7349B09F-0039-2000-A3BB-746DE9AA57E0}" dt="2021-03-02T10:10:43.988" v="12"/>
        <pc:sldMasterMkLst>
          <pc:docMk/>
          <pc:sldMasterMk cId="912738511" sldId="2147483648"/>
        </pc:sldMasterMkLst>
        <pc:sldLayoutChg chg="add">
          <pc:chgData name="Joanna Mazurkiewicz" userId="S::joanna.mazurkiewicz@firr.org.pl::8f9231b0-f9d8-49eb-8835-4e10db10f6e2" providerId="AD" clId="Web-{7349B09F-0039-2000-A3BB-746DE9AA57E0}" dt="2021-03-02T10:10:43.988" v="12"/>
          <pc:sldLayoutMkLst>
            <pc:docMk/>
            <pc:sldMasterMk cId="912738511" sldId="2147483648"/>
            <pc:sldLayoutMk cId="2845217324" sldId="2147483649"/>
          </pc:sldLayoutMkLst>
        </pc:sldLayoutChg>
        <pc:sldLayoutChg chg="add">
          <pc:chgData name="Joanna Mazurkiewicz" userId="S::joanna.mazurkiewicz@firr.org.pl::8f9231b0-f9d8-49eb-8835-4e10db10f6e2" providerId="AD" clId="Web-{7349B09F-0039-2000-A3BB-746DE9AA57E0}" dt="2021-03-02T10:10:43.988" v="12"/>
          <pc:sldLayoutMkLst>
            <pc:docMk/>
            <pc:sldMasterMk cId="912738511" sldId="2147483648"/>
            <pc:sldLayoutMk cId="2876465506" sldId="2147483650"/>
          </pc:sldLayoutMkLst>
        </pc:sldLayoutChg>
        <pc:sldLayoutChg chg="add">
          <pc:chgData name="Joanna Mazurkiewicz" userId="S::joanna.mazurkiewicz@firr.org.pl::8f9231b0-f9d8-49eb-8835-4e10db10f6e2" providerId="AD" clId="Web-{7349B09F-0039-2000-A3BB-746DE9AA57E0}" dt="2021-03-02T10:10:43.988" v="12"/>
          <pc:sldLayoutMkLst>
            <pc:docMk/>
            <pc:sldMasterMk cId="912738511" sldId="2147483648"/>
            <pc:sldLayoutMk cId="1614866141" sldId="2147483651"/>
          </pc:sldLayoutMkLst>
        </pc:sldLayoutChg>
        <pc:sldLayoutChg chg="add">
          <pc:chgData name="Joanna Mazurkiewicz" userId="S::joanna.mazurkiewicz@firr.org.pl::8f9231b0-f9d8-49eb-8835-4e10db10f6e2" providerId="AD" clId="Web-{7349B09F-0039-2000-A3BB-746DE9AA57E0}" dt="2021-03-02T10:10:43.988" v="12"/>
          <pc:sldLayoutMkLst>
            <pc:docMk/>
            <pc:sldMasterMk cId="912738511" sldId="2147483648"/>
            <pc:sldLayoutMk cId="1635591322" sldId="2147483652"/>
          </pc:sldLayoutMkLst>
        </pc:sldLayoutChg>
        <pc:sldLayoutChg chg="add">
          <pc:chgData name="Joanna Mazurkiewicz" userId="S::joanna.mazurkiewicz@firr.org.pl::8f9231b0-f9d8-49eb-8835-4e10db10f6e2" providerId="AD" clId="Web-{7349B09F-0039-2000-A3BB-746DE9AA57E0}" dt="2021-03-02T10:10:43.988" v="12"/>
          <pc:sldLayoutMkLst>
            <pc:docMk/>
            <pc:sldMasterMk cId="912738511" sldId="2147483648"/>
            <pc:sldLayoutMk cId="1696512932" sldId="2147483653"/>
          </pc:sldLayoutMkLst>
        </pc:sldLayoutChg>
        <pc:sldLayoutChg chg="add">
          <pc:chgData name="Joanna Mazurkiewicz" userId="S::joanna.mazurkiewicz@firr.org.pl::8f9231b0-f9d8-49eb-8835-4e10db10f6e2" providerId="AD" clId="Web-{7349B09F-0039-2000-A3BB-746DE9AA57E0}" dt="2021-03-02T10:10:43.988" v="12"/>
          <pc:sldLayoutMkLst>
            <pc:docMk/>
            <pc:sldMasterMk cId="912738511" sldId="2147483648"/>
            <pc:sldLayoutMk cId="636320480" sldId="2147483654"/>
          </pc:sldLayoutMkLst>
        </pc:sldLayoutChg>
        <pc:sldLayoutChg chg="add">
          <pc:chgData name="Joanna Mazurkiewicz" userId="S::joanna.mazurkiewicz@firr.org.pl::8f9231b0-f9d8-49eb-8835-4e10db10f6e2" providerId="AD" clId="Web-{7349B09F-0039-2000-A3BB-746DE9AA57E0}" dt="2021-03-02T10:10:43.988" v="12"/>
          <pc:sldLayoutMkLst>
            <pc:docMk/>
            <pc:sldMasterMk cId="912738511" sldId="2147483648"/>
            <pc:sldLayoutMk cId="2361429423" sldId="2147483655"/>
          </pc:sldLayoutMkLst>
        </pc:sldLayoutChg>
        <pc:sldLayoutChg chg="add">
          <pc:chgData name="Joanna Mazurkiewicz" userId="S::joanna.mazurkiewicz@firr.org.pl::8f9231b0-f9d8-49eb-8835-4e10db10f6e2" providerId="AD" clId="Web-{7349B09F-0039-2000-A3BB-746DE9AA57E0}" dt="2021-03-02T10:10:43.988" v="12"/>
          <pc:sldLayoutMkLst>
            <pc:docMk/>
            <pc:sldMasterMk cId="912738511" sldId="2147483648"/>
            <pc:sldLayoutMk cId="1433101234" sldId="2147483656"/>
          </pc:sldLayoutMkLst>
        </pc:sldLayoutChg>
        <pc:sldLayoutChg chg="add">
          <pc:chgData name="Joanna Mazurkiewicz" userId="S::joanna.mazurkiewicz@firr.org.pl::8f9231b0-f9d8-49eb-8835-4e10db10f6e2" providerId="AD" clId="Web-{7349B09F-0039-2000-A3BB-746DE9AA57E0}" dt="2021-03-02T10:10:43.988" v="12"/>
          <pc:sldLayoutMkLst>
            <pc:docMk/>
            <pc:sldMasterMk cId="912738511" sldId="2147483648"/>
            <pc:sldLayoutMk cId="3194251345" sldId="2147483657"/>
          </pc:sldLayoutMkLst>
        </pc:sldLayoutChg>
        <pc:sldLayoutChg chg="add">
          <pc:chgData name="Joanna Mazurkiewicz" userId="S::joanna.mazurkiewicz@firr.org.pl::8f9231b0-f9d8-49eb-8835-4e10db10f6e2" providerId="AD" clId="Web-{7349B09F-0039-2000-A3BB-746DE9AA57E0}" dt="2021-03-02T10:10:43.988" v="12"/>
          <pc:sldLayoutMkLst>
            <pc:docMk/>
            <pc:sldMasterMk cId="912738511" sldId="2147483648"/>
            <pc:sldLayoutMk cId="2700891496" sldId="2147483658"/>
          </pc:sldLayoutMkLst>
        </pc:sldLayoutChg>
        <pc:sldLayoutChg chg="add">
          <pc:chgData name="Joanna Mazurkiewicz" userId="S::joanna.mazurkiewicz@firr.org.pl::8f9231b0-f9d8-49eb-8835-4e10db10f6e2" providerId="AD" clId="Web-{7349B09F-0039-2000-A3BB-746DE9AA57E0}" dt="2021-03-02T10:10:43.988" v="12"/>
          <pc:sldLayoutMkLst>
            <pc:docMk/>
            <pc:sldMasterMk cId="912738511" sldId="2147483648"/>
            <pc:sldLayoutMk cId="1782480571" sldId="2147483659"/>
          </pc:sldLayoutMkLst>
        </pc:sldLayoutChg>
        <pc:sldLayoutChg chg="add">
          <pc:chgData name="Joanna Mazurkiewicz" userId="S::joanna.mazurkiewicz@firr.org.pl::8f9231b0-f9d8-49eb-8835-4e10db10f6e2" providerId="AD" clId="Web-{7349B09F-0039-2000-A3BB-746DE9AA57E0}" dt="2021-03-02T10:10:43.988" v="12"/>
          <pc:sldLayoutMkLst>
            <pc:docMk/>
            <pc:sldMasterMk cId="912738511" sldId="2147483648"/>
            <pc:sldLayoutMk cId="3470132334" sldId="2147483660"/>
          </pc:sldLayoutMkLst>
        </pc:sldLayoutChg>
        <pc:sldLayoutChg chg="add">
          <pc:chgData name="Joanna Mazurkiewicz" userId="S::joanna.mazurkiewicz@firr.org.pl::8f9231b0-f9d8-49eb-8835-4e10db10f6e2" providerId="AD" clId="Web-{7349B09F-0039-2000-A3BB-746DE9AA57E0}" dt="2021-03-02T10:10:43.988" v="12"/>
          <pc:sldLayoutMkLst>
            <pc:docMk/>
            <pc:sldMasterMk cId="912738511" sldId="2147483648"/>
            <pc:sldLayoutMk cId="2955165345" sldId="2147483661"/>
          </pc:sldLayoutMkLst>
        </pc:sldLayoutChg>
        <pc:sldLayoutChg chg="add">
          <pc:chgData name="Joanna Mazurkiewicz" userId="S::joanna.mazurkiewicz@firr.org.pl::8f9231b0-f9d8-49eb-8835-4e10db10f6e2" providerId="AD" clId="Web-{7349B09F-0039-2000-A3BB-746DE9AA57E0}" dt="2021-03-02T10:10:43.988" v="12"/>
          <pc:sldLayoutMkLst>
            <pc:docMk/>
            <pc:sldMasterMk cId="912738511" sldId="2147483648"/>
            <pc:sldLayoutMk cId="2460390028" sldId="2147483662"/>
          </pc:sldLayoutMkLst>
        </pc:sldLayoutChg>
        <pc:sldLayoutChg chg="add">
          <pc:chgData name="Joanna Mazurkiewicz" userId="S::joanna.mazurkiewicz@firr.org.pl::8f9231b0-f9d8-49eb-8835-4e10db10f6e2" providerId="AD" clId="Web-{7349B09F-0039-2000-A3BB-746DE9AA57E0}" dt="2021-03-02T10:10:43.988" v="12"/>
          <pc:sldLayoutMkLst>
            <pc:docMk/>
            <pc:sldMasterMk cId="912738511" sldId="2147483648"/>
            <pc:sldLayoutMk cId="4006396458" sldId="2147483663"/>
          </pc:sldLayoutMkLst>
        </pc:sldLayoutChg>
        <pc:sldLayoutChg chg="add">
          <pc:chgData name="Joanna Mazurkiewicz" userId="S::joanna.mazurkiewicz@firr.org.pl::8f9231b0-f9d8-49eb-8835-4e10db10f6e2" providerId="AD" clId="Web-{7349B09F-0039-2000-A3BB-746DE9AA57E0}" dt="2021-03-02T10:10:43.988" v="12"/>
          <pc:sldLayoutMkLst>
            <pc:docMk/>
            <pc:sldMasterMk cId="912738511" sldId="2147483648"/>
            <pc:sldLayoutMk cId="688746642" sldId="2147483664"/>
          </pc:sldLayoutMkLst>
        </pc:sldLayoutChg>
        <pc:sldLayoutChg chg="add">
          <pc:chgData name="Joanna Mazurkiewicz" userId="S::joanna.mazurkiewicz@firr.org.pl::8f9231b0-f9d8-49eb-8835-4e10db10f6e2" providerId="AD" clId="Web-{7349B09F-0039-2000-A3BB-746DE9AA57E0}" dt="2021-03-02T10:10:43.988" v="12"/>
          <pc:sldLayoutMkLst>
            <pc:docMk/>
            <pc:sldMasterMk cId="912738511" sldId="2147483648"/>
            <pc:sldLayoutMk cId="1731387902" sldId="2147483665"/>
          </pc:sldLayoutMkLst>
        </pc:sldLayoutChg>
        <pc:sldLayoutChg chg="add">
          <pc:chgData name="Joanna Mazurkiewicz" userId="S::joanna.mazurkiewicz@firr.org.pl::8f9231b0-f9d8-49eb-8835-4e10db10f6e2" providerId="AD" clId="Web-{7349B09F-0039-2000-A3BB-746DE9AA57E0}" dt="2021-03-02T10:10:43.988" v="12"/>
          <pc:sldLayoutMkLst>
            <pc:docMk/>
            <pc:sldMasterMk cId="912738511" sldId="2147483648"/>
            <pc:sldLayoutMk cId="4153958474" sldId="2147483666"/>
          </pc:sldLayoutMkLst>
        </pc:sldLayoutChg>
        <pc:sldLayoutChg chg="add">
          <pc:chgData name="Joanna Mazurkiewicz" userId="S::joanna.mazurkiewicz@firr.org.pl::8f9231b0-f9d8-49eb-8835-4e10db10f6e2" providerId="AD" clId="Web-{7349B09F-0039-2000-A3BB-746DE9AA57E0}" dt="2021-03-02T10:10:43.988" v="12"/>
          <pc:sldLayoutMkLst>
            <pc:docMk/>
            <pc:sldMasterMk cId="912738511" sldId="2147483648"/>
            <pc:sldLayoutMk cId="3715836513" sldId="2147483667"/>
          </pc:sldLayoutMkLst>
        </pc:sldLayoutChg>
        <pc:sldLayoutChg chg="add">
          <pc:chgData name="Joanna Mazurkiewicz" userId="S::joanna.mazurkiewicz@firr.org.pl::8f9231b0-f9d8-49eb-8835-4e10db10f6e2" providerId="AD" clId="Web-{7349B09F-0039-2000-A3BB-746DE9AA57E0}" dt="2021-03-02T10:10:43.988" v="12"/>
          <pc:sldLayoutMkLst>
            <pc:docMk/>
            <pc:sldMasterMk cId="912738511" sldId="2147483648"/>
            <pc:sldLayoutMk cId="2589019016" sldId="2147483668"/>
          </pc:sldLayoutMkLst>
        </pc:sldLayoutChg>
        <pc:sldLayoutChg chg="add">
          <pc:chgData name="Joanna Mazurkiewicz" userId="S::joanna.mazurkiewicz@firr.org.pl::8f9231b0-f9d8-49eb-8835-4e10db10f6e2" providerId="AD" clId="Web-{7349B09F-0039-2000-A3BB-746DE9AA57E0}" dt="2021-03-02T10:10:43.988" v="12"/>
          <pc:sldLayoutMkLst>
            <pc:docMk/>
            <pc:sldMasterMk cId="912738511" sldId="2147483648"/>
            <pc:sldLayoutMk cId="1949582132" sldId="2147483669"/>
          </pc:sldLayoutMkLst>
        </pc:sldLayoutChg>
      </pc:sldMasterChg>
      <pc:sldMasterChg chg="replId modSldLayout">
        <pc:chgData name="Joanna Mazurkiewicz" userId="S::joanna.mazurkiewicz@firr.org.pl::8f9231b0-f9d8-49eb-8835-4e10db10f6e2" providerId="AD" clId="Web-{7349B09F-0039-2000-A3BB-746DE9AA57E0}" dt="2021-03-02T10:10:43.988" v="12"/>
        <pc:sldMasterMkLst>
          <pc:docMk/>
          <pc:sldMasterMk cId="385826047" sldId="2147483688"/>
        </pc:sldMasterMkLst>
        <pc:sldLayoutChg chg="replId">
          <pc:chgData name="Joanna Mazurkiewicz" userId="S::joanna.mazurkiewicz@firr.org.pl::8f9231b0-f9d8-49eb-8835-4e10db10f6e2" providerId="AD" clId="Web-{7349B09F-0039-2000-A3BB-746DE9AA57E0}" dt="2021-03-02T10:10:43.988" v="12"/>
          <pc:sldLayoutMkLst>
            <pc:docMk/>
            <pc:sldMasterMk cId="385826047" sldId="2147483688"/>
            <pc:sldLayoutMk cId="353080098" sldId="2147483689"/>
          </pc:sldLayoutMkLst>
        </pc:sldLayoutChg>
        <pc:sldLayoutChg chg="replId">
          <pc:chgData name="Joanna Mazurkiewicz" userId="S::joanna.mazurkiewicz@firr.org.pl::8f9231b0-f9d8-49eb-8835-4e10db10f6e2" providerId="AD" clId="Web-{7349B09F-0039-2000-A3BB-746DE9AA57E0}" dt="2021-03-02T10:10:43.988" v="12"/>
          <pc:sldLayoutMkLst>
            <pc:docMk/>
            <pc:sldMasterMk cId="385826047" sldId="2147483688"/>
            <pc:sldLayoutMk cId="731191814" sldId="2147483690"/>
          </pc:sldLayoutMkLst>
        </pc:sldLayoutChg>
        <pc:sldLayoutChg chg="replId">
          <pc:chgData name="Joanna Mazurkiewicz" userId="S::joanna.mazurkiewicz@firr.org.pl::8f9231b0-f9d8-49eb-8835-4e10db10f6e2" providerId="AD" clId="Web-{7349B09F-0039-2000-A3BB-746DE9AA57E0}" dt="2021-03-02T10:10:43.988" v="12"/>
          <pc:sldLayoutMkLst>
            <pc:docMk/>
            <pc:sldMasterMk cId="385826047" sldId="2147483688"/>
            <pc:sldLayoutMk cId="1711788661" sldId="2147483691"/>
          </pc:sldLayoutMkLst>
        </pc:sldLayoutChg>
        <pc:sldLayoutChg chg="replId">
          <pc:chgData name="Joanna Mazurkiewicz" userId="S::joanna.mazurkiewicz@firr.org.pl::8f9231b0-f9d8-49eb-8835-4e10db10f6e2" providerId="AD" clId="Web-{7349B09F-0039-2000-A3BB-746DE9AA57E0}" dt="2021-03-02T10:10:43.988" v="12"/>
          <pc:sldLayoutMkLst>
            <pc:docMk/>
            <pc:sldMasterMk cId="385826047" sldId="2147483688"/>
            <pc:sldLayoutMk cId="1471883198" sldId="2147483699"/>
          </pc:sldLayoutMkLst>
        </pc:sldLayoutChg>
        <pc:sldLayoutChg chg="replId">
          <pc:chgData name="Joanna Mazurkiewicz" userId="S::joanna.mazurkiewicz@firr.org.pl::8f9231b0-f9d8-49eb-8835-4e10db10f6e2" providerId="AD" clId="Web-{7349B09F-0039-2000-A3BB-746DE9AA57E0}" dt="2021-03-02T10:10:43.988" v="12"/>
          <pc:sldLayoutMkLst>
            <pc:docMk/>
            <pc:sldMasterMk cId="385826047" sldId="2147483688"/>
            <pc:sldLayoutMk cId="946693416" sldId="2147483701"/>
          </pc:sldLayoutMkLst>
        </pc:sldLayoutChg>
        <pc:sldLayoutChg chg="replId">
          <pc:chgData name="Joanna Mazurkiewicz" userId="S::joanna.mazurkiewicz@firr.org.pl::8f9231b0-f9d8-49eb-8835-4e10db10f6e2" providerId="AD" clId="Web-{7349B09F-0039-2000-A3BB-746DE9AA57E0}" dt="2021-03-02T10:10:43.988" v="12"/>
          <pc:sldLayoutMkLst>
            <pc:docMk/>
            <pc:sldMasterMk cId="385826047" sldId="2147483688"/>
            <pc:sldLayoutMk cId="2078826511" sldId="2147483702"/>
          </pc:sldLayoutMkLst>
        </pc:sldLayoutChg>
        <pc:sldLayoutChg chg="replId">
          <pc:chgData name="Joanna Mazurkiewicz" userId="S::joanna.mazurkiewicz@firr.org.pl::8f9231b0-f9d8-49eb-8835-4e10db10f6e2" providerId="AD" clId="Web-{7349B09F-0039-2000-A3BB-746DE9AA57E0}" dt="2021-03-02T10:10:43.988" v="12"/>
          <pc:sldLayoutMkLst>
            <pc:docMk/>
            <pc:sldMasterMk cId="385826047" sldId="2147483688"/>
            <pc:sldLayoutMk cId="2881488958" sldId="2147483703"/>
          </pc:sldLayoutMkLst>
        </pc:sldLayoutChg>
        <pc:sldLayoutChg chg="replId">
          <pc:chgData name="Joanna Mazurkiewicz" userId="S::joanna.mazurkiewicz@firr.org.pl::8f9231b0-f9d8-49eb-8835-4e10db10f6e2" providerId="AD" clId="Web-{7349B09F-0039-2000-A3BB-746DE9AA57E0}" dt="2021-03-02T10:10:43.988" v="12"/>
          <pc:sldLayoutMkLst>
            <pc:docMk/>
            <pc:sldMasterMk cId="385826047" sldId="2147483688"/>
            <pc:sldLayoutMk cId="1414179081" sldId="2147483704"/>
          </pc:sldLayoutMkLst>
        </pc:sldLayoutChg>
        <pc:sldLayoutChg chg="replId">
          <pc:chgData name="Joanna Mazurkiewicz" userId="S::joanna.mazurkiewicz@firr.org.pl::8f9231b0-f9d8-49eb-8835-4e10db10f6e2" providerId="AD" clId="Web-{7349B09F-0039-2000-A3BB-746DE9AA57E0}" dt="2021-03-02T10:10:43.988" v="12"/>
          <pc:sldLayoutMkLst>
            <pc:docMk/>
            <pc:sldMasterMk cId="385826047" sldId="2147483688"/>
            <pc:sldLayoutMk cId="2966935942" sldId="2147483705"/>
          </pc:sldLayoutMkLst>
        </pc:sldLayoutChg>
        <pc:sldLayoutChg chg="replId">
          <pc:chgData name="Joanna Mazurkiewicz" userId="S::joanna.mazurkiewicz@firr.org.pl::8f9231b0-f9d8-49eb-8835-4e10db10f6e2" providerId="AD" clId="Web-{7349B09F-0039-2000-A3BB-746DE9AA57E0}" dt="2021-03-02T10:10:43.988" v="12"/>
          <pc:sldLayoutMkLst>
            <pc:docMk/>
            <pc:sldMasterMk cId="385826047" sldId="2147483688"/>
            <pc:sldLayoutMk cId="2910973616" sldId="2147483706"/>
          </pc:sldLayoutMkLst>
        </pc:sldLayoutChg>
        <pc:sldLayoutChg chg="replId">
          <pc:chgData name="Joanna Mazurkiewicz" userId="S::joanna.mazurkiewicz@firr.org.pl::8f9231b0-f9d8-49eb-8835-4e10db10f6e2" providerId="AD" clId="Web-{7349B09F-0039-2000-A3BB-746DE9AA57E0}" dt="2021-03-02T10:10:43.988" v="12"/>
          <pc:sldLayoutMkLst>
            <pc:docMk/>
            <pc:sldMasterMk cId="385826047" sldId="2147483688"/>
            <pc:sldLayoutMk cId="1581136796" sldId="2147483707"/>
          </pc:sldLayoutMkLst>
        </pc:sldLayoutChg>
        <pc:sldLayoutChg chg="replId">
          <pc:chgData name="Joanna Mazurkiewicz" userId="S::joanna.mazurkiewicz@firr.org.pl::8f9231b0-f9d8-49eb-8835-4e10db10f6e2" providerId="AD" clId="Web-{7349B09F-0039-2000-A3BB-746DE9AA57E0}" dt="2021-03-02T10:10:43.988" v="12"/>
          <pc:sldLayoutMkLst>
            <pc:docMk/>
            <pc:sldMasterMk cId="385826047" sldId="2147483688"/>
            <pc:sldLayoutMk cId="3172049050" sldId="2147483708"/>
          </pc:sldLayoutMkLst>
        </pc:sldLayoutChg>
      </pc:sldMasterChg>
      <pc:sldMasterChg chg="replId modSldLayout">
        <pc:chgData name="Joanna Mazurkiewicz" userId="S::joanna.mazurkiewicz@firr.org.pl::8f9231b0-f9d8-49eb-8835-4e10db10f6e2" providerId="AD" clId="Web-{7349B09F-0039-2000-A3BB-746DE9AA57E0}" dt="2021-03-02T10:10:43.988" v="12"/>
        <pc:sldMasterMkLst>
          <pc:docMk/>
          <pc:sldMasterMk cId="1851208918" sldId="2147483700"/>
        </pc:sldMasterMkLst>
        <pc:sldLayoutChg chg="replId">
          <pc:chgData name="Joanna Mazurkiewicz" userId="S::joanna.mazurkiewicz@firr.org.pl::8f9231b0-f9d8-49eb-8835-4e10db10f6e2" providerId="AD" clId="Web-{7349B09F-0039-2000-A3BB-746DE9AA57E0}" dt="2021-03-02T10:10:43.988" v="12"/>
          <pc:sldLayoutMkLst>
            <pc:docMk/>
            <pc:sldMasterMk cId="1851208918" sldId="2147483700"/>
            <pc:sldLayoutMk cId="1664330772" sldId="2147483692"/>
          </pc:sldLayoutMkLst>
        </pc:sldLayoutChg>
        <pc:sldLayoutChg chg="replId">
          <pc:chgData name="Joanna Mazurkiewicz" userId="S::joanna.mazurkiewicz@firr.org.pl::8f9231b0-f9d8-49eb-8835-4e10db10f6e2" providerId="AD" clId="Web-{7349B09F-0039-2000-A3BB-746DE9AA57E0}" dt="2021-03-02T10:10:43.988" v="12"/>
          <pc:sldLayoutMkLst>
            <pc:docMk/>
            <pc:sldMasterMk cId="1851208918" sldId="2147483700"/>
            <pc:sldLayoutMk cId="131772666" sldId="2147483693"/>
          </pc:sldLayoutMkLst>
        </pc:sldLayoutChg>
        <pc:sldLayoutChg chg="replId">
          <pc:chgData name="Joanna Mazurkiewicz" userId="S::joanna.mazurkiewicz@firr.org.pl::8f9231b0-f9d8-49eb-8835-4e10db10f6e2" providerId="AD" clId="Web-{7349B09F-0039-2000-A3BB-746DE9AA57E0}" dt="2021-03-02T10:10:43.988" v="12"/>
          <pc:sldLayoutMkLst>
            <pc:docMk/>
            <pc:sldMasterMk cId="1851208918" sldId="2147483700"/>
            <pc:sldLayoutMk cId="1922116234" sldId="2147483694"/>
          </pc:sldLayoutMkLst>
        </pc:sldLayoutChg>
        <pc:sldLayoutChg chg="replId">
          <pc:chgData name="Joanna Mazurkiewicz" userId="S::joanna.mazurkiewicz@firr.org.pl::8f9231b0-f9d8-49eb-8835-4e10db10f6e2" providerId="AD" clId="Web-{7349B09F-0039-2000-A3BB-746DE9AA57E0}" dt="2021-03-02T10:10:43.988" v="12"/>
          <pc:sldLayoutMkLst>
            <pc:docMk/>
            <pc:sldMasterMk cId="1851208918" sldId="2147483700"/>
            <pc:sldLayoutMk cId="2081260575" sldId="2147483695"/>
          </pc:sldLayoutMkLst>
        </pc:sldLayoutChg>
        <pc:sldLayoutChg chg="replId">
          <pc:chgData name="Joanna Mazurkiewicz" userId="S::joanna.mazurkiewicz@firr.org.pl::8f9231b0-f9d8-49eb-8835-4e10db10f6e2" providerId="AD" clId="Web-{7349B09F-0039-2000-A3BB-746DE9AA57E0}" dt="2021-03-02T10:10:43.988" v="12"/>
          <pc:sldLayoutMkLst>
            <pc:docMk/>
            <pc:sldMasterMk cId="1851208918" sldId="2147483700"/>
            <pc:sldLayoutMk cId="3540313423" sldId="2147483696"/>
          </pc:sldLayoutMkLst>
        </pc:sldLayoutChg>
        <pc:sldLayoutChg chg="replId">
          <pc:chgData name="Joanna Mazurkiewicz" userId="S::joanna.mazurkiewicz@firr.org.pl::8f9231b0-f9d8-49eb-8835-4e10db10f6e2" providerId="AD" clId="Web-{7349B09F-0039-2000-A3BB-746DE9AA57E0}" dt="2021-03-02T10:10:43.988" v="12"/>
          <pc:sldLayoutMkLst>
            <pc:docMk/>
            <pc:sldMasterMk cId="1851208918" sldId="2147483700"/>
            <pc:sldLayoutMk cId="2773468447" sldId="2147483697"/>
          </pc:sldLayoutMkLst>
        </pc:sldLayoutChg>
        <pc:sldLayoutChg chg="replId">
          <pc:chgData name="Joanna Mazurkiewicz" userId="S::joanna.mazurkiewicz@firr.org.pl::8f9231b0-f9d8-49eb-8835-4e10db10f6e2" providerId="AD" clId="Web-{7349B09F-0039-2000-A3BB-746DE9AA57E0}" dt="2021-03-02T10:10:43.988" v="12"/>
          <pc:sldLayoutMkLst>
            <pc:docMk/>
            <pc:sldMasterMk cId="1851208918" sldId="2147483700"/>
            <pc:sldLayoutMk cId="2743315730" sldId="2147483698"/>
          </pc:sldLayoutMkLst>
        </pc:sldLayoutChg>
        <pc:sldLayoutChg chg="replId">
          <pc:chgData name="Joanna Mazurkiewicz" userId="S::joanna.mazurkiewicz@firr.org.pl::8f9231b0-f9d8-49eb-8835-4e10db10f6e2" providerId="AD" clId="Web-{7349B09F-0039-2000-A3BB-746DE9AA57E0}" dt="2021-03-02T10:10:43.988" v="12"/>
          <pc:sldLayoutMkLst>
            <pc:docMk/>
            <pc:sldMasterMk cId="1851208918" sldId="2147483700"/>
            <pc:sldLayoutMk cId="1115860572" sldId="2147483709"/>
          </pc:sldLayoutMkLst>
        </pc:sldLayoutChg>
      </pc:sldMasterChg>
    </pc:docChg>
  </pc:docChgLst>
  <pc:docChgLst>
    <pc:chgData name="Natalia Wasielewska" userId="S::natalia.wasielewska@firr.org.pl::6a950395-ff1e-4d60-860f-189474a20705" providerId="AD" clId="Web-{A502AE9F-E00F-2000-B6BB-DB5CB2CC7D4C}"/>
    <pc:docChg chg="addSld delSld modSld sldOrd">
      <pc:chgData name="Natalia Wasielewska" userId="S::natalia.wasielewska@firr.org.pl::6a950395-ff1e-4d60-860f-189474a20705" providerId="AD" clId="Web-{A502AE9F-E00F-2000-B6BB-DB5CB2CC7D4C}" dt="2021-02-23T09:06:41.113" v="351" actId="20577"/>
      <pc:docMkLst>
        <pc:docMk/>
      </pc:docMkLst>
      <pc:sldChg chg="addSp delSp modSp del mod modClrScheme chgLayout">
        <pc:chgData name="Natalia Wasielewska" userId="S::natalia.wasielewska@firr.org.pl::6a950395-ff1e-4d60-860f-189474a20705" providerId="AD" clId="Web-{A502AE9F-E00F-2000-B6BB-DB5CB2CC7D4C}" dt="2021-02-23T08:41:06.638" v="174"/>
        <pc:sldMkLst>
          <pc:docMk/>
          <pc:sldMk cId="4150792153" sldId="266"/>
        </pc:sldMkLst>
        <pc:spChg chg="add del mod">
          <ac:chgData name="Natalia Wasielewska" userId="S::natalia.wasielewska@firr.org.pl::6a950395-ff1e-4d60-860f-189474a20705" providerId="AD" clId="Web-{A502AE9F-E00F-2000-B6BB-DB5CB2CC7D4C}" dt="2021-02-23T08:38:52.665" v="131"/>
          <ac:spMkLst>
            <pc:docMk/>
            <pc:sldMk cId="4150792153" sldId="266"/>
            <ac:spMk id="2" creationId="{7500BEAE-61C2-4154-B39C-1C93DA21A505}"/>
          </ac:spMkLst>
        </pc:spChg>
        <pc:spChg chg="del mod">
          <ac:chgData name="Natalia Wasielewska" userId="S::natalia.wasielewska@firr.org.pl::6a950395-ff1e-4d60-860f-189474a20705" providerId="AD" clId="Web-{A502AE9F-E00F-2000-B6BB-DB5CB2CC7D4C}" dt="2021-02-23T08:39:51.538" v="145"/>
          <ac:spMkLst>
            <pc:docMk/>
            <pc:sldMk cId="4150792153" sldId="266"/>
            <ac:spMk id="3" creationId="{00000000-0000-0000-0000-000000000000}"/>
          </ac:spMkLst>
        </pc:spChg>
        <pc:spChg chg="add del mod ord">
          <ac:chgData name="Natalia Wasielewska" userId="S::natalia.wasielewska@firr.org.pl::6a950395-ff1e-4d60-860f-189474a20705" providerId="AD" clId="Web-{A502AE9F-E00F-2000-B6BB-DB5CB2CC7D4C}" dt="2021-02-23T08:39:47.200" v="142"/>
          <ac:spMkLst>
            <pc:docMk/>
            <pc:sldMk cId="4150792153" sldId="266"/>
            <ac:spMk id="4" creationId="{0D7AB339-6323-4FC3-8742-3ED4F9F32853}"/>
          </ac:spMkLst>
        </pc:spChg>
        <pc:spChg chg="add del mod ord">
          <ac:chgData name="Natalia Wasielewska" userId="S::natalia.wasielewska@firr.org.pl::6a950395-ff1e-4d60-860f-189474a20705" providerId="AD" clId="Web-{A502AE9F-E00F-2000-B6BB-DB5CB2CC7D4C}" dt="2021-02-23T08:40:23.844" v="150"/>
          <ac:spMkLst>
            <pc:docMk/>
            <pc:sldMk cId="4150792153" sldId="266"/>
            <ac:spMk id="5" creationId="{C0069BAD-5A00-4B64-926A-C7BBB90E6AAA}"/>
          </ac:spMkLst>
        </pc:spChg>
        <pc:spChg chg="add mod ord">
          <ac:chgData name="Natalia Wasielewska" userId="S::natalia.wasielewska@firr.org.pl::6a950395-ff1e-4d60-860f-189474a20705" providerId="AD" clId="Web-{A502AE9F-E00F-2000-B6BB-DB5CB2CC7D4C}" dt="2021-02-23T08:40:51.429" v="172" actId="20577"/>
          <ac:spMkLst>
            <pc:docMk/>
            <pc:sldMk cId="4150792153" sldId="266"/>
            <ac:spMk id="6" creationId="{DB60C71A-29E9-4F87-A48B-20AFBF444384}"/>
          </ac:spMkLst>
        </pc:spChg>
        <pc:spChg chg="add mod ord">
          <ac:chgData name="Natalia Wasielewska" userId="S::natalia.wasielewska@firr.org.pl::6a950395-ff1e-4d60-860f-189474a20705" providerId="AD" clId="Web-{A502AE9F-E00F-2000-B6BB-DB5CB2CC7D4C}" dt="2021-02-23T08:40:29.903" v="151" actId="14100"/>
          <ac:spMkLst>
            <pc:docMk/>
            <pc:sldMk cId="4150792153" sldId="266"/>
            <ac:spMk id="7" creationId="{17EAA80E-1963-41EA-BFA2-029D3183F605}"/>
          </ac:spMkLst>
        </pc:spChg>
        <pc:spChg chg="del mod">
          <ac:chgData name="Natalia Wasielewska" userId="S::natalia.wasielewska@firr.org.pl::6a950395-ff1e-4d60-860f-189474a20705" providerId="AD" clId="Web-{A502AE9F-E00F-2000-B6BB-DB5CB2CC7D4C}" dt="2021-02-23T08:39:55.625" v="147"/>
          <ac:spMkLst>
            <pc:docMk/>
            <pc:sldMk cId="4150792153" sldId="266"/>
            <ac:spMk id="13" creationId="{00000000-0000-0000-0000-000000000000}"/>
          </ac:spMkLst>
        </pc:spChg>
      </pc:sldChg>
      <pc:sldChg chg="modSp">
        <pc:chgData name="Natalia Wasielewska" userId="S::natalia.wasielewska@firr.org.pl::6a950395-ff1e-4d60-860f-189474a20705" providerId="AD" clId="Web-{A502AE9F-E00F-2000-B6BB-DB5CB2CC7D4C}" dt="2021-02-23T08:35:42.027" v="126" actId="20577"/>
        <pc:sldMkLst>
          <pc:docMk/>
          <pc:sldMk cId="2826706074" sldId="275"/>
        </pc:sldMkLst>
        <pc:spChg chg="mod">
          <ac:chgData name="Natalia Wasielewska" userId="S::natalia.wasielewska@firr.org.pl::6a950395-ff1e-4d60-860f-189474a20705" providerId="AD" clId="Web-{A502AE9F-E00F-2000-B6BB-DB5CB2CC7D4C}" dt="2021-02-23T08:35:42.027" v="126" actId="20577"/>
          <ac:spMkLst>
            <pc:docMk/>
            <pc:sldMk cId="2826706074" sldId="275"/>
            <ac:spMk id="3" creationId="{00000000-0000-0000-0000-000000000000}"/>
          </ac:spMkLst>
        </pc:spChg>
      </pc:sldChg>
      <pc:sldChg chg="modSp">
        <pc:chgData name="Natalia Wasielewska" userId="S::natalia.wasielewska@firr.org.pl::6a950395-ff1e-4d60-860f-189474a20705" providerId="AD" clId="Web-{A502AE9F-E00F-2000-B6BB-DB5CB2CC7D4C}" dt="2021-02-23T08:55:38.649" v="277" actId="20577"/>
        <pc:sldMkLst>
          <pc:docMk/>
          <pc:sldMk cId="3012305177" sldId="277"/>
        </pc:sldMkLst>
        <pc:spChg chg="mod">
          <ac:chgData name="Natalia Wasielewska" userId="S::natalia.wasielewska@firr.org.pl::6a950395-ff1e-4d60-860f-189474a20705" providerId="AD" clId="Web-{A502AE9F-E00F-2000-B6BB-DB5CB2CC7D4C}" dt="2021-02-23T08:55:38.649" v="277" actId="20577"/>
          <ac:spMkLst>
            <pc:docMk/>
            <pc:sldMk cId="3012305177" sldId="277"/>
            <ac:spMk id="13" creationId="{00000000-0000-0000-0000-000000000000}"/>
          </ac:spMkLst>
        </pc:spChg>
      </pc:sldChg>
      <pc:sldChg chg="modSp">
        <pc:chgData name="Natalia Wasielewska" userId="S::natalia.wasielewska@firr.org.pl::6a950395-ff1e-4d60-860f-189474a20705" providerId="AD" clId="Web-{A502AE9F-E00F-2000-B6BB-DB5CB2CC7D4C}" dt="2021-02-23T08:55:14.773" v="273" actId="20577"/>
        <pc:sldMkLst>
          <pc:docMk/>
          <pc:sldMk cId="1121207143" sldId="278"/>
        </pc:sldMkLst>
        <pc:spChg chg="mod">
          <ac:chgData name="Natalia Wasielewska" userId="S::natalia.wasielewska@firr.org.pl::6a950395-ff1e-4d60-860f-189474a20705" providerId="AD" clId="Web-{A502AE9F-E00F-2000-B6BB-DB5CB2CC7D4C}" dt="2021-02-23T08:55:14.773" v="273" actId="20577"/>
          <ac:spMkLst>
            <pc:docMk/>
            <pc:sldMk cId="1121207143" sldId="278"/>
            <ac:spMk id="10" creationId="{00000000-0000-0000-0000-000000000000}"/>
          </ac:spMkLst>
        </pc:spChg>
      </pc:sldChg>
      <pc:sldChg chg="modSp">
        <pc:chgData name="Natalia Wasielewska" userId="S::natalia.wasielewska@firr.org.pl::6a950395-ff1e-4d60-860f-189474a20705" providerId="AD" clId="Web-{A502AE9F-E00F-2000-B6BB-DB5CB2CC7D4C}" dt="2021-02-23T08:34:20.931" v="100" actId="20577"/>
        <pc:sldMkLst>
          <pc:docMk/>
          <pc:sldMk cId="3947743708" sldId="293"/>
        </pc:sldMkLst>
        <pc:spChg chg="mod">
          <ac:chgData name="Natalia Wasielewska" userId="S::natalia.wasielewska@firr.org.pl::6a950395-ff1e-4d60-860f-189474a20705" providerId="AD" clId="Web-{A502AE9F-E00F-2000-B6BB-DB5CB2CC7D4C}" dt="2021-02-23T08:34:20.931" v="100" actId="20577"/>
          <ac:spMkLst>
            <pc:docMk/>
            <pc:sldMk cId="3947743708" sldId="293"/>
            <ac:spMk id="4" creationId="{00000000-0000-0000-0000-000000000000}"/>
          </ac:spMkLst>
        </pc:spChg>
      </pc:sldChg>
      <pc:sldChg chg="modSp">
        <pc:chgData name="Natalia Wasielewska" userId="S::natalia.wasielewska@firr.org.pl::6a950395-ff1e-4d60-860f-189474a20705" providerId="AD" clId="Web-{A502AE9F-E00F-2000-B6BB-DB5CB2CC7D4C}" dt="2021-02-23T08:55:34.414" v="276" actId="20577"/>
        <pc:sldMkLst>
          <pc:docMk/>
          <pc:sldMk cId="1581414026" sldId="294"/>
        </pc:sldMkLst>
        <pc:spChg chg="mod">
          <ac:chgData name="Natalia Wasielewska" userId="S::natalia.wasielewska@firr.org.pl::6a950395-ff1e-4d60-860f-189474a20705" providerId="AD" clId="Web-{A502AE9F-E00F-2000-B6BB-DB5CB2CC7D4C}" dt="2021-02-23T08:55:34.414" v="276" actId="20577"/>
          <ac:spMkLst>
            <pc:docMk/>
            <pc:sldMk cId="1581414026" sldId="294"/>
            <ac:spMk id="11" creationId="{00000000-0000-0000-0000-000000000000}"/>
          </ac:spMkLst>
        </pc:spChg>
      </pc:sldChg>
      <pc:sldChg chg="modSp">
        <pc:chgData name="Natalia Wasielewska" userId="S::natalia.wasielewska@firr.org.pl::6a950395-ff1e-4d60-860f-189474a20705" providerId="AD" clId="Web-{A502AE9F-E00F-2000-B6BB-DB5CB2CC7D4C}" dt="2021-02-23T08:55:25.211" v="274" actId="20577"/>
        <pc:sldMkLst>
          <pc:docMk/>
          <pc:sldMk cId="3008855164" sldId="295"/>
        </pc:sldMkLst>
        <pc:spChg chg="mod">
          <ac:chgData name="Natalia Wasielewska" userId="S::natalia.wasielewska@firr.org.pl::6a950395-ff1e-4d60-860f-189474a20705" providerId="AD" clId="Web-{A502AE9F-E00F-2000-B6BB-DB5CB2CC7D4C}" dt="2021-02-23T08:55:25.211" v="274" actId="20577"/>
          <ac:spMkLst>
            <pc:docMk/>
            <pc:sldMk cId="3008855164" sldId="295"/>
            <ac:spMk id="14" creationId="{00000000-0000-0000-0000-000000000000}"/>
          </ac:spMkLst>
        </pc:spChg>
      </pc:sldChg>
      <pc:sldChg chg="modSp">
        <pc:chgData name="Natalia Wasielewska" userId="S::natalia.wasielewska@firr.org.pl::6a950395-ff1e-4d60-860f-189474a20705" providerId="AD" clId="Web-{A502AE9F-E00F-2000-B6BB-DB5CB2CC7D4C}" dt="2021-02-23T08:55:30.024" v="275" actId="20577"/>
        <pc:sldMkLst>
          <pc:docMk/>
          <pc:sldMk cId="3748520589" sldId="296"/>
        </pc:sldMkLst>
        <pc:spChg chg="mod">
          <ac:chgData name="Natalia Wasielewska" userId="S::natalia.wasielewska@firr.org.pl::6a950395-ff1e-4d60-860f-189474a20705" providerId="AD" clId="Web-{A502AE9F-E00F-2000-B6BB-DB5CB2CC7D4C}" dt="2021-02-23T08:55:30.024" v="275" actId="20577"/>
          <ac:spMkLst>
            <pc:docMk/>
            <pc:sldMk cId="3748520589" sldId="296"/>
            <ac:spMk id="10" creationId="{00000000-0000-0000-0000-000000000000}"/>
          </ac:spMkLst>
        </pc:spChg>
      </pc:sldChg>
      <pc:sldChg chg="addSp delSp modSp">
        <pc:chgData name="Natalia Wasielewska" userId="S::natalia.wasielewska@firr.org.pl::6a950395-ff1e-4d60-860f-189474a20705" providerId="AD" clId="Web-{A502AE9F-E00F-2000-B6BB-DB5CB2CC7D4C}" dt="2021-02-23T08:26:17.439" v="9"/>
        <pc:sldMkLst>
          <pc:docMk/>
          <pc:sldMk cId="4079918000" sldId="302"/>
        </pc:sldMkLst>
        <pc:spChg chg="mod">
          <ac:chgData name="Natalia Wasielewska" userId="S::natalia.wasielewska@firr.org.pl::6a950395-ff1e-4d60-860f-189474a20705" providerId="AD" clId="Web-{A502AE9F-E00F-2000-B6BB-DB5CB2CC7D4C}" dt="2021-02-23T08:25:00.969" v="2" actId="20577"/>
          <ac:spMkLst>
            <pc:docMk/>
            <pc:sldMk cId="4079918000" sldId="302"/>
            <ac:spMk id="2" creationId="{9A54E873-A8B1-4CA5-99EC-B8C71E606933}"/>
          </ac:spMkLst>
        </pc:spChg>
        <pc:picChg chg="add del mod">
          <ac:chgData name="Natalia Wasielewska" userId="S::natalia.wasielewska@firr.org.pl::6a950395-ff1e-4d60-860f-189474a20705" providerId="AD" clId="Web-{A502AE9F-E00F-2000-B6BB-DB5CB2CC7D4C}" dt="2021-02-23T08:26:09.142" v="8"/>
          <ac:picMkLst>
            <pc:docMk/>
            <pc:sldMk cId="4079918000" sldId="302"/>
            <ac:picMk id="4" creationId="{B3D3EF0C-3BF2-4BC2-8066-7F3D4B0936F5}"/>
          </ac:picMkLst>
        </pc:picChg>
        <pc:picChg chg="add">
          <ac:chgData name="Natalia Wasielewska" userId="S::natalia.wasielewska@firr.org.pl::6a950395-ff1e-4d60-860f-189474a20705" providerId="AD" clId="Web-{A502AE9F-E00F-2000-B6BB-DB5CB2CC7D4C}" dt="2021-02-23T08:26:17.439" v="9"/>
          <ac:picMkLst>
            <pc:docMk/>
            <pc:sldMk cId="4079918000" sldId="302"/>
            <ac:picMk id="6" creationId="{54F196B7-28DA-4053-857C-AB1E10DA064C}"/>
          </ac:picMkLst>
        </pc:picChg>
      </pc:sldChg>
      <pc:sldChg chg="modSp add">
        <pc:chgData name="Natalia Wasielewska" userId="S::natalia.wasielewska@firr.org.pl::6a950395-ff1e-4d60-860f-189474a20705" providerId="AD" clId="Web-{A502AE9F-E00F-2000-B6BB-DB5CB2CC7D4C}" dt="2021-02-23T08:42:48.417" v="178" actId="20577"/>
        <pc:sldMkLst>
          <pc:docMk/>
          <pc:sldMk cId="938944764" sldId="303"/>
        </pc:sldMkLst>
        <pc:spChg chg="mod">
          <ac:chgData name="Natalia Wasielewska" userId="S::natalia.wasielewska@firr.org.pl::6a950395-ff1e-4d60-860f-189474a20705" providerId="AD" clId="Web-{A502AE9F-E00F-2000-B6BB-DB5CB2CC7D4C}" dt="2021-02-23T08:42:48.417" v="178" actId="20577"/>
          <ac:spMkLst>
            <pc:docMk/>
            <pc:sldMk cId="938944764" sldId="303"/>
            <ac:spMk id="4" creationId="{1974898A-A032-4898-B1CF-30A44150E8AD}"/>
          </ac:spMkLst>
        </pc:spChg>
        <pc:spChg chg="mod">
          <ac:chgData name="Natalia Wasielewska" userId="S::natalia.wasielewska@firr.org.pl::6a950395-ff1e-4d60-860f-189474a20705" providerId="AD" clId="Web-{A502AE9F-E00F-2000-B6BB-DB5CB2CC7D4C}" dt="2021-02-23T08:41:11.466" v="175" actId="20577"/>
          <ac:spMkLst>
            <pc:docMk/>
            <pc:sldMk cId="938944764" sldId="303"/>
            <ac:spMk id="13" creationId="{00000000-0000-0000-0000-000000000000}"/>
          </ac:spMkLst>
        </pc:spChg>
      </pc:sldChg>
      <pc:sldChg chg="modSp new ord">
        <pc:chgData name="Natalia Wasielewska" userId="S::natalia.wasielewska@firr.org.pl::6a950395-ff1e-4d60-860f-189474a20705" providerId="AD" clId="Web-{A502AE9F-E00F-2000-B6BB-DB5CB2CC7D4C}" dt="2021-02-23T09:06:41.113" v="351" actId="20577"/>
        <pc:sldMkLst>
          <pc:docMk/>
          <pc:sldMk cId="4193661875" sldId="304"/>
        </pc:sldMkLst>
        <pc:spChg chg="mod">
          <ac:chgData name="Natalia Wasielewska" userId="S::natalia.wasielewska@firr.org.pl::6a950395-ff1e-4d60-860f-189474a20705" providerId="AD" clId="Web-{A502AE9F-E00F-2000-B6BB-DB5CB2CC7D4C}" dt="2021-02-23T08:48:23.907" v="202" actId="20577"/>
          <ac:spMkLst>
            <pc:docMk/>
            <pc:sldMk cId="4193661875" sldId="304"/>
            <ac:spMk id="2" creationId="{6F9F6A40-82C2-433F-8104-FDAA202B49D0}"/>
          </ac:spMkLst>
        </pc:spChg>
        <pc:spChg chg="mod">
          <ac:chgData name="Natalia Wasielewska" userId="S::natalia.wasielewska@firr.org.pl::6a950395-ff1e-4d60-860f-189474a20705" providerId="AD" clId="Web-{A502AE9F-E00F-2000-B6BB-DB5CB2CC7D4C}" dt="2021-02-23T09:06:41.113" v="351" actId="20577"/>
          <ac:spMkLst>
            <pc:docMk/>
            <pc:sldMk cId="4193661875" sldId="304"/>
            <ac:spMk id="3" creationId="{FAE12C0B-E2C5-44A9-8638-CF4938FEFD2E}"/>
          </ac:spMkLst>
        </pc:spChg>
      </pc:sldChg>
      <pc:sldChg chg="modSp new">
        <pc:chgData name="Natalia Wasielewska" userId="S::natalia.wasielewska@firr.org.pl::6a950395-ff1e-4d60-860f-189474a20705" providerId="AD" clId="Web-{A502AE9F-E00F-2000-B6BB-DB5CB2CC7D4C}" dt="2021-02-23T09:06:21.784" v="346" actId="20577"/>
        <pc:sldMkLst>
          <pc:docMk/>
          <pc:sldMk cId="1131048922" sldId="305"/>
        </pc:sldMkLst>
        <pc:spChg chg="mod">
          <ac:chgData name="Natalia Wasielewska" userId="S::natalia.wasielewska@firr.org.pl::6a950395-ff1e-4d60-860f-189474a20705" providerId="AD" clId="Web-{A502AE9F-E00F-2000-B6BB-DB5CB2CC7D4C}" dt="2021-02-23T08:55:06.820" v="271" actId="20577"/>
          <ac:spMkLst>
            <pc:docMk/>
            <pc:sldMk cId="1131048922" sldId="305"/>
            <ac:spMk id="2" creationId="{E62D4298-8317-4692-A9E7-B91E3F22469D}"/>
          </ac:spMkLst>
        </pc:spChg>
        <pc:spChg chg="mod">
          <ac:chgData name="Natalia Wasielewska" userId="S::natalia.wasielewska@firr.org.pl::6a950395-ff1e-4d60-860f-189474a20705" providerId="AD" clId="Web-{A502AE9F-E00F-2000-B6BB-DB5CB2CC7D4C}" dt="2021-02-23T09:06:21.784" v="346" actId="20577"/>
          <ac:spMkLst>
            <pc:docMk/>
            <pc:sldMk cId="1131048922" sldId="305"/>
            <ac:spMk id="3" creationId="{6BD37928-3CDE-4287-92EF-61F0107EFF7D}"/>
          </ac:spMkLst>
        </pc:spChg>
      </pc:sldChg>
    </pc:docChg>
  </pc:docChgLst>
  <pc:docChgLst>
    <pc:chgData name="Natalia Wasielewska" userId="S::natalia.wasielewska@firr.org.pl::6a950395-ff1e-4d60-860f-189474a20705" providerId="AD" clId="Web-{15474972-BF67-5C4C-AC68-F3283D6CE523}"/>
    <pc:docChg chg="modSld">
      <pc:chgData name="Natalia Wasielewska" userId="S::natalia.wasielewska@firr.org.pl::6a950395-ff1e-4d60-860f-189474a20705" providerId="AD" clId="Web-{15474972-BF67-5C4C-AC68-F3283D6CE523}" dt="2021-02-23T14:47:31.167" v="0" actId="20577"/>
      <pc:docMkLst>
        <pc:docMk/>
      </pc:docMkLst>
      <pc:sldChg chg="modSp">
        <pc:chgData name="Natalia Wasielewska" userId="S::natalia.wasielewska@firr.org.pl::6a950395-ff1e-4d60-860f-189474a20705" providerId="AD" clId="Web-{15474972-BF67-5C4C-AC68-F3283D6CE523}" dt="2021-02-23T14:47:31.167" v="0" actId="20577"/>
        <pc:sldMkLst>
          <pc:docMk/>
          <pc:sldMk cId="2607588691" sldId="301"/>
        </pc:sldMkLst>
        <pc:spChg chg="mod">
          <ac:chgData name="Natalia Wasielewska" userId="S::natalia.wasielewska@firr.org.pl::6a950395-ff1e-4d60-860f-189474a20705" providerId="AD" clId="Web-{15474972-BF67-5C4C-AC68-F3283D6CE523}" dt="2021-02-23T14:47:31.167" v="0" actId="20577"/>
          <ac:spMkLst>
            <pc:docMk/>
            <pc:sldMk cId="2607588691" sldId="301"/>
            <ac:spMk id="2" creationId="{00000000-0000-0000-0000-000000000000}"/>
          </ac:spMkLst>
        </pc:spChg>
      </pc:sldChg>
    </pc:docChg>
  </pc:docChgLst>
  <pc:docChgLst>
    <pc:chgData name="Natalia Wasielewska" userId="S::natalia.wasielewska@firr.org.pl::6a950395-ff1e-4d60-860f-189474a20705" providerId="AD" clId="Web-{69F7B020-CD37-38A0-7E36-302ED287B690}"/>
    <pc:docChg chg="modSld">
      <pc:chgData name="Natalia Wasielewska" userId="S::natalia.wasielewska@firr.org.pl::6a950395-ff1e-4d60-860f-189474a20705" providerId="AD" clId="Web-{69F7B020-CD37-38A0-7E36-302ED287B690}" dt="2021-03-04T09:18:28.705" v="27" actId="20577"/>
      <pc:docMkLst>
        <pc:docMk/>
      </pc:docMkLst>
      <pc:sldChg chg="modSp">
        <pc:chgData name="Natalia Wasielewska" userId="S::natalia.wasielewska@firr.org.pl::6a950395-ff1e-4d60-860f-189474a20705" providerId="AD" clId="Web-{69F7B020-CD37-38A0-7E36-302ED287B690}" dt="2021-03-04T09:18:28.705" v="27" actId="20577"/>
        <pc:sldMkLst>
          <pc:docMk/>
          <pc:sldMk cId="938944764" sldId="303"/>
        </pc:sldMkLst>
        <pc:spChg chg="mod">
          <ac:chgData name="Natalia Wasielewska" userId="S::natalia.wasielewska@firr.org.pl::6a950395-ff1e-4d60-860f-189474a20705" providerId="AD" clId="Web-{69F7B020-CD37-38A0-7E36-302ED287B690}" dt="2021-03-04T09:18:28.705" v="27" actId="20577"/>
          <ac:spMkLst>
            <pc:docMk/>
            <pc:sldMk cId="938944764" sldId="303"/>
            <ac:spMk id="4" creationId="{1974898A-A032-4898-B1CF-30A44150E8AD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E350A3-72A8-4CCE-9C2D-77DE2FF231F4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841CF7-7F86-432E-82D1-FCC4827266E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929118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655852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dirty="0"/>
              <a:t>wyjątek osoby zatrudnione przy pilnowaniu oraz gdy, na wniosek osoby zatrudnionej, lekarz przeprowadzający badania profilaktyczne pracowników lub w razie jego braku lekarz sprawujący opiekę nad tą osobą wyrazi na to zgodę.</a:t>
            </a:r>
          </a:p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13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288511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14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0203818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15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894107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16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5489433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17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4861553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Schorzenia szczególne</a:t>
            </a:r>
            <a:r>
              <a:rPr lang="pl-PL" baseline="0" dirty="0"/>
              <a:t> - </a:t>
            </a:r>
            <a:r>
              <a:rPr lang="pl-PL" dirty="0"/>
              <a:t>Osoby niepełnosprawne, w odniesieniu do których orzeczono chorobę psychiczną, upośledzenie umysłowe, całościowe zaburzenia rozwojowe lub epilepsję oraz niewidome.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18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0012342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19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9448009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20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9844490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21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368076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Pokazujemy wzór dobrego ogłoszenia z</a:t>
            </a:r>
            <a:r>
              <a:rPr lang="pl-PL" baseline="0" dirty="0"/>
              <a:t> poradnika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22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46963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Propozycja – zadanie pytania dlaczego uczestnicy szkolenia pracują?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5028108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Pokazujemy wzór dobrego ogłoszenia z</a:t>
            </a:r>
            <a:r>
              <a:rPr lang="pl-PL" baseline="0" dirty="0"/>
              <a:t> poradnika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23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7596748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Pokazujemy wzór dobrego ogłoszenia z</a:t>
            </a:r>
            <a:r>
              <a:rPr lang="pl-PL" baseline="0" dirty="0"/>
              <a:t> poradnika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24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2828705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Pokazujemy wzór dobrego ogłoszenia z</a:t>
            </a:r>
            <a:r>
              <a:rPr lang="pl-PL" baseline="0" dirty="0"/>
              <a:t> poradnika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25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3220444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26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7603058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27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6490845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28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2644041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29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5821625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30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3989980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31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0807236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32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315559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7649401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33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743052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System FM Jest to urządzenie wspomagające słyszenie w trudnych warunkach akustycznych oraz w sytuacji dużych odległości między mówiącym a osobą z niedosłuchem. Urządzenie to oddziela sygnał mowy od zakłóceń otoczenia (jak np. szumy, pogłos czy hałas), a następnie przekazuje sygnał drogą radiową. Dzięki niemu osoba słabosłysząca może lepiej słyszeć słowa. Osoba mówiąca jest wyposażona w mikrofon i nadajnik, z kolei osoba słabosłysząca w odbiornik podłączony do aparatu słuchowego. System może być podłączony także do innych urządzeń, np. do komputera, dyktafonu czy telefonu komórkowego. 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34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308352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35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8857128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>
              <a:cs typeface="Calibri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36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532908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881976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042458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601563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10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697387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11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730466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12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600442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3080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81136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720490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18831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433157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403134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812605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9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9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221162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643307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734684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17726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3119181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158605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190173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774251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724901" y="365126"/>
            <a:ext cx="2628900" cy="5811839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838201" y="365126"/>
            <a:ext cx="7734300" cy="5811839"/>
          </a:xfrm>
        </p:spPr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475466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7563759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827083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9429937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286762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513208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451729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4669341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9547345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336421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9659197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0604901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813985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7781050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7235717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063115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0463120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 hasCustomPrompt="1"/>
          </p:nvPr>
        </p:nvSpPr>
        <p:spPr>
          <a:xfrm>
            <a:off x="2552699" y="425511"/>
            <a:ext cx="7086600" cy="1477703"/>
          </a:xfrm>
        </p:spPr>
        <p:txBody>
          <a:bodyPr anchor="b">
            <a:normAutofit/>
          </a:bodyPr>
          <a:lstStyle>
            <a:lvl1pPr algn="ctr">
              <a:lnSpc>
                <a:spcPct val="150000"/>
              </a:lnSpc>
              <a:defRPr sz="4000" baseline="0"/>
            </a:lvl1pPr>
          </a:lstStyle>
          <a:p>
            <a:r>
              <a:rPr lang="pl-PL" dirty="0"/>
              <a:t>Tutaj wpisz nazwę szkolenia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 hasCustomPrompt="1"/>
          </p:nvPr>
        </p:nvSpPr>
        <p:spPr>
          <a:xfrm>
            <a:off x="3693367" y="1893885"/>
            <a:ext cx="4805265" cy="1655762"/>
          </a:xfrm>
        </p:spPr>
        <p:txBody>
          <a:bodyPr/>
          <a:lstStyle>
            <a:lvl1pPr marL="0" indent="0" algn="ctr">
              <a:buNone/>
              <a:defRPr sz="240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dirty="0"/>
              <a:t>Tutaj wpisz numer i nazwę części szkoleniowej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45217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1178866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pl-PL" dirty="0"/>
              <a:t>Tutaj wpisz tytuł slajdu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pl-PL" dirty="0"/>
              <a:t>Tutaj wpisz treść slajdu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7646550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3559132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_2 grafi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  <p:sp>
        <p:nvSpPr>
          <p:cNvPr id="10" name="Symbol zastępczy obrazu 6"/>
          <p:cNvSpPr>
            <a:spLocks noGrp="1"/>
          </p:cNvSpPr>
          <p:nvPr>
            <p:ph type="pic" sz="quarter" idx="16"/>
          </p:nvPr>
        </p:nvSpPr>
        <p:spPr>
          <a:xfrm>
            <a:off x="838200" y="2090592"/>
            <a:ext cx="4986559" cy="3030048"/>
          </a:xfrm>
        </p:spPr>
        <p:txBody>
          <a:bodyPr/>
          <a:lstStyle/>
          <a:p>
            <a:endParaRPr lang="pl-PL"/>
          </a:p>
        </p:txBody>
      </p:sp>
      <p:sp>
        <p:nvSpPr>
          <p:cNvPr id="14" name="Symbol zastępczy obrazu 6"/>
          <p:cNvSpPr>
            <a:spLocks noGrp="1"/>
          </p:cNvSpPr>
          <p:nvPr>
            <p:ph type="pic" sz="quarter" idx="20"/>
          </p:nvPr>
        </p:nvSpPr>
        <p:spPr>
          <a:xfrm>
            <a:off x="5970201" y="2090592"/>
            <a:ext cx="5383599" cy="3030048"/>
          </a:xfrm>
        </p:spPr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5395847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_3 grafi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  <p:sp>
        <p:nvSpPr>
          <p:cNvPr id="10" name="Symbol zastępczy obrazu 6"/>
          <p:cNvSpPr>
            <a:spLocks noGrp="1"/>
          </p:cNvSpPr>
          <p:nvPr>
            <p:ph type="pic" sz="quarter" idx="16"/>
          </p:nvPr>
        </p:nvSpPr>
        <p:spPr>
          <a:xfrm>
            <a:off x="3006946" y="2090592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3" name="Symbol zastępczy obrazu 6"/>
          <p:cNvSpPr>
            <a:spLocks noGrp="1"/>
          </p:cNvSpPr>
          <p:nvPr>
            <p:ph type="pic" sz="quarter" idx="19"/>
          </p:nvPr>
        </p:nvSpPr>
        <p:spPr>
          <a:xfrm>
            <a:off x="4561294" y="4031882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4" name="Symbol zastępczy obrazu 6"/>
          <p:cNvSpPr>
            <a:spLocks noGrp="1"/>
          </p:cNvSpPr>
          <p:nvPr>
            <p:ph type="pic" sz="quarter" idx="20"/>
          </p:nvPr>
        </p:nvSpPr>
        <p:spPr>
          <a:xfrm>
            <a:off x="5970201" y="2090592"/>
            <a:ext cx="2817813" cy="1782762"/>
          </a:xfrm>
        </p:spPr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8901901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_4 grafi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  <p:sp>
        <p:nvSpPr>
          <p:cNvPr id="10" name="Symbol zastępczy obrazu 6"/>
          <p:cNvSpPr>
            <a:spLocks noGrp="1"/>
          </p:cNvSpPr>
          <p:nvPr>
            <p:ph type="pic" sz="quarter" idx="16"/>
          </p:nvPr>
        </p:nvSpPr>
        <p:spPr>
          <a:xfrm>
            <a:off x="3006946" y="2090592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2" name="Symbol zastępczy obrazu 6"/>
          <p:cNvSpPr>
            <a:spLocks noGrp="1"/>
          </p:cNvSpPr>
          <p:nvPr>
            <p:ph type="pic" sz="quarter" idx="18"/>
          </p:nvPr>
        </p:nvSpPr>
        <p:spPr>
          <a:xfrm>
            <a:off x="3006946" y="4223471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3" name="Symbol zastępczy obrazu 6"/>
          <p:cNvSpPr>
            <a:spLocks noGrp="1"/>
          </p:cNvSpPr>
          <p:nvPr>
            <p:ph type="pic" sz="quarter" idx="19"/>
          </p:nvPr>
        </p:nvSpPr>
        <p:spPr>
          <a:xfrm>
            <a:off x="5970202" y="4223471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4" name="Symbol zastępczy obrazu 6"/>
          <p:cNvSpPr>
            <a:spLocks noGrp="1"/>
          </p:cNvSpPr>
          <p:nvPr>
            <p:ph type="pic" sz="quarter" idx="20"/>
          </p:nvPr>
        </p:nvSpPr>
        <p:spPr>
          <a:xfrm>
            <a:off x="5970201" y="2090592"/>
            <a:ext cx="2817813" cy="1782762"/>
          </a:xfrm>
        </p:spPr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3138790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_5 graf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  <p:sp>
        <p:nvSpPr>
          <p:cNvPr id="10" name="Symbol zastępczy obrazu 6"/>
          <p:cNvSpPr>
            <a:spLocks noGrp="1"/>
          </p:cNvSpPr>
          <p:nvPr>
            <p:ph type="pic" sz="quarter" idx="16"/>
          </p:nvPr>
        </p:nvSpPr>
        <p:spPr>
          <a:xfrm>
            <a:off x="1785405" y="2043753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1" name="Symbol zastępczy obrazu 6"/>
          <p:cNvSpPr>
            <a:spLocks noGrp="1"/>
          </p:cNvSpPr>
          <p:nvPr>
            <p:ph type="pic" sz="quarter" idx="17"/>
          </p:nvPr>
        </p:nvSpPr>
        <p:spPr>
          <a:xfrm>
            <a:off x="4739952" y="2040805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2" name="Symbol zastępczy obrazu 6"/>
          <p:cNvSpPr>
            <a:spLocks noGrp="1"/>
          </p:cNvSpPr>
          <p:nvPr>
            <p:ph type="pic" sz="quarter" idx="18"/>
          </p:nvPr>
        </p:nvSpPr>
        <p:spPr>
          <a:xfrm>
            <a:off x="3006946" y="4223471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3" name="Symbol zastępczy obrazu 6"/>
          <p:cNvSpPr>
            <a:spLocks noGrp="1"/>
          </p:cNvSpPr>
          <p:nvPr>
            <p:ph type="pic" sz="quarter" idx="19"/>
          </p:nvPr>
        </p:nvSpPr>
        <p:spPr>
          <a:xfrm>
            <a:off x="5970202" y="4223471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4" name="Symbol zastępczy obrazu 6"/>
          <p:cNvSpPr>
            <a:spLocks noGrp="1"/>
          </p:cNvSpPr>
          <p:nvPr>
            <p:ph type="pic" sz="quarter" idx="20"/>
          </p:nvPr>
        </p:nvSpPr>
        <p:spPr>
          <a:xfrm>
            <a:off x="7694499" y="2040805"/>
            <a:ext cx="2817813" cy="1782762"/>
          </a:xfrm>
        </p:spPr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8874664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_6 graf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  <p:sp>
        <p:nvSpPr>
          <p:cNvPr id="7" name="Symbol zastępczy obrazu 6"/>
          <p:cNvSpPr>
            <a:spLocks noGrp="1"/>
          </p:cNvSpPr>
          <p:nvPr>
            <p:ph type="pic" sz="quarter" idx="13"/>
          </p:nvPr>
        </p:nvSpPr>
        <p:spPr>
          <a:xfrm>
            <a:off x="838200" y="1861010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8" name="Symbol zastępczy obrazu 6"/>
          <p:cNvSpPr>
            <a:spLocks noGrp="1"/>
          </p:cNvSpPr>
          <p:nvPr>
            <p:ph type="pic" sz="quarter" idx="14"/>
          </p:nvPr>
        </p:nvSpPr>
        <p:spPr>
          <a:xfrm>
            <a:off x="838200" y="3814094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9" name="Symbol zastępczy obrazu 6"/>
          <p:cNvSpPr>
            <a:spLocks noGrp="1"/>
          </p:cNvSpPr>
          <p:nvPr>
            <p:ph type="pic" sz="quarter" idx="15"/>
          </p:nvPr>
        </p:nvSpPr>
        <p:spPr>
          <a:xfrm>
            <a:off x="4687092" y="3814094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0" name="Symbol zastępczy obrazu 6"/>
          <p:cNvSpPr>
            <a:spLocks noGrp="1"/>
          </p:cNvSpPr>
          <p:nvPr>
            <p:ph type="pic" sz="quarter" idx="16"/>
          </p:nvPr>
        </p:nvSpPr>
        <p:spPr>
          <a:xfrm>
            <a:off x="4687093" y="1861010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1" name="Symbol zastępczy obrazu 6"/>
          <p:cNvSpPr>
            <a:spLocks noGrp="1"/>
          </p:cNvSpPr>
          <p:nvPr>
            <p:ph type="pic" sz="quarter" idx="17"/>
          </p:nvPr>
        </p:nvSpPr>
        <p:spPr>
          <a:xfrm>
            <a:off x="8535987" y="1861010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2" name="Symbol zastępczy obrazu 6"/>
          <p:cNvSpPr>
            <a:spLocks noGrp="1"/>
          </p:cNvSpPr>
          <p:nvPr>
            <p:ph type="pic" sz="quarter" idx="18"/>
          </p:nvPr>
        </p:nvSpPr>
        <p:spPr>
          <a:xfrm>
            <a:off x="8535987" y="3821185"/>
            <a:ext cx="2817813" cy="1782762"/>
          </a:xfrm>
        </p:spPr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0639645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_8 graf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  <p:sp>
        <p:nvSpPr>
          <p:cNvPr id="7" name="Symbol zastępczy obrazu 6"/>
          <p:cNvSpPr>
            <a:spLocks noGrp="1"/>
          </p:cNvSpPr>
          <p:nvPr>
            <p:ph type="pic" sz="quarter" idx="13"/>
          </p:nvPr>
        </p:nvSpPr>
        <p:spPr>
          <a:xfrm>
            <a:off x="224229" y="1894276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8" name="Symbol zastępczy obrazu 6"/>
          <p:cNvSpPr>
            <a:spLocks noGrp="1"/>
          </p:cNvSpPr>
          <p:nvPr>
            <p:ph type="pic" sz="quarter" idx="14"/>
          </p:nvPr>
        </p:nvSpPr>
        <p:spPr>
          <a:xfrm>
            <a:off x="224228" y="4073994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9" name="Symbol zastępczy obrazu 6"/>
          <p:cNvSpPr>
            <a:spLocks noGrp="1"/>
          </p:cNvSpPr>
          <p:nvPr>
            <p:ph type="pic" sz="quarter" idx="15"/>
          </p:nvPr>
        </p:nvSpPr>
        <p:spPr>
          <a:xfrm>
            <a:off x="3178776" y="4077267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0" name="Symbol zastępczy obrazu 6"/>
          <p:cNvSpPr>
            <a:spLocks noGrp="1"/>
          </p:cNvSpPr>
          <p:nvPr>
            <p:ph type="pic" sz="quarter" idx="16"/>
          </p:nvPr>
        </p:nvSpPr>
        <p:spPr>
          <a:xfrm>
            <a:off x="3178776" y="1894276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1" name="Symbol zastępczy obrazu 6"/>
          <p:cNvSpPr>
            <a:spLocks noGrp="1"/>
          </p:cNvSpPr>
          <p:nvPr>
            <p:ph type="pic" sz="quarter" idx="17"/>
          </p:nvPr>
        </p:nvSpPr>
        <p:spPr>
          <a:xfrm>
            <a:off x="6133323" y="1891328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2" name="Symbol zastępczy obrazu 6"/>
          <p:cNvSpPr>
            <a:spLocks noGrp="1"/>
          </p:cNvSpPr>
          <p:nvPr>
            <p:ph type="pic" sz="quarter" idx="18"/>
          </p:nvPr>
        </p:nvSpPr>
        <p:spPr>
          <a:xfrm>
            <a:off x="6133323" y="4073994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3" name="Symbol zastępczy obrazu 6"/>
          <p:cNvSpPr>
            <a:spLocks noGrp="1"/>
          </p:cNvSpPr>
          <p:nvPr>
            <p:ph type="pic" sz="quarter" idx="19"/>
          </p:nvPr>
        </p:nvSpPr>
        <p:spPr>
          <a:xfrm>
            <a:off x="9087870" y="4073994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4" name="Symbol zastępczy obrazu 6"/>
          <p:cNvSpPr>
            <a:spLocks noGrp="1"/>
          </p:cNvSpPr>
          <p:nvPr>
            <p:ph type="pic" sz="quarter" idx="20"/>
          </p:nvPr>
        </p:nvSpPr>
        <p:spPr>
          <a:xfrm>
            <a:off x="9087870" y="1891328"/>
            <a:ext cx="2817813" cy="1782762"/>
          </a:xfrm>
        </p:spPr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1583651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pis tre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pl-PL" dirty="0"/>
              <a:t>Tutaj wpisz „Spis treści”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514350" indent="-514350">
              <a:buFont typeface="+mj-lt"/>
              <a:buAutoNum type="arabicPeriod"/>
              <a:defRPr/>
            </a:lvl1pPr>
            <a:lvl2pPr marL="914400" indent="-457200">
              <a:buFont typeface="+mj-lt"/>
              <a:buAutoNum type="arabicPeriod"/>
              <a:defRPr/>
            </a:lvl2pPr>
            <a:lvl3pPr marL="1371600" indent="-457200">
              <a:buFont typeface="+mj-lt"/>
              <a:buAutoNum type="arabicPeriod"/>
              <a:defRPr/>
            </a:lvl3pPr>
            <a:lvl4pPr marL="1714500" indent="-342900">
              <a:buFont typeface="+mj-lt"/>
              <a:buAutoNum type="arabicPeriod"/>
              <a:defRPr/>
            </a:lvl4pPr>
            <a:lvl5pPr marL="2171700" indent="-342900">
              <a:buFont typeface="+mj-lt"/>
              <a:buAutoNum type="arabicPeriod"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6039002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Drug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dirty="0"/>
              <a:t>Tutaj wpisz tytuł slajdu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515600" cy="399566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pl-PL" dirty="0"/>
              <a:t>Tutaj wpisz treść slajdu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6669" y="5821294"/>
            <a:ext cx="7635551" cy="981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01323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7882651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stat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 hasCustomPrompt="1"/>
          </p:nvPr>
        </p:nvSpPr>
        <p:spPr>
          <a:xfrm>
            <a:off x="838200" y="2156603"/>
            <a:ext cx="10515600" cy="1325563"/>
          </a:xfrm>
        </p:spPr>
        <p:txBody>
          <a:bodyPr/>
          <a:lstStyle>
            <a:lvl1pPr algn="ctr">
              <a:defRPr baseline="0"/>
            </a:lvl1pPr>
          </a:lstStyle>
          <a:p>
            <a:r>
              <a:rPr lang="pl-PL" dirty="0"/>
              <a:t>Tutaj wpisz „Dziękujemy za uwagę!”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6669" y="5821294"/>
            <a:ext cx="7635551" cy="981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516534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1486614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9651293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3632048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61429423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3310123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9425134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00891496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82480571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495821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81488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14179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66935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10973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18" Type="http://schemas.openxmlformats.org/officeDocument/2006/relationships/slideLayout" Target="../slideLayouts/slideLayout30.xml"/><Relationship Id="rId26" Type="http://schemas.openxmlformats.org/officeDocument/2006/relationships/slideLayout" Target="../slideLayouts/slideLayout38.xml"/><Relationship Id="rId3" Type="http://schemas.openxmlformats.org/officeDocument/2006/relationships/slideLayout" Target="../slideLayouts/slideLayout15.xml"/><Relationship Id="rId21" Type="http://schemas.openxmlformats.org/officeDocument/2006/relationships/slideLayout" Target="../slideLayouts/slideLayout33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slideLayout" Target="../slideLayouts/slideLayout29.xml"/><Relationship Id="rId25" Type="http://schemas.openxmlformats.org/officeDocument/2006/relationships/slideLayout" Target="../slideLayouts/slideLayout37.xml"/><Relationship Id="rId2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28.xml"/><Relationship Id="rId2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24" Type="http://schemas.openxmlformats.org/officeDocument/2006/relationships/slideLayout" Target="../slideLayouts/slideLayout36.xml"/><Relationship Id="rId5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27.xml"/><Relationship Id="rId23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22.xml"/><Relationship Id="rId19" Type="http://schemas.openxmlformats.org/officeDocument/2006/relationships/slideLayout" Target="../slideLayouts/slideLayout31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Relationship Id="rId22" Type="http://schemas.openxmlformats.org/officeDocument/2006/relationships/slideLayout" Target="../slideLayouts/slideLayout34.xml"/><Relationship Id="rId27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13" Type="http://schemas.openxmlformats.org/officeDocument/2006/relationships/slideLayout" Target="../slideLayouts/slideLayout51.xml"/><Relationship Id="rId1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41.xml"/><Relationship Id="rId21" Type="http://schemas.openxmlformats.org/officeDocument/2006/relationships/slideLayout" Target="../slideLayouts/slideLayout59.xml"/><Relationship Id="rId7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50.xml"/><Relationship Id="rId17" Type="http://schemas.openxmlformats.org/officeDocument/2006/relationships/slideLayout" Target="../slideLayouts/slideLayout55.xml"/><Relationship Id="rId2" Type="http://schemas.openxmlformats.org/officeDocument/2006/relationships/slideLayout" Target="../slideLayouts/slideLayout40.xml"/><Relationship Id="rId16" Type="http://schemas.openxmlformats.org/officeDocument/2006/relationships/slideLayout" Target="../slideLayouts/slideLayout54.xml"/><Relationship Id="rId20" Type="http://schemas.openxmlformats.org/officeDocument/2006/relationships/slideLayout" Target="../slideLayouts/slideLayout58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9.xml"/><Relationship Id="rId5" Type="http://schemas.openxmlformats.org/officeDocument/2006/relationships/slideLayout" Target="../slideLayouts/slideLayout43.xml"/><Relationship Id="rId1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48.xml"/><Relationship Id="rId19" Type="http://schemas.openxmlformats.org/officeDocument/2006/relationships/slideLayout" Target="../slideLayouts/slideLayout57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Relationship Id="rId14" Type="http://schemas.openxmlformats.org/officeDocument/2006/relationships/slideLayout" Target="../slideLayouts/slideLayout52.xml"/><Relationship Id="rId22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39CAFA-B987-442D-8E57-3AD9C34D06ED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5826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701" r:id="rId3"/>
    <p:sldLayoutId id="214748369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69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39CAFA-B987-442D-8E57-3AD9C34D06ED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51208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6" r:id="rId2"/>
    <p:sldLayoutId id="2147483695" r:id="rId3"/>
    <p:sldLayoutId id="2147483694" r:id="rId4"/>
    <p:sldLayoutId id="2147483692" r:id="rId5"/>
    <p:sldLayoutId id="2147483697" r:id="rId6"/>
    <p:sldLayoutId id="2147483693" r:id="rId7"/>
    <p:sldLayoutId id="214748370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  <p:sldLayoutId id="2147483680" r:id="rId19"/>
    <p:sldLayoutId id="2147483681" r:id="rId20"/>
    <p:sldLayoutId id="2147483682" r:id="rId21"/>
    <p:sldLayoutId id="2147483683" r:id="rId22"/>
    <p:sldLayoutId id="2147483684" r:id="rId23"/>
    <p:sldLayoutId id="2147483685" r:id="rId24"/>
    <p:sldLayoutId id="2147483686" r:id="rId25"/>
    <p:sldLayoutId id="2147483687" r:id="rId26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3D9BBF-FB83-455A-B977-6DB4CACD993C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12738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66" r:id="rId4"/>
    <p:sldLayoutId id="2147483668" r:id="rId5"/>
    <p:sldLayoutId id="2147483665" r:id="rId6"/>
    <p:sldLayoutId id="2147483664" r:id="rId7"/>
    <p:sldLayoutId id="2147483663" r:id="rId8"/>
    <p:sldLayoutId id="2147483667" r:id="rId9"/>
    <p:sldLayoutId id="2147483662" r:id="rId10"/>
    <p:sldLayoutId id="2147483660" r:id="rId11"/>
    <p:sldLayoutId id="2147483661" r:id="rId12"/>
    <p:sldLayoutId id="2147483651" r:id="rId13"/>
    <p:sldLayoutId id="2147483653" r:id="rId14"/>
    <p:sldLayoutId id="2147483654" r:id="rId15"/>
    <p:sldLayoutId id="2147483655" r:id="rId16"/>
    <p:sldLayoutId id="2147483656" r:id="rId17"/>
    <p:sldLayoutId id="2147483657" r:id="rId18"/>
    <p:sldLayoutId id="2147483658" r:id="rId19"/>
    <p:sldLayoutId id="2147483659" r:id="rId20"/>
    <p:sldLayoutId id="2147483669" r:id="rId2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zus.pl/documents/10182/167496/Informator+dla+os%C3%B3b+z+niepe%C5%82nosprawno%C5%9Bci%C4%85.pdf/725e5516-78fe-47ea-8123-0347406082a8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creativecommons.org/licenses/by-sa/3.0/pl/" TargetMode="External"/><Relationship Id="rId2" Type="http://schemas.openxmlformats.org/officeDocument/2006/relationships/hyperlink" Target="http://administracja.mswia.gov.pl/adm/projekty-ue/samorzad-bez-barier/" TargetMode="External"/><Relationship Id="rId1" Type="http://schemas.openxmlformats.org/officeDocument/2006/relationships/slideLayout" Target="../slideLayouts/slideLayout4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A54E873-A8B1-4CA5-99EC-B8C71E6069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7254" y="688804"/>
            <a:ext cx="10515600" cy="1656431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  <a:spcBef>
                <a:spcPts val="1000"/>
              </a:spcBef>
            </a:pPr>
            <a:r>
              <a:rPr lang="pl-PL" sz="3400" b="1" dirty="0">
                <a:latin typeface="Arial"/>
                <a:cs typeface="Arial"/>
              </a:rPr>
              <a:t>Szkolenie – zatrudnianie osób </a:t>
            </a:r>
            <a:br>
              <a:rPr lang="pl-PL" sz="3400" b="1" dirty="0">
                <a:latin typeface="Arial"/>
                <a:cs typeface="Arial"/>
              </a:rPr>
            </a:br>
            <a:r>
              <a:rPr lang="pl-PL" sz="3400" b="1" dirty="0">
                <a:latin typeface="Arial"/>
                <a:cs typeface="Arial"/>
              </a:rPr>
              <a:t>z niepełnosprawnościami</a:t>
            </a:r>
            <a:endParaRPr lang="en-US" sz="3400">
              <a:cs typeface="Calibri Light" panose="020F0302020204030204"/>
            </a:endParaRP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A6C4B4C9-8432-4C3E-92D9-93C44789AE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8728" y="2060014"/>
            <a:ext cx="11694543" cy="3240688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227965" indent="-227965" algn="ctr">
              <a:lnSpc>
                <a:spcPct val="150000"/>
              </a:lnSpc>
            </a:pPr>
            <a:endParaRPr lang="pl-PL" sz="2400" b="1" dirty="0">
              <a:latin typeface="Arial"/>
              <a:ea typeface="+mn-lt"/>
              <a:cs typeface="Arial"/>
            </a:endParaRPr>
          </a:p>
          <a:p>
            <a:pPr marL="0" indent="0" algn="ctr">
              <a:lnSpc>
                <a:spcPct val="150000"/>
              </a:lnSpc>
              <a:spcAft>
                <a:spcPts val="600"/>
              </a:spcAft>
              <a:buNone/>
            </a:pPr>
            <a:r>
              <a:rPr lang="pl-PL" sz="2400" b="1" dirty="0">
                <a:latin typeface="Arial"/>
                <a:cs typeface="Arial"/>
              </a:rPr>
              <a:t>2.4. Przepisy dot. zatrudniania osób z niepełnosprawnościami.</a:t>
            </a:r>
            <a:endParaRPr lang="en-US" sz="2400">
              <a:ea typeface="+mn-lt"/>
              <a:cs typeface="+mn-lt"/>
            </a:endParaRPr>
          </a:p>
          <a:p>
            <a:pPr marL="0" indent="0" algn="ctr">
              <a:lnSpc>
                <a:spcPct val="150000"/>
              </a:lnSpc>
              <a:spcAft>
                <a:spcPts val="600"/>
              </a:spcAft>
              <a:buNone/>
            </a:pPr>
            <a:r>
              <a:rPr lang="pl-PL" sz="2400" b="1" dirty="0">
                <a:latin typeface="Arial"/>
                <a:cs typeface="Arial"/>
              </a:rPr>
              <a:t>2.5. Korzyści niefinansowe i finansowe wynikające z zatrudniania </a:t>
            </a:r>
            <a:br>
              <a:rPr lang="pl-PL" sz="2400" b="1" dirty="0">
                <a:latin typeface="Arial"/>
                <a:cs typeface="Arial"/>
              </a:rPr>
            </a:br>
            <a:r>
              <a:rPr lang="pl-PL" sz="2400" b="1" dirty="0">
                <a:latin typeface="Arial"/>
                <a:cs typeface="Arial"/>
              </a:rPr>
              <a:t>osób z niepełnosprawnościami.</a:t>
            </a:r>
            <a:endParaRPr lang="en-US" sz="2400">
              <a:ea typeface="+mn-lt"/>
              <a:cs typeface="+mn-lt"/>
            </a:endParaRPr>
          </a:p>
          <a:p>
            <a:pPr marL="0" indent="0" algn="ctr">
              <a:lnSpc>
                <a:spcPct val="150000"/>
              </a:lnSpc>
              <a:spcAft>
                <a:spcPts val="600"/>
              </a:spcAft>
              <a:buNone/>
            </a:pPr>
            <a:r>
              <a:rPr lang="pl-PL" sz="2400" b="1" dirty="0">
                <a:latin typeface="Arial"/>
                <a:cs typeface="Arial"/>
              </a:rPr>
              <a:t>2.6. Zatrudnianie krok po kroku.</a:t>
            </a:r>
            <a:endParaRPr lang="pl-PL" sz="2400">
              <a:cs typeface="Calibri" panose="020F0502020204030204"/>
            </a:endParaRPr>
          </a:p>
        </p:txBody>
      </p:sp>
      <p:pic>
        <p:nvPicPr>
          <p:cNvPr id="6" name="Obraz 5" descr="Trzy logotypy: Funduszy Europejskich, Rzeczpospolitej Polskiej, Unii Europejskiej">
            <a:extLst>
              <a:ext uri="{FF2B5EF4-FFF2-40B4-BE49-F238E27FC236}">
                <a16:creationId xmlns:a16="http://schemas.microsoft.com/office/drawing/2014/main" id="{54F196B7-28DA-4053-857C-AB1E10DA064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8133" y="5547088"/>
            <a:ext cx="9889099" cy="1270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99180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ytuł 8"/>
          <p:cNvSpPr txBox="1">
            <a:spLocks/>
          </p:cNvSpPr>
          <p:nvPr/>
        </p:nvSpPr>
        <p:spPr>
          <a:xfrm>
            <a:off x="1371600" y="513584"/>
            <a:ext cx="10014857" cy="92333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l-PL" sz="3000" b="1" dirty="0">
                <a:latin typeface="Arial"/>
                <a:cs typeface="Arial"/>
              </a:rPr>
              <a:t>3. Orzekanie o niepełnosprawności (1) –wzór orzeczenia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1974898A-A032-4898-B1CF-30A44150E8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pl-PL" dirty="0">
                <a:latin typeface="Arial"/>
                <a:cs typeface="Calibri"/>
              </a:rPr>
              <a:t>Cześć A – Dane osoby i podstawa prawna</a:t>
            </a:r>
          </a:p>
          <a:p>
            <a:r>
              <a:rPr lang="pl-PL" dirty="0">
                <a:latin typeface="Arial"/>
                <a:cs typeface="Calibri"/>
              </a:rPr>
              <a:t>Cześć B – Postanowienie – jaka niepełnosprawność stopień i symbol</a:t>
            </a:r>
          </a:p>
          <a:p>
            <a:r>
              <a:rPr lang="pl-PL" dirty="0">
                <a:latin typeface="Arial"/>
                <a:cs typeface="Calibri"/>
              </a:rPr>
              <a:t>Cześć C – Wskazania (np. sposób rehabilitacji, zatrudnienie na otwartym czy chronionym rynku)</a:t>
            </a:r>
          </a:p>
          <a:p>
            <a:r>
              <a:rPr lang="pl-PL" dirty="0">
                <a:latin typeface="Arial"/>
                <a:cs typeface="Calibri"/>
              </a:rPr>
              <a:t>Cześć D – uzasadnienie do wydania orzeczenia</a:t>
            </a:r>
          </a:p>
          <a:p>
            <a:pPr marL="0" indent="0">
              <a:buNone/>
            </a:pPr>
            <a:r>
              <a:rPr lang="pl-PL" dirty="0">
                <a:latin typeface="Arial"/>
                <a:ea typeface="+mn-lt"/>
                <a:cs typeface="+mn-lt"/>
                <a:hlinkClick r:id="rId3"/>
              </a:rPr>
              <a:t>Informator ZUS dla osób z niepełnosprawnościami</a:t>
            </a:r>
            <a:r>
              <a:rPr lang="pl-PL" dirty="0">
                <a:latin typeface="Arial"/>
                <a:ea typeface="+mn-lt"/>
                <a:cs typeface="+mn-lt"/>
              </a:rPr>
              <a:t> (data wejścia </a:t>
            </a:r>
            <a:r>
              <a:rPr lang="pl-PL">
                <a:latin typeface="Arial"/>
                <a:ea typeface="+mn-lt"/>
                <a:cs typeface="+mn-lt"/>
              </a:rPr>
              <a:t>na stronę 20.02.2021)</a:t>
            </a:r>
            <a:endParaRPr lang="pl-PL" dirty="0">
              <a:latin typeface="Arial"/>
              <a:ea typeface="+mn-lt"/>
              <a:cs typeface="+mn-lt"/>
            </a:endParaRPr>
          </a:p>
          <a:p>
            <a:pPr marL="0" indent="0">
              <a:buNone/>
            </a:pPr>
            <a:r>
              <a:rPr lang="pl-PL" dirty="0">
                <a:ea typeface="+mn-lt"/>
                <a:cs typeface="+mn-lt"/>
              </a:rPr>
              <a:t>  </a:t>
            </a:r>
            <a:endParaRPr lang="pl-PL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389447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rostokąt 12"/>
          <p:cNvSpPr/>
          <p:nvPr/>
        </p:nvSpPr>
        <p:spPr>
          <a:xfrm>
            <a:off x="2171700" y="341582"/>
            <a:ext cx="718708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800" b="1" dirty="0">
                <a:latin typeface="Arial" panose="020B0604020202020204" pitchFamily="34" charset="0"/>
                <a:cs typeface="Arial" panose="020B0604020202020204" pitchFamily="34" charset="0"/>
              </a:rPr>
              <a:t>3. Orzeczenie o niepełnosprawności (2)</a:t>
            </a:r>
          </a:p>
        </p:txBody>
      </p:sp>
      <p:sp>
        <p:nvSpPr>
          <p:cNvPr id="4" name="Prostokąt 3"/>
          <p:cNvSpPr/>
          <p:nvPr/>
        </p:nvSpPr>
        <p:spPr>
          <a:xfrm>
            <a:off x="722993" y="934823"/>
            <a:ext cx="10945091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pl-PL" alt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ZUS a orzeczenie o niepełnosprawności</a:t>
            </a:r>
            <a:endParaRPr lang="pl-PL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Orzeczenie Powiatowego Zespołu ds. Orzekania o Niepełnosprawności nie jest wiążące dla Zakładu Ubezpieczeń Społecznych. ALE orzeczenie wydawane przez </a:t>
            </a: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ZUS 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dla celów rentowych jest traktowane </a:t>
            </a:r>
            <a:b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na równi z orzeczeniem o niepełnosprawności.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Orzeczenie o </a:t>
            </a: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całkowitej niezdolności do pracy i niezdolności do samodzielnej egzystencji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= orzeczenie o </a:t>
            </a: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znacznym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 stopniu niepełnosprawności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Orzeczenie o </a:t>
            </a: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niezdolności do samodzielnej egzystencji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 = orzeczenie o </a:t>
            </a: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znacznym 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stopniu niepełnosprawności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Orzeczenie o </a:t>
            </a: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całkowitej niezdolności do pracy 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=</a:t>
            </a: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orzeczenie o </a:t>
            </a: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umiarkowanym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 stopniu niepełnosprawności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Orzeczenie o </a:t>
            </a: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częściowej niezdolności do pracy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 = orzeczenie o </a:t>
            </a: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lekkim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 stopniu niepełnosprawności.</a:t>
            </a:r>
          </a:p>
        </p:txBody>
      </p:sp>
    </p:spTree>
    <p:extLst>
      <p:ext uri="{BB962C8B-B14F-4D97-AF65-F5344CB8AC3E}">
        <p14:creationId xmlns:p14="http://schemas.microsoft.com/office/powerpoint/2010/main" val="29045913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rostokąt 13"/>
          <p:cNvSpPr/>
          <p:nvPr/>
        </p:nvSpPr>
        <p:spPr>
          <a:xfrm>
            <a:off x="2362200" y="361638"/>
            <a:ext cx="703335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800" b="1" dirty="0">
                <a:latin typeface="Arial" panose="020B0604020202020204" pitchFamily="34" charset="0"/>
                <a:cs typeface="Arial" panose="020B0604020202020204" pitchFamily="34" charset="0"/>
              </a:rPr>
              <a:t>3. Orzeczenie o niepełnosprawności (3)</a:t>
            </a:r>
          </a:p>
        </p:txBody>
      </p:sp>
      <p:sp>
        <p:nvSpPr>
          <p:cNvPr id="7" name="Symbol zastępczy zawartości 2"/>
          <p:cNvSpPr txBox="1">
            <a:spLocks/>
          </p:cNvSpPr>
          <p:nvPr/>
        </p:nvSpPr>
        <p:spPr>
          <a:xfrm>
            <a:off x="577417" y="1006674"/>
            <a:ext cx="11278252" cy="46553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pl-PL" altLang="pl-PL" sz="2000" dirty="0">
                <a:latin typeface="Arial" panose="020B0604020202020204" pitchFamily="34" charset="0"/>
                <a:cs typeface="Arial" panose="020B0604020202020204" pitchFamily="34" charset="0"/>
              </a:rPr>
              <a:t>Przedstawienie pracodawcy dokumentów potwierdzających dane osobowe o stanie zdrowia jest </a:t>
            </a:r>
            <a:r>
              <a:rPr lang="pl-PL" alt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dobrowolne</a:t>
            </a:r>
            <a:r>
              <a:rPr lang="pl-PL" altLang="pl-PL" sz="20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marL="342900" indent="-342900" algn="l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pl-PL" altLang="pl-PL" sz="2000" dirty="0">
                <a:latin typeface="Arial" panose="020B0604020202020204" pitchFamily="34" charset="0"/>
                <a:cs typeface="Arial" panose="020B0604020202020204" pitchFamily="34" charset="0"/>
              </a:rPr>
              <a:t>Pracownik nie musi okazywać pracodawcy orzeczenia o niepełnosprawności. </a:t>
            </a:r>
          </a:p>
          <a:p>
            <a:pPr marL="342900" indent="-342900" algn="l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pl-PL" altLang="pl-PL" sz="2000" dirty="0">
                <a:latin typeface="Arial" panose="020B0604020202020204" pitchFamily="34" charset="0"/>
                <a:cs typeface="Arial" panose="020B0604020202020204" pitchFamily="34" charset="0"/>
              </a:rPr>
              <a:t>Jednocześnie Sąd Najwyższy uznał, że pracownik ma obowiązek współpracować z lekarzem podczas badań wstępnych, okresowych i kontrolnych przeprowadzanych w celu orzeczenia </a:t>
            </a:r>
            <a:br>
              <a:rPr lang="pl-PL" altLang="pl-PL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altLang="pl-PL" sz="2000" dirty="0">
                <a:latin typeface="Arial" panose="020B0604020202020204" pitchFamily="34" charset="0"/>
                <a:cs typeface="Arial" panose="020B0604020202020204" pitchFamily="34" charset="0"/>
              </a:rPr>
              <a:t>o jego zdolności do pracy. </a:t>
            </a:r>
            <a:r>
              <a:rPr lang="pl-PL" alt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Oznacza to, że powinien udzielić pełnej informacji o swoim stanie zdrowia. </a:t>
            </a:r>
            <a:r>
              <a:rPr lang="pl-PL" altLang="pl-PL" sz="2000" dirty="0">
                <a:latin typeface="Arial" panose="020B0604020202020204" pitchFamily="34" charset="0"/>
                <a:cs typeface="Arial" panose="020B0604020202020204" pitchFamily="34" charset="0"/>
              </a:rPr>
              <a:t>W wyroku z 17 maja 2017 r. (II PK 94/16), Sąd Najwyższy potwierdził, </a:t>
            </a:r>
            <a:br>
              <a:rPr lang="pl-PL" altLang="pl-PL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altLang="pl-PL" sz="2000" dirty="0">
                <a:latin typeface="Arial" panose="020B0604020202020204" pitchFamily="34" charset="0"/>
                <a:cs typeface="Arial" panose="020B0604020202020204" pitchFamily="34" charset="0"/>
              </a:rPr>
              <a:t>że wiążę się do z podstawowym obowiązkiem pracownika do przestrzegania przepisów </a:t>
            </a:r>
            <a:br>
              <a:rPr lang="pl-PL" altLang="pl-PL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altLang="pl-PL" sz="2000" dirty="0">
                <a:latin typeface="Arial" panose="020B0604020202020204" pitchFamily="34" charset="0"/>
                <a:cs typeface="Arial" panose="020B0604020202020204" pitchFamily="34" charset="0"/>
              </a:rPr>
              <a:t>i zasad bezpieczeństwa i higieny pracy.</a:t>
            </a:r>
          </a:p>
          <a:p>
            <a:endParaRPr lang="pl-PL" altLang="pl-PL" sz="2000" dirty="0"/>
          </a:p>
        </p:txBody>
      </p:sp>
    </p:spTree>
    <p:extLst>
      <p:ext uri="{BB962C8B-B14F-4D97-AF65-F5344CB8AC3E}">
        <p14:creationId xmlns:p14="http://schemas.microsoft.com/office/powerpoint/2010/main" val="28647904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rostokąt 12"/>
          <p:cNvSpPr/>
          <p:nvPr/>
        </p:nvSpPr>
        <p:spPr>
          <a:xfrm>
            <a:off x="1657350" y="368510"/>
            <a:ext cx="827474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800" b="1" dirty="0">
                <a:latin typeface="Arial" panose="020B0604020202020204" pitchFamily="34" charset="0"/>
                <a:cs typeface="Arial" panose="020B0604020202020204" pitchFamily="34" charset="0"/>
              </a:rPr>
              <a:t>4. Czas pracy osoby z niepełnosprawnością (1)</a:t>
            </a:r>
          </a:p>
        </p:txBody>
      </p:sp>
      <p:sp>
        <p:nvSpPr>
          <p:cNvPr id="4" name="Prostokąt 3"/>
          <p:cNvSpPr/>
          <p:nvPr/>
        </p:nvSpPr>
        <p:spPr>
          <a:xfrm>
            <a:off x="448716" y="1083325"/>
            <a:ext cx="1132287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Czas pracy osoby z niepełnosprawnością nie może przekraczać </a:t>
            </a:r>
            <a:r>
              <a:rPr 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8 godzin na dobę i 40 godzin tygodniowo lub 7 godzin na dobę i 35 godzin tygodniowo</a:t>
            </a: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Osoba z niepełnosprawnością nie może być zatrudniona w porze nocnej i w godzinach nadliczbowych </a:t>
            </a: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(wyjątki: gdy, na wniosek osoby zatrudnionej, lekarz przeprowadzający badania profilaktyczne pracowników lub w razie jego braku lekarz sprawujący opiekę nad tą osobą wyrazi na to zgodę).</a:t>
            </a:r>
            <a:endParaRPr lang="pl-PL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altLang="pl-PL" sz="2000" dirty="0">
                <a:latin typeface="Arial" panose="020B0604020202020204" pitchFamily="34" charset="0"/>
                <a:cs typeface="Arial" panose="020B0604020202020204" pitchFamily="34" charset="0"/>
              </a:rPr>
              <a:t>Jeśli pracownik nie złoży takiego wniosku, przełożony nie może z własnej inicjatywy zlecić konsultacji medycznej i zmusić do pracy ponad 35/7 godzin.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Koszt badań ponosi pracodawca.</a:t>
            </a:r>
          </a:p>
        </p:txBody>
      </p:sp>
    </p:spTree>
    <p:extLst>
      <p:ext uri="{BB962C8B-B14F-4D97-AF65-F5344CB8AC3E}">
        <p14:creationId xmlns:p14="http://schemas.microsoft.com/office/powerpoint/2010/main" val="18441368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rostokąt 13"/>
          <p:cNvSpPr/>
          <p:nvPr/>
        </p:nvSpPr>
        <p:spPr>
          <a:xfrm>
            <a:off x="1657350" y="368510"/>
            <a:ext cx="827474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800" b="1" dirty="0">
                <a:latin typeface="Arial" panose="020B0604020202020204" pitchFamily="34" charset="0"/>
                <a:cs typeface="Arial" panose="020B0604020202020204" pitchFamily="34" charset="0"/>
              </a:rPr>
              <a:t>4. Czas pracy osoby z niepełnosprawnością (2)</a:t>
            </a:r>
          </a:p>
        </p:txBody>
      </p:sp>
      <p:sp>
        <p:nvSpPr>
          <p:cNvPr id="4" name="Prostokąt 3"/>
          <p:cNvSpPr/>
          <p:nvPr/>
        </p:nvSpPr>
        <p:spPr>
          <a:xfrm>
            <a:off x="648412" y="1028699"/>
            <a:ext cx="10972800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l-PL" alt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Uprawnienia</a:t>
            </a:r>
            <a:endParaRPr lang="pl-PL" altLang="pl-PL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altLang="pl-PL" sz="1900" dirty="0">
                <a:latin typeface="Arial" panose="020B0604020202020204" pitchFamily="34" charset="0"/>
                <a:cs typeface="Arial" panose="020B0604020202020204" pitchFamily="34" charset="0"/>
              </a:rPr>
              <a:t>Jak wskazał Sąd Najwyższy w wyroku z 6 lipca 2005 r. (III PK 51/05), ustalenie w umowie o pracę zawartej z niepełnosprawnym w stopniu umiarkowanym ośmiogodzinnego dnia pracy zamiast zgodnego z prawem siedmiogodzinnego oznacza, że</a:t>
            </a:r>
            <a:r>
              <a:rPr lang="pl-PL" altLang="pl-PL" sz="1900" b="1" dirty="0">
                <a:latin typeface="Arial" panose="020B0604020202020204" pitchFamily="34" charset="0"/>
                <a:cs typeface="Arial" panose="020B0604020202020204" pitchFamily="34" charset="0"/>
              </a:rPr>
              <a:t> za każdą przepracowaną ósmą godzinę ma on prawo do wynagrodzenia w wysokości 1/7 dziennego wynagrodzenia wynikającego z umowy i do dodatku za pracę w godzinach nadliczbowych;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1900" b="1" dirty="0">
                <a:latin typeface="Arial" panose="020B0604020202020204" pitchFamily="34" charset="0"/>
                <a:cs typeface="Arial" panose="020B0604020202020204" pitchFamily="34" charset="0"/>
              </a:rPr>
              <a:t>Dodatkowa przerwa;</a:t>
            </a:r>
            <a:endParaRPr lang="pl-PL" sz="1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1900" b="1" dirty="0">
                <a:latin typeface="Arial" panose="020B0604020202020204" pitchFamily="34" charset="0"/>
                <a:cs typeface="Arial" panose="020B0604020202020204" pitchFamily="34" charset="0"/>
              </a:rPr>
              <a:t>10 dodatkowych dni urlopu </a:t>
            </a:r>
            <a:r>
              <a:rPr lang="pl-PL" sz="1900" dirty="0">
                <a:latin typeface="Arial" panose="020B0604020202020204" pitchFamily="34" charset="0"/>
                <a:cs typeface="Arial" panose="020B0604020202020204" pitchFamily="34" charset="0"/>
              </a:rPr>
              <a:t>– uzyskuje się je </a:t>
            </a:r>
            <a:r>
              <a:rPr lang="pl-PL" sz="1900" b="1" dirty="0">
                <a:latin typeface="Arial" panose="020B0604020202020204" pitchFamily="34" charset="0"/>
                <a:cs typeface="Arial" panose="020B0604020202020204" pitchFamily="34" charset="0"/>
              </a:rPr>
              <a:t>po przepracowaniu jednego roku od dnia uzyskania stopnia niepełnosprawności</a:t>
            </a:r>
            <a:r>
              <a:rPr lang="pl-PL" sz="1900" dirty="0">
                <a:latin typeface="Arial" panose="020B0604020202020204" pitchFamily="34" charset="0"/>
                <a:cs typeface="Arial" panose="020B0604020202020204" pitchFamily="34" charset="0"/>
              </a:rPr>
              <a:t> (znacznego lub umiarkowanego).</a:t>
            </a:r>
          </a:p>
        </p:txBody>
      </p:sp>
    </p:spTree>
    <p:extLst>
      <p:ext uri="{BB962C8B-B14F-4D97-AF65-F5344CB8AC3E}">
        <p14:creationId xmlns:p14="http://schemas.microsoft.com/office/powerpoint/2010/main" val="22564818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rostokąt 13"/>
          <p:cNvSpPr/>
          <p:nvPr/>
        </p:nvSpPr>
        <p:spPr>
          <a:xfrm>
            <a:off x="1905000" y="368510"/>
            <a:ext cx="87249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800" b="1" dirty="0">
                <a:latin typeface="Arial" panose="020B0604020202020204" pitchFamily="34" charset="0"/>
                <a:cs typeface="Arial" panose="020B0604020202020204" pitchFamily="34" charset="0"/>
              </a:rPr>
              <a:t>4. Czas pracy osoby z niepełnosprawnością (3)</a:t>
            </a:r>
          </a:p>
        </p:txBody>
      </p:sp>
      <p:sp>
        <p:nvSpPr>
          <p:cNvPr id="2" name="Prostokąt 1"/>
          <p:cNvSpPr/>
          <p:nvPr/>
        </p:nvSpPr>
        <p:spPr>
          <a:xfrm>
            <a:off x="415015" y="745745"/>
            <a:ext cx="1111483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537">
              <a:lnSpc>
                <a:spcPct val="150000"/>
              </a:lnSpc>
              <a:defRPr/>
            </a:pPr>
            <a:r>
              <a:rPr 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Uprawnienia</a:t>
            </a:r>
            <a:endParaRPr lang="pl-PL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2437" indent="-34290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Dodatkowe dni urlopu</a:t>
            </a: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 nie przysługują osobom, którym przysługuje urlop wypoczynkowy </a:t>
            </a:r>
            <a:b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w wymiarze większym niż 26 dni, 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lub posiadają prawo do urlopu dodatkowego na podstawie innych przepisów;</a:t>
            </a:r>
          </a:p>
          <a:p>
            <a:pPr marL="452437" indent="-34290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Zwolnienie z pracy;</a:t>
            </a:r>
            <a:endParaRPr lang="pl-P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2437" indent="-34290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Osoba o znacznym lub umiarkowanym stopniu niepełnosprawności ma prawo do zwolnienia od pracy </a:t>
            </a:r>
            <a:b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z zachowaniem prawa do wynagrodzenia: </a:t>
            </a:r>
          </a:p>
          <a:p>
            <a:pPr marL="914400" lvl="1" indent="-514350">
              <a:lnSpc>
                <a:spcPct val="150000"/>
              </a:lnSpc>
              <a:buFont typeface="+mj-lt"/>
              <a:buAutoNum type="arabicPeriod"/>
              <a:defRPr/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w celu uczestniczenia w turnusie rehabilitacyjnym – </a:t>
            </a: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do 21 dni roboczych, nie częściej niż raz </a:t>
            </a:r>
            <a:b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w roku;</a:t>
            </a:r>
          </a:p>
          <a:p>
            <a:pPr marL="914400" lvl="1" indent="-514350">
              <a:lnSpc>
                <a:spcPct val="150000"/>
              </a:lnSpc>
              <a:buFont typeface="+mj-lt"/>
              <a:buAutoNum type="arabicPeriod"/>
              <a:defRPr/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w celu wykonania badań specjalistycznych, zabiegów leczniczych lub usprawniających, a także </a:t>
            </a:r>
            <a:b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w celu uzyskania zaopatrzenia ortopedycznego lub jego naprawy, jeżeli czynności te nie mogą być wykonane poza godzinami pracy. </a:t>
            </a:r>
          </a:p>
        </p:txBody>
      </p:sp>
    </p:spTree>
    <p:extLst>
      <p:ext uri="{BB962C8B-B14F-4D97-AF65-F5344CB8AC3E}">
        <p14:creationId xmlns:p14="http://schemas.microsoft.com/office/powerpoint/2010/main" val="9729960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rostokąt 12"/>
          <p:cNvSpPr/>
          <p:nvPr/>
        </p:nvSpPr>
        <p:spPr>
          <a:xfrm>
            <a:off x="600641" y="392165"/>
            <a:ext cx="1121493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700" b="1" dirty="0">
                <a:latin typeface="Arial" panose="020B0604020202020204" pitchFamily="34" charset="0"/>
                <a:cs typeface="Arial" panose="020B0604020202020204" pitchFamily="34" charset="0"/>
              </a:rPr>
              <a:t>5. Wynagrodzenie pracownika z orzeczeniem o niepełnosprawności</a:t>
            </a:r>
          </a:p>
        </p:txBody>
      </p:sp>
      <p:sp>
        <p:nvSpPr>
          <p:cNvPr id="4" name="Prostokąt 3"/>
          <p:cNvSpPr/>
          <p:nvPr/>
        </p:nvSpPr>
        <p:spPr>
          <a:xfrm>
            <a:off x="812798" y="1193762"/>
            <a:ext cx="1079062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Wynagrodzenie za czas zwolnień od pracy oblicza się jak ekwiwalent pieniężny za urlop wypoczynkowy.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Łączny wymiar dodatkowego urlopu i zwolnienia od pracy nie może przekroczyć 21 dni w roku kalendarzowym. </a:t>
            </a:r>
            <a:endParaRPr lang="pl-PL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Zmniejszenie normy czasu pracy nie powoduje obniżenia wysokości wynagrodzenia. Natomiast w przypadku wynagrodzenia liczonego </a:t>
            </a:r>
            <a:b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w stawkach godzinowych, ulegają one odpowiedniemu podwyższeniu. </a:t>
            </a:r>
          </a:p>
        </p:txBody>
      </p:sp>
    </p:spTree>
    <p:extLst>
      <p:ext uri="{BB962C8B-B14F-4D97-AF65-F5344CB8AC3E}">
        <p14:creationId xmlns:p14="http://schemas.microsoft.com/office/powerpoint/2010/main" val="41273701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rostokąt 12"/>
          <p:cNvSpPr/>
          <p:nvPr/>
        </p:nvSpPr>
        <p:spPr>
          <a:xfrm>
            <a:off x="2105597" y="255531"/>
            <a:ext cx="803886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2700" b="1" dirty="0">
                <a:latin typeface="Arial" panose="020B0604020202020204" pitchFamily="34" charset="0"/>
                <a:cs typeface="Arial" panose="020B0604020202020204" pitchFamily="34" charset="0"/>
              </a:rPr>
              <a:t>6. Korzyści pracodawcy zatrudniającego osoby </a:t>
            </a:r>
            <a:br>
              <a:rPr lang="pl-PL" sz="27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700" b="1" dirty="0">
                <a:latin typeface="Arial" panose="020B0604020202020204" pitchFamily="34" charset="0"/>
                <a:cs typeface="Arial" panose="020B0604020202020204" pitchFamily="34" charset="0"/>
              </a:rPr>
              <a:t>z niepełnosprawnościami (1)</a:t>
            </a:r>
          </a:p>
        </p:txBody>
      </p:sp>
      <p:sp>
        <p:nvSpPr>
          <p:cNvPr id="4" name="Prostokąt 3"/>
          <p:cNvSpPr/>
          <p:nvPr/>
        </p:nvSpPr>
        <p:spPr>
          <a:xfrm>
            <a:off x="666654" y="1219760"/>
            <a:ext cx="10916747" cy="44550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l-PL" sz="2100" b="1" dirty="0">
                <a:latin typeface="Arial" panose="020B0604020202020204" pitchFamily="34" charset="0"/>
                <a:cs typeface="Arial" panose="020B0604020202020204" pitchFamily="34" charset="0"/>
              </a:rPr>
              <a:t>Korzyści pozafinansowe </a:t>
            </a:r>
            <a:r>
              <a:rPr lang="pl-PL" sz="2100" dirty="0">
                <a:latin typeface="Arial" panose="020B0604020202020204" pitchFamily="34" charset="0"/>
                <a:cs typeface="Arial" panose="020B0604020202020204" pitchFamily="34" charset="0"/>
              </a:rPr>
              <a:t>to dwie kategorie atutów, które w krótkim okresie nie dadzą się przeliczyć na wymierne wartości pieniężne, ale w dłuższej perspektywie czasu pracodawcy dostrzegają ich wpływ na sytuację finansową firmy. Zaliczamy do nich: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100" b="1" dirty="0">
                <a:latin typeface="Arial" panose="020B0604020202020204" pitchFamily="34" charset="0"/>
                <a:cs typeface="Arial" panose="020B0604020202020204" pitchFamily="34" charset="0"/>
              </a:rPr>
              <a:t>Dobra, lojalna i zaangażowana kadra </a:t>
            </a:r>
            <a:r>
              <a:rPr lang="pl-PL" sz="2100" dirty="0">
                <a:latin typeface="Arial" panose="020B0604020202020204" pitchFamily="34" charset="0"/>
                <a:cs typeface="Arial" panose="020B0604020202020204" pitchFamily="34" charset="0"/>
              </a:rPr>
              <a:t>– zmieniający się w Polsce rynek pracy </a:t>
            </a:r>
            <a:br>
              <a:rPr lang="pl-PL" sz="21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100" dirty="0">
                <a:latin typeface="Arial" panose="020B0604020202020204" pitchFamily="34" charset="0"/>
                <a:cs typeface="Arial" panose="020B0604020202020204" pitchFamily="34" charset="0"/>
              </a:rPr>
              <a:t>oraz rekordowo małe bezrobocie powodują, iż pracodawcy mają coraz większe problemy z pozyskaniem pracowników. Osoby niepełnosprawne to kapitał ludzki, </a:t>
            </a:r>
            <a:br>
              <a:rPr lang="pl-PL" sz="21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100" dirty="0">
                <a:latin typeface="Arial" panose="020B0604020202020204" pitchFamily="34" charset="0"/>
                <a:cs typeface="Arial" panose="020B0604020202020204" pitchFamily="34" charset="0"/>
              </a:rPr>
              <a:t>po który warto sięgnąć.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100" b="1" dirty="0">
                <a:latin typeface="Arial" panose="020B0604020202020204" pitchFamily="34" charset="0"/>
                <a:cs typeface="Arial" panose="020B0604020202020204" pitchFamily="34" charset="0"/>
              </a:rPr>
              <a:t>Pozytywne postrzeganie firmy </a:t>
            </a:r>
            <a:r>
              <a:rPr lang="pl-PL" sz="2100" dirty="0">
                <a:latin typeface="Arial" panose="020B0604020202020204" pitchFamily="34" charset="0"/>
                <a:cs typeface="Arial" panose="020B0604020202020204" pitchFamily="34" charset="0"/>
              </a:rPr>
              <a:t>(instytucji) przez klientów i otoczenie jako pracodawcy kierującego się zasadami społecznej odpowiedzialności biznesu.</a:t>
            </a:r>
          </a:p>
        </p:txBody>
      </p:sp>
    </p:spTree>
    <p:extLst>
      <p:ext uri="{BB962C8B-B14F-4D97-AF65-F5344CB8AC3E}">
        <p14:creationId xmlns:p14="http://schemas.microsoft.com/office/powerpoint/2010/main" val="8807509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rostokąt 12"/>
          <p:cNvSpPr/>
          <p:nvPr/>
        </p:nvSpPr>
        <p:spPr>
          <a:xfrm>
            <a:off x="2105597" y="255531"/>
            <a:ext cx="803886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2700" b="1" dirty="0">
                <a:latin typeface="Arial" panose="020B0604020202020204" pitchFamily="34" charset="0"/>
                <a:cs typeface="Arial" panose="020B0604020202020204" pitchFamily="34" charset="0"/>
              </a:rPr>
              <a:t>6. Korzyści pracodawcy zatrudniającego osoby </a:t>
            </a:r>
            <a:br>
              <a:rPr lang="pl-PL" sz="27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700" b="1" dirty="0">
                <a:latin typeface="Arial" panose="020B0604020202020204" pitchFamily="34" charset="0"/>
                <a:cs typeface="Arial" panose="020B0604020202020204" pitchFamily="34" charset="0"/>
              </a:rPr>
              <a:t>z niepełnosprawnościami (2)</a:t>
            </a:r>
          </a:p>
        </p:txBody>
      </p:sp>
      <p:sp>
        <p:nvSpPr>
          <p:cNvPr id="4" name="Prostokąt 3"/>
          <p:cNvSpPr/>
          <p:nvPr/>
        </p:nvSpPr>
        <p:spPr>
          <a:xfrm>
            <a:off x="501154" y="1279502"/>
            <a:ext cx="11543702" cy="5442516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pl-PL" dirty="0">
                <a:latin typeface="Arial"/>
                <a:cs typeface="Arial"/>
              </a:rPr>
              <a:t>Pracodawcy przysługuje ze środków </a:t>
            </a:r>
            <a:r>
              <a:rPr lang="pl-PL" b="1" dirty="0">
                <a:latin typeface="Arial"/>
                <a:cs typeface="Arial"/>
              </a:rPr>
              <a:t>PFRON</a:t>
            </a:r>
            <a:r>
              <a:rPr lang="pl-PL" dirty="0">
                <a:latin typeface="Arial"/>
                <a:cs typeface="Arial"/>
              </a:rPr>
              <a:t> miesięczne dofinansowanie do wynagrodzenia pracownika niepełnosprawnego w kwocie (kwoty zmieniają się stan 1 kwietnia 2020- źródło </a:t>
            </a:r>
            <a:r>
              <a:rPr lang="pl-PL" dirty="0">
                <a:latin typeface="Arial"/>
                <a:ea typeface="+mn-lt"/>
                <a:cs typeface="+mn-lt"/>
              </a:rPr>
              <a:t>https://www.pfron.org.pl/aktualnosci/szczegoly-aktualnosci/news/zmiana-kwot-dofinansowania-od-kwietnia-2020-r/, data wejścia na stronę 1.02.2021)</a:t>
            </a:r>
            <a:r>
              <a:rPr lang="pl-PL" dirty="0">
                <a:latin typeface="Arial"/>
                <a:cs typeface="Arial"/>
              </a:rPr>
              <a:t>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b="1" dirty="0">
                <a:latin typeface="Arial"/>
                <a:cs typeface="Arial"/>
              </a:rPr>
              <a:t>1950 zł </a:t>
            </a:r>
            <a:r>
              <a:rPr lang="pl-PL" dirty="0">
                <a:latin typeface="Arial"/>
                <a:cs typeface="Arial"/>
              </a:rPr>
              <a:t>– w przypadku osób niepełnosprawnych zaliczonych do znacznego stopnia niepełnosprawności;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b="1" dirty="0">
                <a:latin typeface="Arial"/>
                <a:cs typeface="Arial"/>
              </a:rPr>
              <a:t>3150 zł </a:t>
            </a:r>
            <a:r>
              <a:rPr lang="pl-PL" dirty="0">
                <a:latin typeface="Arial"/>
                <a:cs typeface="Arial"/>
              </a:rPr>
              <a:t>– w przypadku osób niepełnosprawnych zaliczonych do znacznego stopnia niepełnosprawności </a:t>
            </a:r>
            <a:b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dirty="0">
                <a:latin typeface="Arial"/>
                <a:cs typeface="Arial"/>
              </a:rPr>
              <a:t>ze schorzeniami szczególnymi;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b="1" dirty="0">
                <a:latin typeface="Arial"/>
                <a:cs typeface="Arial"/>
              </a:rPr>
              <a:t>1200 zł </a:t>
            </a:r>
            <a:r>
              <a:rPr lang="pl-PL" dirty="0">
                <a:latin typeface="Arial"/>
                <a:cs typeface="Arial"/>
              </a:rPr>
              <a:t>– w przypadku osób niepełnosprawnych zaliczonych do umiarkowanego stopnia niepełnosprawności;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b="1" dirty="0">
                <a:latin typeface="Arial"/>
                <a:cs typeface="Arial"/>
              </a:rPr>
              <a:t>2100 zł </a:t>
            </a:r>
            <a:r>
              <a:rPr lang="pl-PL" dirty="0">
                <a:latin typeface="Arial"/>
                <a:cs typeface="Arial"/>
              </a:rPr>
              <a:t>– w przypadku osób niepełnosprawnych zaliczonych do umiarkowanego stopnia niepełnosprawności ze schorzeniami szczególnymi;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450 zł 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– w przypadku osób niepełnosprawnych zaliczonych do lekkiego stopnia niepełnosprawności;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1050 zł 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– w przypadku osób niepełnosprawnych zaliczonych do lekkiego stopnia niepełnosprawności </a:t>
            </a:r>
            <a:b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ze schorzeniami szczególnymi.</a:t>
            </a:r>
          </a:p>
        </p:txBody>
      </p:sp>
    </p:spTree>
    <p:extLst>
      <p:ext uri="{BB962C8B-B14F-4D97-AF65-F5344CB8AC3E}">
        <p14:creationId xmlns:p14="http://schemas.microsoft.com/office/powerpoint/2010/main" val="39477437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rostokąt 14"/>
          <p:cNvSpPr/>
          <p:nvPr/>
        </p:nvSpPr>
        <p:spPr>
          <a:xfrm>
            <a:off x="2105597" y="255531"/>
            <a:ext cx="803886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2700" b="1" dirty="0">
                <a:latin typeface="Arial" panose="020B0604020202020204" pitchFamily="34" charset="0"/>
                <a:cs typeface="Arial" panose="020B0604020202020204" pitchFamily="34" charset="0"/>
              </a:rPr>
              <a:t>6. Korzyści pracodawcy zatrudniającego osoby </a:t>
            </a:r>
            <a:br>
              <a:rPr lang="pl-PL" sz="27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700" b="1" dirty="0">
                <a:latin typeface="Arial" panose="020B0604020202020204" pitchFamily="34" charset="0"/>
                <a:cs typeface="Arial" panose="020B0604020202020204" pitchFamily="34" charset="0"/>
              </a:rPr>
              <a:t>z niepełnosprawnościami (3)</a:t>
            </a:r>
          </a:p>
        </p:txBody>
      </p:sp>
      <p:sp>
        <p:nvSpPr>
          <p:cNvPr id="3" name="Prostokąt 2"/>
          <p:cNvSpPr/>
          <p:nvPr/>
        </p:nvSpPr>
        <p:spPr>
          <a:xfrm>
            <a:off x="343197" y="1126864"/>
            <a:ext cx="11563661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Pracodawca, który przez okres co najmniej 36 miesięcy zatrudni osoby niepełnosprawne </a:t>
            </a:r>
            <a:b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i spełnia wszystkie warunki może otrzymać, na wniosek, ze środków PFRON </a:t>
            </a:r>
            <a:r>
              <a:rPr 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zwrot kosztów </a:t>
            </a: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np.: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adaptacji pomieszczeń,</a:t>
            </a:r>
            <a:endParaRPr lang="pl-PL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adaptacji lub nabycia urządzeń,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zakupu i autoryzacji oprogramowania.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Pracodawca, który zatrudnia pracownika niepełnosprawnego, może otrzymać ze środków PFRON zwrot: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miesięcznych kosztów zatrudnienia pracowników pomagających </a:t>
            </a:r>
            <a:b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pracownikowi niepełnosprawnemu w pracy,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kosztów szkolenia tych pracowników.</a:t>
            </a:r>
          </a:p>
        </p:txBody>
      </p:sp>
    </p:spTree>
    <p:extLst>
      <p:ext uri="{BB962C8B-B14F-4D97-AF65-F5344CB8AC3E}">
        <p14:creationId xmlns:p14="http://schemas.microsoft.com/office/powerpoint/2010/main" val="16276789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8200" y="530589"/>
            <a:ext cx="10515600" cy="801202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pl-PL" sz="3200" b="1" dirty="0"/>
              <a:t>Informacje o projekcie „Samorząd bez barier”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38200" y="1567479"/>
            <a:ext cx="10515600" cy="3736042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pl-PL" dirty="0"/>
              <a:t>Szkolenie realizowane w ramach projektu pn. „Samorząd bez barier”.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pl-PL" dirty="0"/>
              <a:t>Projekt dofinansowany jest ze środków Unii Europejskiej oraz budżetu państwa.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pl-PL" b="1" dirty="0"/>
              <a:t>Autorzy</a:t>
            </a:r>
            <a:r>
              <a:rPr lang="pl-PL" dirty="0"/>
              <a:t>: Fundacja Instytut Rozwoju Regionalnego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pl-PL" b="1" dirty="0"/>
              <a:t>Strona projektu</a:t>
            </a:r>
            <a:r>
              <a:rPr lang="pl-PL" dirty="0"/>
              <a:t>: </a:t>
            </a:r>
            <a:r>
              <a:rPr lang="pl-PL" dirty="0">
                <a:hlinkClick r:id="rId2"/>
              </a:rPr>
              <a:t>Strona internetowa projektu Samorząd bez barier</a:t>
            </a:r>
            <a:r>
              <a:rPr lang="pl-PL" dirty="0"/>
              <a:t>  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pl-PL" b="1" dirty="0"/>
              <a:t>Prawa autorskie</a:t>
            </a:r>
            <a:r>
              <a:rPr lang="pl-PL" dirty="0"/>
              <a:t>: Prezentacja udostępniana jest na licencji Creative </a:t>
            </a:r>
            <a:r>
              <a:rPr lang="pl-PL" dirty="0" err="1"/>
              <a:t>Commons</a:t>
            </a:r>
            <a:r>
              <a:rPr lang="pl-PL" dirty="0"/>
              <a:t>: uznanie autorstwa, na tych samych warunkach 3.0 Polska (CC BY-SA 3.0). Pewne prawa zastrzeżone na rzecz autorów. </a:t>
            </a:r>
            <a:r>
              <a:rPr lang="pl-PL" dirty="0">
                <a:hlinkClick r:id="rId3"/>
              </a:rPr>
              <a:t>Strona internetowa Creative </a:t>
            </a:r>
            <a:r>
              <a:rPr lang="pl-PL" dirty="0" err="1">
                <a:hlinkClick r:id="rId3"/>
              </a:rPr>
              <a:t>Commons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73571011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rostokąt 12"/>
          <p:cNvSpPr/>
          <p:nvPr/>
        </p:nvSpPr>
        <p:spPr>
          <a:xfrm>
            <a:off x="3467100" y="419875"/>
            <a:ext cx="464688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2800" b="1" dirty="0">
                <a:latin typeface="Arial" panose="020B0604020202020204" pitchFamily="34" charset="0"/>
                <a:cs typeface="Arial" panose="020B0604020202020204" pitchFamily="34" charset="0"/>
              </a:rPr>
              <a:t>7. Formy zatrudnienia (1)</a:t>
            </a:r>
          </a:p>
        </p:txBody>
      </p:sp>
      <p:sp>
        <p:nvSpPr>
          <p:cNvPr id="4" name="Prostokąt 3"/>
          <p:cNvSpPr/>
          <p:nvPr/>
        </p:nvSpPr>
        <p:spPr>
          <a:xfrm>
            <a:off x="1045539" y="943095"/>
            <a:ext cx="10389715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Wszystkie formy aktywności zawodowej powinny prowadzić do podjęcia zatrudnienia na otwartym rynku pracy.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Najważniejsze są jednak indywidualne potrzeby konkretnej osoby.</a:t>
            </a:r>
          </a:p>
          <a:p>
            <a:pPr>
              <a:lnSpc>
                <a:spcPct val="150000"/>
              </a:lnSpc>
            </a:pPr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Formy zatrudnienia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Warsztat Terapii Zajęciowej – rehabilitacja społeczna i zawodowa,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Zakład Pracy Chronionej –  praca,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Zakład Aktywności Zawodowej – praca,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Spółdzielnia Socjalna – praca.</a:t>
            </a:r>
          </a:p>
        </p:txBody>
      </p:sp>
    </p:spTree>
    <p:extLst>
      <p:ext uri="{BB962C8B-B14F-4D97-AF65-F5344CB8AC3E}">
        <p14:creationId xmlns:p14="http://schemas.microsoft.com/office/powerpoint/2010/main" val="7063273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rostokąt 12"/>
          <p:cNvSpPr/>
          <p:nvPr/>
        </p:nvSpPr>
        <p:spPr>
          <a:xfrm>
            <a:off x="3524250" y="419875"/>
            <a:ext cx="458973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2800" b="1" dirty="0">
                <a:latin typeface="Arial" panose="020B0604020202020204" pitchFamily="34" charset="0"/>
                <a:cs typeface="Arial" panose="020B0604020202020204" pitchFamily="34" charset="0"/>
              </a:rPr>
              <a:t>7. Formy zatrudnienia (2)</a:t>
            </a:r>
          </a:p>
        </p:txBody>
      </p:sp>
      <p:sp>
        <p:nvSpPr>
          <p:cNvPr id="3" name="Prostokąt 2"/>
          <p:cNvSpPr/>
          <p:nvPr/>
        </p:nvSpPr>
        <p:spPr>
          <a:xfrm>
            <a:off x="508000" y="996875"/>
            <a:ext cx="11410731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l-PL" sz="2100" b="1" dirty="0">
                <a:latin typeface="Arial" panose="020B0604020202020204" pitchFamily="34" charset="0"/>
                <a:cs typeface="Arial" panose="020B0604020202020204" pitchFamily="34" charset="0"/>
              </a:rPr>
              <a:t>Zatrudnienie wspomagane: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Polega na udzielaniu </a:t>
            </a: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indywidualnej pomocy 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osobom z niepełnosprawnościami w uzyskaniu dostępu </a:t>
            </a:r>
            <a:b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do zatrudnienia zgodnego z ich wyborem, przy stałym wsparciu.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Usługa zatrudnienia wspomaganego </a:t>
            </a: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nie jest usługa publiczną 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(organizacje pozarządowe).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Mimo wielu starań środowiska dotychczas usługa ta nie została uregulowana ustawowo.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Zatrudnienie wspomagane jest realizowane w Polsce najczęściej wobec osób z niepełnosprawnością intelektualną lub psychiczną – czyli grup potrzebujących największego wsparcia na rynku pracy.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W zatrudnieniu wspomaganym udział bierze osoba z niepełnosprawnością, </a:t>
            </a: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trener pracy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 doradca zawodowy, psycholog, pedagog.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Zatrudnienie wspomagane to często jedyna forma wspierania w zatrudnieniu osób z niepełnosprawnościami o szczególnych potrzebach. </a:t>
            </a:r>
            <a:endParaRPr lang="pl-PL" b="1" dirty="0"/>
          </a:p>
        </p:txBody>
      </p:sp>
    </p:spTree>
    <p:extLst>
      <p:ext uri="{BB962C8B-B14F-4D97-AF65-F5344CB8AC3E}">
        <p14:creationId xmlns:p14="http://schemas.microsoft.com/office/powerpoint/2010/main" val="392765265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/>
          <p:cNvSpPr/>
          <p:nvPr/>
        </p:nvSpPr>
        <p:spPr>
          <a:xfrm>
            <a:off x="1771650" y="422259"/>
            <a:ext cx="7659622" cy="523220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pl-PL" sz="2800" b="1">
                <a:latin typeface="Arial"/>
                <a:cs typeface="Arial"/>
              </a:rPr>
              <a:t>8. Dostępność w procesie rekrutacji (1)</a:t>
            </a:r>
          </a:p>
        </p:txBody>
      </p:sp>
      <p:sp>
        <p:nvSpPr>
          <p:cNvPr id="8" name="Prostokąt 7"/>
          <p:cNvSpPr/>
          <p:nvPr/>
        </p:nvSpPr>
        <p:spPr>
          <a:xfrm>
            <a:off x="662152" y="943095"/>
            <a:ext cx="1120502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Przykładowe ogłoszenie o pracę:</a:t>
            </a:r>
          </a:p>
          <a:p>
            <a:pPr>
              <a:lnSpc>
                <a:spcPct val="150000"/>
              </a:lnSpc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Do naszego warszawskiego zespołu poszukujemy osoby na stanowisko: </a:t>
            </a:r>
            <a:r>
              <a:rPr lang="pl-PL" b="1" dirty="0" err="1">
                <a:latin typeface="Arial" panose="020B0604020202020204" pitchFamily="34" charset="0"/>
                <a:cs typeface="Arial" panose="020B0604020202020204" pitchFamily="34" charset="0"/>
              </a:rPr>
              <a:t>research</a:t>
            </a: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b="1" dirty="0" err="1">
                <a:latin typeface="Arial" panose="020B0604020202020204" pitchFamily="34" charset="0"/>
                <a:cs typeface="Arial" panose="020B0604020202020204" pitchFamily="34" charset="0"/>
              </a:rPr>
              <a:t>assistant</a:t>
            </a:r>
            <a:endParaRPr lang="pl-PL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pl-PL" u="sng" dirty="0">
                <a:latin typeface="Arial" panose="020B0604020202020204" pitchFamily="34" charset="0"/>
                <a:cs typeface="Arial" panose="020B0604020202020204" pitchFamily="34" charset="0"/>
              </a:rPr>
              <a:t>Miejsce pracy: 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Warszawa. </a:t>
            </a: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Dogodny dojazd komunikacją miejską (autobus linii 190). Budynek jest dostępny architektonicznie dla osób niepełnosprawnych, z wyjątkiem bufetu umieszczonego </a:t>
            </a:r>
            <a:b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na półpiętrze.</a:t>
            </a:r>
          </a:p>
          <a:p>
            <a:pPr>
              <a:lnSpc>
                <a:spcPct val="150000"/>
              </a:lnSpc>
            </a:pPr>
            <a:r>
              <a:rPr lang="pl-PL" u="sng" dirty="0">
                <a:latin typeface="Arial" panose="020B0604020202020204" pitchFamily="34" charset="0"/>
                <a:cs typeface="Arial" panose="020B0604020202020204" pitchFamily="34" charset="0"/>
              </a:rPr>
              <a:t>Główne zadania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identyfikacja kandydatów zgodnie z wymaganiami danego projektu rekrutacyjnego,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z wykorzystaniem wewnętrznej bazy danych, portali społecznościowych oraz metodą poszukiwań bezpośrednich,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nawiązywanie pierwszego kontaktu telefonicznego z kandydatami,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administrowanie rekrutacyjną bazą danych,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112120714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rostokąt 13"/>
          <p:cNvSpPr/>
          <p:nvPr/>
        </p:nvSpPr>
        <p:spPr>
          <a:xfrm>
            <a:off x="2514600" y="293751"/>
            <a:ext cx="6974979" cy="523220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pl-PL" sz="2800" b="1">
                <a:latin typeface="Arial"/>
                <a:cs typeface="Arial"/>
              </a:rPr>
              <a:t>8. Dostępność w procesie rekrutacji (2)</a:t>
            </a:r>
          </a:p>
        </p:txBody>
      </p:sp>
      <p:sp>
        <p:nvSpPr>
          <p:cNvPr id="8" name="Prostokąt 7"/>
          <p:cNvSpPr/>
          <p:nvPr/>
        </p:nvSpPr>
        <p:spPr>
          <a:xfrm>
            <a:off x="832579" y="816971"/>
            <a:ext cx="10917987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Przykładowe ogłoszenie o pracę c.d.:</a:t>
            </a:r>
          </a:p>
          <a:p>
            <a:pPr>
              <a:lnSpc>
                <a:spcPct val="150000"/>
              </a:lnSpc>
            </a:pPr>
            <a:r>
              <a:rPr lang="pl-PL" u="sng" dirty="0">
                <a:latin typeface="Arial" panose="020B0604020202020204" pitchFamily="34" charset="0"/>
                <a:cs typeface="Arial" panose="020B0604020202020204" pitchFamily="34" charset="0"/>
              </a:rPr>
              <a:t>Wymagania: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wyższe wykształcenie lub podjęte studia,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znajomość języka angielskiego co najmniej na poziomie B2,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dyspozycyjność do pracy w pełnym wymiarze etatu – </a:t>
            </a: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przypadku osób niepełnosprawnych możliwość pracy w zmniejszonym wymiarze czasu pracy,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znajomość rynku IT – jest mile widziana, ale nie jest konieczna,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</a:p>
          <a:p>
            <a:pPr>
              <a:lnSpc>
                <a:spcPct val="150000"/>
              </a:lnSpc>
            </a:pPr>
            <a:r>
              <a:rPr lang="pl-PL" u="sng" dirty="0">
                <a:latin typeface="Arial" panose="020B0604020202020204" pitchFamily="34" charset="0"/>
                <a:cs typeface="Arial" panose="020B0604020202020204" pitchFamily="34" charset="0"/>
              </a:rPr>
              <a:t>Oferujemy: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pracę w zróżnicowanym zespole, w którym są osoby w różnym wieku, różnej płci </a:t>
            </a:r>
            <a:b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i z niepełnosprawnościami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endParaRPr lang="pl-PL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miejsce parkingowe, w tym dla osoby niepełnosprawnej w bezpośredniej bliskości budynku.</a:t>
            </a:r>
          </a:p>
        </p:txBody>
      </p:sp>
    </p:spTree>
    <p:extLst>
      <p:ext uri="{BB962C8B-B14F-4D97-AF65-F5344CB8AC3E}">
        <p14:creationId xmlns:p14="http://schemas.microsoft.com/office/powerpoint/2010/main" val="300885516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/>
          <p:cNvSpPr/>
          <p:nvPr/>
        </p:nvSpPr>
        <p:spPr>
          <a:xfrm>
            <a:off x="2076450" y="422259"/>
            <a:ext cx="7354822" cy="523220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pl-PL" sz="2800" b="1">
                <a:latin typeface="Arial"/>
                <a:cs typeface="Arial"/>
              </a:rPr>
              <a:t>8. Dostępność w procesie rekrutacji (3)</a:t>
            </a:r>
          </a:p>
        </p:txBody>
      </p:sp>
      <p:sp>
        <p:nvSpPr>
          <p:cNvPr id="8" name="Prostokąt 7"/>
          <p:cNvSpPr/>
          <p:nvPr/>
        </p:nvSpPr>
        <p:spPr>
          <a:xfrm>
            <a:off x="626936" y="1186303"/>
            <a:ext cx="11275459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Przykładowe ogłoszenie o pracę c.d.:</a:t>
            </a:r>
          </a:p>
          <a:p>
            <a:pPr>
              <a:lnSpc>
                <a:spcPct val="150000"/>
              </a:lnSpc>
            </a:pP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Zapewniamy przyjazną atmosferę pracy połączoną z indywidualnym podejściem do każdego</a:t>
            </a:r>
          </a:p>
          <a:p>
            <a:pPr>
              <a:lnSpc>
                <a:spcPct val="150000"/>
              </a:lnSpc>
            </a:pP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pracownika i otwartą komunikacją.</a:t>
            </a:r>
          </a:p>
          <a:p>
            <a:pPr>
              <a:lnSpc>
                <a:spcPct val="150000"/>
              </a:lnSpc>
            </a:pPr>
            <a:endParaRPr lang="pl-PL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Poinformuj nas o swoich indywidualnych potrzebach: tłumacz polskiego języka migowego (PJM), materiały w wersji elektronicznej itp. Zachęcamy do kandydowania także osoby </a:t>
            </a:r>
            <a:br>
              <a:rPr lang="pl-PL" sz="2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z niepełnosprawnością.</a:t>
            </a:r>
          </a:p>
        </p:txBody>
      </p:sp>
      <p:sp>
        <p:nvSpPr>
          <p:cNvPr id="3" name="pole tekstowe 2"/>
          <p:cNvSpPr txBox="1"/>
          <p:nvPr/>
        </p:nvSpPr>
        <p:spPr>
          <a:xfrm>
            <a:off x="609601" y="5414515"/>
            <a:ext cx="104695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Źródło: Osoba z niepełnosprawnością ruchową w pracy. Poradnik dla pracodawców, Warszawa 2019</a:t>
            </a:r>
          </a:p>
        </p:txBody>
      </p:sp>
    </p:spTree>
    <p:extLst>
      <p:ext uri="{BB962C8B-B14F-4D97-AF65-F5344CB8AC3E}">
        <p14:creationId xmlns:p14="http://schemas.microsoft.com/office/powerpoint/2010/main" val="374852058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rostokąt 10"/>
          <p:cNvSpPr/>
          <p:nvPr/>
        </p:nvSpPr>
        <p:spPr>
          <a:xfrm>
            <a:off x="1962150" y="422259"/>
            <a:ext cx="7469122" cy="523220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pl-PL" sz="2800" b="1">
                <a:latin typeface="Arial"/>
                <a:cs typeface="Arial"/>
              </a:rPr>
              <a:t>8. Dostępność w procesie rekrutacji (4)</a:t>
            </a:r>
          </a:p>
        </p:txBody>
      </p:sp>
      <p:sp>
        <p:nvSpPr>
          <p:cNvPr id="3" name="pole tekstowe 2"/>
          <p:cNvSpPr txBox="1"/>
          <p:nvPr/>
        </p:nvSpPr>
        <p:spPr>
          <a:xfrm>
            <a:off x="741730" y="1028373"/>
            <a:ext cx="11171996" cy="46000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Ogłoszenie o pracę musi być </a:t>
            </a:r>
            <a:r>
              <a:rPr lang="pl-PL" sz="2200" b="1" dirty="0">
                <a:latin typeface="Arial" panose="020B0604020202020204" pitchFamily="34" charset="0"/>
                <a:cs typeface="Arial" panose="020B0604020202020204" pitchFamily="34" charset="0"/>
              </a:rPr>
              <a:t>dostępne</a:t>
            </a: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, aby osoba z niepełnosprawnością mogła aplikować (standard cyfrowy).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Ogłoszenie musi być zamieszczone w miejscu i formacie dostępnym.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W ogłoszeniu powinny znaleźć się </a:t>
            </a:r>
            <a:r>
              <a:rPr lang="pl-PL" sz="2200" b="1" dirty="0">
                <a:latin typeface="Arial" panose="020B0604020202020204" pitchFamily="34" charset="0"/>
                <a:cs typeface="Arial" panose="020B0604020202020204" pitchFamily="34" charset="0"/>
              </a:rPr>
              <a:t>informacje o dostępności stanowiska pracy, zakresie obowiązków </a:t>
            </a: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czy</a:t>
            </a:r>
            <a:r>
              <a:rPr lang="pl-PL" sz="2200" b="1" dirty="0">
                <a:latin typeface="Arial" panose="020B0604020202020204" pitchFamily="34" charset="0"/>
                <a:cs typeface="Arial" panose="020B0604020202020204" pitchFamily="34" charset="0"/>
              </a:rPr>
              <a:t> dostępności budynku</a:t>
            </a: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Podczas rozmowy rekrutacyjnej należy oceniać przede wszystkim </a:t>
            </a:r>
            <a:r>
              <a:rPr lang="pl-PL" sz="2200" b="1" dirty="0">
                <a:latin typeface="Arial" panose="020B0604020202020204" pitchFamily="34" charset="0"/>
                <a:cs typeface="Arial" panose="020B0604020202020204" pitchFamily="34" charset="0"/>
              </a:rPr>
              <a:t>kwalifikacje</a:t>
            </a: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Należy zapewnić dostępność rozmowy kwalifikacyjnej (np. tłumaczenie w PJM).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W dokumentach instytucji należy umieścić zapisy dotyczące dostępności takie, </a:t>
            </a:r>
            <a:b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jak </a:t>
            </a:r>
            <a:r>
              <a:rPr lang="pl-PL" sz="2200" b="1" dirty="0">
                <a:latin typeface="Arial" panose="020B0604020202020204" pitchFamily="34" charset="0"/>
                <a:cs typeface="Arial" panose="020B0604020202020204" pitchFamily="34" charset="0"/>
              </a:rPr>
              <a:t>regulamin czy procedura naboru</a:t>
            </a: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 na wolne stanowiska urzędnicze.</a:t>
            </a:r>
          </a:p>
        </p:txBody>
      </p:sp>
    </p:spTree>
    <p:extLst>
      <p:ext uri="{BB962C8B-B14F-4D97-AF65-F5344CB8AC3E}">
        <p14:creationId xmlns:p14="http://schemas.microsoft.com/office/powerpoint/2010/main" val="158141402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rostokąt 12"/>
          <p:cNvSpPr/>
          <p:nvPr/>
        </p:nvSpPr>
        <p:spPr>
          <a:xfrm>
            <a:off x="1924050" y="422259"/>
            <a:ext cx="7507222" cy="523220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pl-PL" sz="2800" b="1">
                <a:latin typeface="Arial"/>
                <a:cs typeface="Arial"/>
              </a:rPr>
              <a:t>8. Dostępność w procesie rekrutacji (5)</a:t>
            </a:r>
          </a:p>
        </p:txBody>
      </p:sp>
      <p:sp>
        <p:nvSpPr>
          <p:cNvPr id="3" name="pole tekstowe 2"/>
          <p:cNvSpPr txBox="1"/>
          <p:nvPr/>
        </p:nvSpPr>
        <p:spPr>
          <a:xfrm>
            <a:off x="420415" y="1171191"/>
            <a:ext cx="11571888" cy="44550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100" dirty="0">
                <a:latin typeface="Arial" panose="020B0604020202020204" pitchFamily="34" charset="0"/>
                <a:cs typeface="Arial" panose="020B0604020202020204" pitchFamily="34" charset="0"/>
              </a:rPr>
              <a:t>Rekruter nie powinien pytać o przyczynę niepełnosprawności, ale może zapytać czy osoba </a:t>
            </a:r>
            <a:br>
              <a:rPr lang="pl-PL" sz="21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100" dirty="0">
                <a:latin typeface="Arial" panose="020B0604020202020204" pitchFamily="34" charset="0"/>
                <a:cs typeface="Arial" panose="020B0604020202020204" pitchFamily="34" charset="0"/>
              </a:rPr>
              <a:t>z niepełnosprawnością ma jakieś </a:t>
            </a:r>
            <a:r>
              <a:rPr lang="pl-PL" sz="2100" b="1" dirty="0">
                <a:latin typeface="Arial" panose="020B0604020202020204" pitchFamily="34" charset="0"/>
                <a:cs typeface="Arial" panose="020B0604020202020204" pitchFamily="34" charset="0"/>
              </a:rPr>
              <a:t>specjalne potrzeby</a:t>
            </a:r>
            <a:r>
              <a:rPr lang="pl-PL" sz="21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100" dirty="0">
                <a:latin typeface="Arial" panose="020B0604020202020204" pitchFamily="34" charset="0"/>
                <a:cs typeface="Arial" panose="020B0604020202020204" pitchFamily="34" charset="0"/>
              </a:rPr>
              <a:t>Miejsce prowadzenia rozmowy musi być dostępne (</a:t>
            </a:r>
            <a:r>
              <a:rPr lang="pl-PL" sz="2100" b="1" dirty="0">
                <a:latin typeface="Arial" panose="020B0604020202020204" pitchFamily="34" charset="0"/>
                <a:cs typeface="Arial" panose="020B0604020202020204" pitchFamily="34" charset="0"/>
              </a:rPr>
              <a:t>standardy architektoniczne</a:t>
            </a:r>
            <a:r>
              <a:rPr lang="pl-PL" sz="2100" dirty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100" dirty="0">
                <a:latin typeface="Arial" panose="020B0604020202020204" pitchFamily="34" charset="0"/>
                <a:cs typeface="Arial" panose="020B0604020202020204" pitchFamily="34" charset="0"/>
              </a:rPr>
              <a:t>Dobrze zbadać wcześniej szczególne potrzeby kandydata – np. udział tłumacza PJM, miejsce wyposażone w przenośną pętlę indukcyjną (</a:t>
            </a:r>
            <a:r>
              <a:rPr lang="pl-PL" sz="2100" b="1" dirty="0">
                <a:latin typeface="Arial" panose="020B0604020202020204" pitchFamily="34" charset="0"/>
                <a:cs typeface="Arial" panose="020B0604020202020204" pitchFamily="34" charset="0"/>
              </a:rPr>
              <a:t>standard informacyjno-komunikacyjny</a:t>
            </a:r>
            <a:r>
              <a:rPr lang="pl-PL" sz="2100" dirty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100" dirty="0">
                <a:latin typeface="Arial" panose="020B0604020202020204" pitchFamily="34" charset="0"/>
                <a:cs typeface="Arial" panose="020B0604020202020204" pitchFamily="34" charset="0"/>
              </a:rPr>
              <a:t>Materiały wykorzystywane w trakcie rozmowy muszą być dostępne – np. dostępny program badający kompetencje czy udźwiękowiony komputer w trakcie testu.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100" dirty="0">
                <a:latin typeface="Arial" panose="020B0604020202020204" pitchFamily="34" charset="0"/>
                <a:cs typeface="Arial" panose="020B0604020202020204" pitchFamily="34" charset="0"/>
              </a:rPr>
              <a:t>Rekruterzy prowadzący rozmowy z kandydatami powinni być </a:t>
            </a:r>
            <a:r>
              <a:rPr lang="pl-PL" sz="2100" b="1" dirty="0">
                <a:latin typeface="Arial" panose="020B0604020202020204" pitchFamily="34" charset="0"/>
                <a:cs typeface="Arial" panose="020B0604020202020204" pitchFamily="34" charset="0"/>
              </a:rPr>
              <a:t>przeszkoleni</a:t>
            </a:r>
            <a:r>
              <a:rPr lang="pl-PL" sz="2100" dirty="0">
                <a:latin typeface="Arial" panose="020B0604020202020204" pitchFamily="34" charset="0"/>
                <a:cs typeface="Arial" panose="020B0604020202020204" pitchFamily="34" charset="0"/>
              </a:rPr>
              <a:t> i posiadać podstawową wiedzę dotyczącą osób z niepełnosprawnościami.</a:t>
            </a:r>
          </a:p>
        </p:txBody>
      </p:sp>
    </p:spTree>
    <p:extLst>
      <p:ext uri="{BB962C8B-B14F-4D97-AF65-F5344CB8AC3E}">
        <p14:creationId xmlns:p14="http://schemas.microsoft.com/office/powerpoint/2010/main" val="301230517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/>
          <p:cNvSpPr/>
          <p:nvPr/>
        </p:nvSpPr>
        <p:spPr>
          <a:xfrm>
            <a:off x="2430330" y="299542"/>
            <a:ext cx="750975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2800" b="1" dirty="0">
                <a:latin typeface="Arial" panose="020B0604020202020204" pitchFamily="34" charset="0"/>
                <a:cs typeface="Arial" panose="020B0604020202020204" pitchFamily="34" charset="0"/>
              </a:rPr>
              <a:t>9. Racjonalne usprawnienia w zatrudnieniu </a:t>
            </a:r>
            <a:br>
              <a:rPr lang="pl-PL" sz="2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800" b="1" dirty="0">
                <a:latin typeface="Arial" panose="020B0604020202020204" pitchFamily="34" charset="0"/>
                <a:cs typeface="Arial" panose="020B0604020202020204" pitchFamily="34" charset="0"/>
              </a:rPr>
              <a:t>– dostosowanie stanowiska pracy (1)</a:t>
            </a:r>
          </a:p>
        </p:txBody>
      </p:sp>
      <p:sp>
        <p:nvSpPr>
          <p:cNvPr id="2" name="Prostokąt 1"/>
          <p:cNvSpPr/>
          <p:nvPr/>
        </p:nvSpPr>
        <p:spPr>
          <a:xfrm>
            <a:off x="609676" y="1327654"/>
            <a:ext cx="11151063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Pracodawca jest obowiązany zapewnić </a:t>
            </a:r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niezbędne racjonalne usprawnienia 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dla osoby z niepełnosprawnością pozostającej z nim w stosunku pracy, uczestniczącej w procesie rekrutacji lub odbywającej szkolenie, staż, przygotowanie zawodowe albo praktyki zawodowe lub absolwenckie.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Niedokonanie niezbędnych racjonalnych usprawnień uważa się za naruszenie zasady równego traktowania w zatrudnieniu kodeksu pracy.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Dostosowanie stanowiska pracy nie zawsze musi wiązać się z dużymi kosztami.</a:t>
            </a:r>
          </a:p>
        </p:txBody>
      </p:sp>
    </p:spTree>
    <p:extLst>
      <p:ext uri="{BB962C8B-B14F-4D97-AF65-F5344CB8AC3E}">
        <p14:creationId xmlns:p14="http://schemas.microsoft.com/office/powerpoint/2010/main" val="328617177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/>
          <p:cNvSpPr/>
          <p:nvPr/>
        </p:nvSpPr>
        <p:spPr>
          <a:xfrm>
            <a:off x="2430328" y="197942"/>
            <a:ext cx="750975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2800" b="1" dirty="0">
                <a:latin typeface="Arial" panose="020B0604020202020204" pitchFamily="34" charset="0"/>
                <a:cs typeface="Arial" panose="020B0604020202020204" pitchFamily="34" charset="0"/>
              </a:rPr>
              <a:t>9. Racjonalne usprawnienia w zatrudnieniu </a:t>
            </a:r>
            <a:br>
              <a:rPr lang="pl-PL" sz="2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800" b="1" dirty="0">
                <a:latin typeface="Arial" panose="020B0604020202020204" pitchFamily="34" charset="0"/>
                <a:cs typeface="Arial" panose="020B0604020202020204" pitchFamily="34" charset="0"/>
              </a:rPr>
              <a:t>– dostosowanie stanowiska pracy (2)</a:t>
            </a:r>
          </a:p>
        </p:txBody>
      </p:sp>
      <p:sp>
        <p:nvSpPr>
          <p:cNvPr id="3" name="pole tekstowe 2"/>
          <p:cNvSpPr txBox="1"/>
          <p:nvPr/>
        </p:nvSpPr>
        <p:spPr>
          <a:xfrm>
            <a:off x="507918" y="1059819"/>
            <a:ext cx="11354575" cy="498598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pl-PL" sz="2200" b="1" dirty="0">
                <a:latin typeface="Arial" panose="020B0604020202020204" pitchFamily="34" charset="0"/>
                <a:cs typeface="Arial" panose="020B0604020202020204" pitchFamily="34" charset="0"/>
              </a:rPr>
              <a:t>Osoby z niepełnosprawnością ruchową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1900" b="1" dirty="0">
                <a:latin typeface="Arial"/>
                <a:cs typeface="Arial"/>
              </a:rPr>
              <a:t>Miejsca parkingowe </a:t>
            </a:r>
            <a:r>
              <a:rPr lang="pl-PL" sz="1900" dirty="0">
                <a:latin typeface="Arial"/>
                <a:cs typeface="Arial"/>
              </a:rPr>
              <a:t>dla osób z niepełnosprawnościami blisko wejścia do budynku.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1900" b="1" dirty="0">
                <a:latin typeface="Arial" panose="020B0604020202020204" pitchFamily="34" charset="0"/>
                <a:cs typeface="Arial" panose="020B0604020202020204" pitchFamily="34" charset="0"/>
              </a:rPr>
              <a:t>Dostępność architektoniczna obiektu </a:t>
            </a:r>
            <a:r>
              <a:rPr lang="pl-PL" sz="1900" dirty="0">
                <a:latin typeface="Arial" panose="020B0604020202020204" pitchFamily="34" charset="0"/>
                <a:cs typeface="Arial" panose="020B0604020202020204" pitchFamily="34" charset="0"/>
              </a:rPr>
              <a:t>zgodna ze standardami architektonicznymi – np. szerokość drzwi, szerokość korytarza.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1900" dirty="0">
                <a:latin typeface="Arial" panose="020B0604020202020204" pitchFamily="34" charset="0"/>
                <a:cs typeface="Arial" panose="020B0604020202020204" pitchFamily="34" charset="0"/>
              </a:rPr>
              <a:t>Odpowiednie </a:t>
            </a:r>
            <a:r>
              <a:rPr lang="pl-PL" sz="1900" b="1" dirty="0">
                <a:latin typeface="Arial" panose="020B0604020202020204" pitchFamily="34" charset="0"/>
                <a:cs typeface="Arial" panose="020B0604020202020204" pitchFamily="34" charset="0"/>
              </a:rPr>
              <a:t>ustawienie mebli </a:t>
            </a:r>
            <a:r>
              <a:rPr lang="pl-PL" sz="1900" dirty="0">
                <a:latin typeface="Arial" panose="020B0604020202020204" pitchFamily="34" charset="0"/>
                <a:cs typeface="Arial" panose="020B0604020202020204" pitchFamily="34" charset="0"/>
              </a:rPr>
              <a:t>w pomieszczeniu z zachowaniem powierzchni manewrowej.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1900" dirty="0">
                <a:latin typeface="Arial" panose="020B0604020202020204" pitchFamily="34" charset="0"/>
                <a:cs typeface="Arial" panose="020B0604020202020204" pitchFamily="34" charset="0"/>
              </a:rPr>
              <a:t>Dostosowanie miejsca pracy np. wysokość biurka, fotel dostosowany do potrzeb.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1900" b="1" dirty="0">
                <a:latin typeface="Arial" panose="020B0604020202020204" pitchFamily="34" charset="0"/>
                <a:cs typeface="Arial" panose="020B0604020202020204" pitchFamily="34" charset="0"/>
              </a:rPr>
              <a:t>Materiały biurowe, dokumenty i elementy wyposażenia </a:t>
            </a:r>
            <a:r>
              <a:rPr lang="pl-PL" sz="1900" dirty="0">
                <a:latin typeface="Arial" panose="020B0604020202020204" pitchFamily="34" charset="0"/>
                <a:cs typeface="Arial" panose="020B0604020202020204" pitchFamily="34" charset="0"/>
              </a:rPr>
              <a:t>(włączniki prądu itp.) w zasięgu ręki </a:t>
            </a:r>
            <a:br>
              <a:rPr lang="pl-PL" sz="19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900" dirty="0">
                <a:latin typeface="Arial" panose="020B0604020202020204" pitchFamily="34" charset="0"/>
                <a:cs typeface="Arial" panose="020B0604020202020204" pitchFamily="34" charset="0"/>
              </a:rPr>
              <a:t>– na odpowiedniej wysokości.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1900" b="1" dirty="0">
                <a:latin typeface="Arial" panose="020B0604020202020204" pitchFamily="34" charset="0"/>
                <a:cs typeface="Arial" panose="020B0604020202020204" pitchFamily="34" charset="0"/>
              </a:rPr>
              <a:t>Pomieszczenia higieniczno-sanitarne dostępne </a:t>
            </a:r>
            <a:r>
              <a:rPr lang="pl-PL" sz="1900" dirty="0">
                <a:latin typeface="Arial" panose="020B0604020202020204" pitchFamily="34" charset="0"/>
                <a:cs typeface="Arial" panose="020B0604020202020204" pitchFamily="34" charset="0"/>
              </a:rPr>
              <a:t>dla wszystkich (kuchni, jadalnia, toalety).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1900" dirty="0">
                <a:latin typeface="Arial" panose="020B0604020202020204" pitchFamily="34" charset="0"/>
                <a:cs typeface="Arial" panose="020B0604020202020204" pitchFamily="34" charset="0"/>
              </a:rPr>
              <a:t>Należy </a:t>
            </a:r>
            <a:r>
              <a:rPr lang="pl-PL" sz="1900" b="1" dirty="0">
                <a:latin typeface="Arial" panose="020B0604020202020204" pitchFamily="34" charset="0"/>
                <a:cs typeface="Arial" panose="020B0604020202020204" pitchFamily="34" charset="0"/>
              </a:rPr>
              <a:t>wyznaczyć miejsce</a:t>
            </a:r>
            <a:r>
              <a:rPr lang="pl-PL" sz="1900" dirty="0">
                <a:latin typeface="Arial" panose="020B0604020202020204" pitchFamily="34" charset="0"/>
                <a:cs typeface="Arial" panose="020B0604020202020204" pitchFamily="34" charset="0"/>
              </a:rPr>
              <a:t>, w którym pracownik będzie mógł stabilnie ustawić pomoce techniczne, takie jak np. kule, laski. </a:t>
            </a:r>
          </a:p>
        </p:txBody>
      </p:sp>
    </p:spTree>
    <p:extLst>
      <p:ext uri="{BB962C8B-B14F-4D97-AF65-F5344CB8AC3E}">
        <p14:creationId xmlns:p14="http://schemas.microsoft.com/office/powerpoint/2010/main" val="282670607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/>
          <p:cNvSpPr/>
          <p:nvPr/>
        </p:nvSpPr>
        <p:spPr>
          <a:xfrm>
            <a:off x="2129043" y="231830"/>
            <a:ext cx="750975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2800" b="1" dirty="0">
                <a:latin typeface="Arial" panose="020B0604020202020204" pitchFamily="34" charset="0"/>
                <a:cs typeface="Arial" panose="020B0604020202020204" pitchFamily="34" charset="0"/>
              </a:rPr>
              <a:t>9. Racjonalne usprawnienia w zatrudnieniu </a:t>
            </a:r>
            <a:br>
              <a:rPr lang="pl-PL" sz="2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800" b="1" dirty="0">
                <a:latin typeface="Arial" panose="020B0604020202020204" pitchFamily="34" charset="0"/>
                <a:cs typeface="Arial" panose="020B0604020202020204" pitchFamily="34" charset="0"/>
              </a:rPr>
              <a:t>– dostosowanie stanowiska pracy (3)</a:t>
            </a:r>
          </a:p>
        </p:txBody>
      </p:sp>
      <p:sp>
        <p:nvSpPr>
          <p:cNvPr id="2" name="Prostokąt 1"/>
          <p:cNvSpPr/>
          <p:nvPr/>
        </p:nvSpPr>
        <p:spPr>
          <a:xfrm>
            <a:off x="598171" y="1303526"/>
            <a:ext cx="11593829" cy="44088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l-PL" sz="2200" b="1" dirty="0">
                <a:latin typeface="Arial" panose="020B0604020202020204" pitchFamily="34" charset="0"/>
                <a:cs typeface="Arial" panose="020B0604020202020204" pitchFamily="34" charset="0"/>
              </a:rPr>
              <a:t>Osoby z niepełnosprawnością ruchową</a:t>
            </a:r>
          </a:p>
          <a:p>
            <a:pPr>
              <a:lnSpc>
                <a:spcPct val="150000"/>
              </a:lnSpc>
            </a:pPr>
            <a:r>
              <a:rPr lang="pl-PL" sz="1900" dirty="0">
                <a:latin typeface="Arial" panose="020B0604020202020204" pitchFamily="34" charset="0"/>
                <a:cs typeface="Arial" panose="020B0604020202020204" pitchFamily="34" charset="0"/>
              </a:rPr>
              <a:t>Osoby z niepełnosprawnością ruchową (szczególnie w zakresie kończyn górnych) mogą napotykać </a:t>
            </a:r>
            <a:br>
              <a:rPr lang="pl-PL" sz="19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900" dirty="0">
                <a:latin typeface="Arial" panose="020B0604020202020204" pitchFamily="34" charset="0"/>
                <a:cs typeface="Arial" panose="020B0604020202020204" pitchFamily="34" charset="0"/>
              </a:rPr>
              <a:t>na przeszkody związane z wykonywaniem pracy, obsługą sprzętu komputerowego. </a:t>
            </a:r>
            <a:r>
              <a:rPr lang="pl-PL" sz="1900" b="1" dirty="0">
                <a:latin typeface="Arial" panose="020B0604020202020204" pitchFamily="34" charset="0"/>
                <a:cs typeface="Arial" panose="020B0604020202020204" pitchFamily="34" charset="0"/>
              </a:rPr>
              <a:t>Specjalne urządzenia</a:t>
            </a:r>
            <a:r>
              <a:rPr lang="pl-PL" sz="1900" dirty="0">
                <a:latin typeface="Arial" panose="020B0604020202020204" pitchFamily="34" charset="0"/>
                <a:cs typeface="Arial" panose="020B0604020202020204" pitchFamily="34" charset="0"/>
              </a:rPr>
              <a:t>, które ułatwiają korzystanie z komputera i innych urządzeń codziennego użytku, to m.in.: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jedno- lub dwuręczna </a:t>
            </a: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specjalistyczna klawiatura komputerowa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klawiatura specjalistyczna umożliwiająca </a:t>
            </a: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pisanie jednym palcem 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lub wskaźnikiem trzymanym w ustach,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powiększona mysz 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komputerowa, np. Big </a:t>
            </a:r>
            <a:r>
              <a:rPr lang="pl-PL" dirty="0" err="1">
                <a:latin typeface="Arial" panose="020B0604020202020204" pitchFamily="34" charset="0"/>
                <a:cs typeface="Arial" panose="020B0604020202020204" pitchFamily="34" charset="0"/>
              </a:rPr>
              <a:t>Track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specjalistyczna mysz komputerowa, np. </a:t>
            </a:r>
            <a:r>
              <a:rPr lang="pl-PL" dirty="0" err="1">
                <a:latin typeface="Arial" panose="020B0604020202020204" pitchFamily="34" charset="0"/>
                <a:cs typeface="Arial" panose="020B0604020202020204" pitchFamily="34" charset="0"/>
              </a:rPr>
              <a:t>Handshoe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 Mouse, </a:t>
            </a:r>
            <a:r>
              <a:rPr lang="pl-PL" dirty="0" err="1">
                <a:latin typeface="Arial" panose="020B0604020202020204" pitchFamily="34" charset="0"/>
                <a:cs typeface="Arial" panose="020B0604020202020204" pitchFamily="34" charset="0"/>
              </a:rPr>
              <a:t>Orbitrack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 Mouse,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przewodowe lub bezprzewodowe przyciski 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do urządzeń elektrycznych i elektronicznych,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interfejsy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do komputerowych przycisków funkcyjnych 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pl-PL" dirty="0" err="1">
                <a:latin typeface="Arial" panose="020B0604020202020204" pitchFamily="34" charset="0"/>
                <a:cs typeface="Arial" panose="020B0604020202020204" pitchFamily="34" charset="0"/>
              </a:rPr>
              <a:t>IntelliSwitch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916977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985921" y="597812"/>
            <a:ext cx="20024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b="1" dirty="0">
                <a:latin typeface="Arial" panose="020B0604020202020204" pitchFamily="34" charset="0"/>
                <a:cs typeface="Arial" panose="020B0604020202020204" pitchFamily="34" charset="0"/>
              </a:rPr>
              <a:t>Spis treści</a:t>
            </a:r>
          </a:p>
        </p:txBody>
      </p:sp>
      <p:sp>
        <p:nvSpPr>
          <p:cNvPr id="4" name="pole tekstowe 3"/>
          <p:cNvSpPr txBox="1"/>
          <p:nvPr/>
        </p:nvSpPr>
        <p:spPr>
          <a:xfrm>
            <a:off x="985921" y="1121032"/>
            <a:ext cx="11206079" cy="4662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AutoNum type="arabicPeriod"/>
            </a:pPr>
            <a:r>
              <a:rPr lang="pl-PL" sz="2200" b="1" dirty="0">
                <a:latin typeface="Arial" panose="020B0604020202020204" pitchFamily="34" charset="0"/>
                <a:cs typeface="Arial" panose="020B0604020202020204" pitchFamily="34" charset="0"/>
              </a:rPr>
              <a:t>Stereotypy dotyczące zatrudniania osób z niepełnosprawnościami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pl-PL" sz="2200" b="1" dirty="0">
                <a:latin typeface="Arial" panose="020B0604020202020204" pitchFamily="34" charset="0"/>
                <a:cs typeface="Arial" panose="020B0604020202020204" pitchFamily="34" charset="0"/>
              </a:rPr>
              <a:t>Aspekty prawne zatrudniania osób z niepełnosprawnościami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pl-PL" altLang="pl-PL" sz="2200" b="1" dirty="0">
                <a:latin typeface="Arial" panose="020B0604020202020204" pitchFamily="34" charset="0"/>
                <a:cs typeface="Arial" panose="020B0604020202020204" pitchFamily="34" charset="0"/>
              </a:rPr>
              <a:t>Orzeczenie o niepełnosprawności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pl-PL" sz="2200" b="1" dirty="0">
                <a:latin typeface="Arial" panose="020B0604020202020204" pitchFamily="34" charset="0"/>
                <a:cs typeface="Arial" panose="020B0604020202020204" pitchFamily="34" charset="0"/>
              </a:rPr>
              <a:t>Czas pracy osoby z niepełnosprawnością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pl-PL" sz="2200" b="1" dirty="0">
                <a:latin typeface="Arial" panose="020B0604020202020204" pitchFamily="34" charset="0"/>
                <a:cs typeface="Arial" panose="020B0604020202020204" pitchFamily="34" charset="0"/>
              </a:rPr>
              <a:t>Wynagrodzenie pracownika z orzeczeniem o niepełnosprawności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pl-PL" sz="2200" b="1" dirty="0">
                <a:latin typeface="Arial" panose="020B0604020202020204" pitchFamily="34" charset="0"/>
                <a:cs typeface="Arial" panose="020B0604020202020204" pitchFamily="34" charset="0"/>
              </a:rPr>
              <a:t>Korzyści pracodawcy zatrudniającego osoby z niepełnosprawnościami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pl-PL" sz="2200" b="1" dirty="0">
                <a:latin typeface="Arial" panose="020B0604020202020204" pitchFamily="34" charset="0"/>
                <a:cs typeface="Arial" panose="020B0604020202020204" pitchFamily="34" charset="0"/>
              </a:rPr>
              <a:t>Formy zatrudnienia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pl-PL" sz="2200" b="1" dirty="0">
                <a:latin typeface="Arial" panose="020B0604020202020204" pitchFamily="34" charset="0"/>
                <a:cs typeface="Arial" panose="020B0604020202020204" pitchFamily="34" charset="0"/>
              </a:rPr>
              <a:t>Dostępność w procesie rekrutacji 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pl-PL" sz="2200" b="1" dirty="0">
                <a:latin typeface="Arial" panose="020B0604020202020204" pitchFamily="34" charset="0"/>
                <a:cs typeface="Arial" panose="020B0604020202020204" pitchFamily="34" charset="0"/>
              </a:rPr>
              <a:t>Racjonalne usprawnienia w zatrudnieniu – dostosowanie stanowiska pracy</a:t>
            </a:r>
          </a:p>
        </p:txBody>
      </p:sp>
    </p:spTree>
    <p:extLst>
      <p:ext uri="{BB962C8B-B14F-4D97-AF65-F5344CB8AC3E}">
        <p14:creationId xmlns:p14="http://schemas.microsoft.com/office/powerpoint/2010/main" val="201921794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/>
          <p:cNvSpPr/>
          <p:nvPr/>
        </p:nvSpPr>
        <p:spPr>
          <a:xfrm>
            <a:off x="2294143" y="189805"/>
            <a:ext cx="7509753" cy="954107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pl-PL" sz="2800" b="1" dirty="0">
                <a:latin typeface="Arial"/>
                <a:cs typeface="Arial"/>
              </a:rPr>
              <a:t>9. Racjonalne usprawnienia w zatrudnieniu </a:t>
            </a:r>
            <a:br>
              <a:rPr lang="pl-PL" sz="2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800" b="1" dirty="0">
                <a:latin typeface="Arial"/>
                <a:cs typeface="Arial"/>
              </a:rPr>
              <a:t>– dostosowanie stanowiska pracy (4)</a:t>
            </a:r>
            <a:endParaRPr lang="pl-PL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pole tekstowe 2"/>
          <p:cNvSpPr txBox="1"/>
          <p:nvPr/>
        </p:nvSpPr>
        <p:spPr>
          <a:xfrm>
            <a:off x="586204" y="1126278"/>
            <a:ext cx="11174434" cy="4685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l-PL" sz="2300" b="1" dirty="0">
                <a:latin typeface="Arial" panose="020B0604020202020204" pitchFamily="34" charset="0"/>
                <a:cs typeface="Arial" panose="020B0604020202020204" pitchFamily="34" charset="0"/>
              </a:rPr>
              <a:t>Osoby niewidome i słabowidzące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Budynek dostępny architektonicznie – </a:t>
            </a:r>
            <a:r>
              <a:rPr lang="pl-PL" sz="2200" b="1" dirty="0">
                <a:latin typeface="Arial" panose="020B0604020202020204" pitchFamily="34" charset="0"/>
                <a:cs typeface="Arial" panose="020B0604020202020204" pitchFamily="34" charset="0"/>
              </a:rPr>
              <a:t>oznakowane szklane powierzchnie, stopnie schodów </a:t>
            </a: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itp. – zgodnie ze standardami.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200" b="1" dirty="0">
                <a:latin typeface="Arial" panose="020B0604020202020204" pitchFamily="34" charset="0"/>
                <a:cs typeface="Arial" panose="020B0604020202020204" pitchFamily="34" charset="0"/>
              </a:rPr>
              <a:t>Równomierne i rozproszone oświetlenie </a:t>
            </a: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całego pomieszczenia i stref komunikacyjnych.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Biurko osoby słabowidzącej powinno być usytuowane w miejscu, w którym </a:t>
            </a:r>
            <a:r>
              <a:rPr lang="pl-PL" sz="2200" b="1" dirty="0">
                <a:latin typeface="Arial" panose="020B0604020202020204" pitchFamily="34" charset="0"/>
                <a:cs typeface="Arial" panose="020B0604020202020204" pitchFamily="34" charset="0"/>
              </a:rPr>
              <a:t>nie ma dużych różnic oświetlenia</a:t>
            </a: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 – przy wyborze należy unikać miejsc, w których występuje silne źródło światła (np. silne światło słoneczne padające o określonej części dnia).</a:t>
            </a:r>
          </a:p>
        </p:txBody>
      </p:sp>
    </p:spTree>
    <p:extLst>
      <p:ext uri="{BB962C8B-B14F-4D97-AF65-F5344CB8AC3E}">
        <p14:creationId xmlns:p14="http://schemas.microsoft.com/office/powerpoint/2010/main" val="323577449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ostokąt 6"/>
          <p:cNvSpPr/>
          <p:nvPr/>
        </p:nvSpPr>
        <p:spPr>
          <a:xfrm>
            <a:off x="2294143" y="189805"/>
            <a:ext cx="7509753" cy="954107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pl-PL" sz="2800" b="1" dirty="0">
                <a:latin typeface="Arial"/>
                <a:cs typeface="Arial"/>
              </a:rPr>
              <a:t>9. Racjonalne usprawnienia w zatrudnieniu </a:t>
            </a:r>
            <a:br>
              <a:rPr lang="pl-PL" sz="2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800" b="1" dirty="0">
                <a:latin typeface="Arial"/>
                <a:cs typeface="Arial"/>
              </a:rPr>
              <a:t>– dostosowanie stanowiska pracy (5)</a:t>
            </a:r>
          </a:p>
        </p:txBody>
      </p:sp>
      <p:sp>
        <p:nvSpPr>
          <p:cNvPr id="3" name="Prostokąt 2"/>
          <p:cNvSpPr/>
          <p:nvPr/>
        </p:nvSpPr>
        <p:spPr>
          <a:xfrm>
            <a:off x="504844" y="1166533"/>
            <a:ext cx="11445418" cy="4662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l-PL" sz="2300" b="1" dirty="0">
                <a:latin typeface="Arial" panose="020B0604020202020204" pitchFamily="34" charset="0"/>
                <a:cs typeface="Arial" panose="020B0604020202020204" pitchFamily="34" charset="0"/>
              </a:rPr>
              <a:t>Osoby niewidome i słabowidzące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Stanowisko pracy osoby słabowidzącej powinno być doświetlone przez zastosowanie oprawy oświetlenia miejscowego (</a:t>
            </a:r>
            <a:r>
              <a:rPr lang="pl-PL" sz="2200" b="1" dirty="0">
                <a:latin typeface="Arial" panose="020B0604020202020204" pitchFamily="34" charset="0"/>
                <a:cs typeface="Arial" panose="020B0604020202020204" pitchFamily="34" charset="0"/>
              </a:rPr>
              <a:t>lampka biurkowa</a:t>
            </a: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Dobrą praktyką jest wyposażenie stanowiska pracy w </a:t>
            </a:r>
            <a:r>
              <a:rPr lang="pl-PL" sz="2200" b="1" dirty="0">
                <a:latin typeface="Arial" panose="020B0604020202020204" pitchFamily="34" charset="0"/>
                <a:cs typeface="Arial" panose="020B0604020202020204" pitchFamily="34" charset="0"/>
              </a:rPr>
              <a:t>elementy kontrastowe </a:t>
            </a:r>
            <a:br>
              <a:rPr lang="pl-PL" sz="22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względem otoczenia (siedzisko krzesła względem podłogi, kontrastowa barwa blatu itp.)</a:t>
            </a:r>
            <a:r>
              <a:rPr lang="pl-PL" sz="2200" dirty="0"/>
              <a:t>.</a:t>
            </a:r>
            <a:endParaRPr lang="pl-PL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Aby ułatwić osobie niewidomej samodzielne poruszanie się, należy zadbać, </a:t>
            </a:r>
            <a:b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aby </a:t>
            </a:r>
            <a:r>
              <a:rPr lang="pl-PL" sz="2200" b="1" dirty="0">
                <a:latin typeface="Arial" panose="020B0604020202020204" pitchFamily="34" charset="0"/>
                <a:cs typeface="Arial" panose="020B0604020202020204" pitchFamily="34" charset="0"/>
              </a:rPr>
              <a:t>najbliższe otoczenie charakteryzowało się stałością i niezmiennością </a:t>
            </a: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usytuowania sprzętów oraz położenia przedmiotów i ich uporządkowaniem </a:t>
            </a:r>
            <a:b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(np. odpowiednia szuflada, półka itp.).</a:t>
            </a:r>
          </a:p>
        </p:txBody>
      </p:sp>
    </p:spTree>
    <p:extLst>
      <p:ext uri="{BB962C8B-B14F-4D97-AF65-F5344CB8AC3E}">
        <p14:creationId xmlns:p14="http://schemas.microsoft.com/office/powerpoint/2010/main" val="191864187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ostokąt 6"/>
          <p:cNvSpPr/>
          <p:nvPr/>
        </p:nvSpPr>
        <p:spPr>
          <a:xfrm>
            <a:off x="2294143" y="189805"/>
            <a:ext cx="7509753" cy="954107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pl-PL" sz="2800" b="1" dirty="0">
                <a:latin typeface="Arial"/>
                <a:cs typeface="Arial"/>
              </a:rPr>
              <a:t>9. Racjonalne usprawnienia w zatrudnieniu </a:t>
            </a:r>
            <a:br>
              <a:rPr lang="pl-PL" sz="2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800" b="1" dirty="0">
                <a:latin typeface="Arial"/>
                <a:cs typeface="Arial"/>
              </a:rPr>
              <a:t>– dostosowanie stanowiska pracy (6)</a:t>
            </a:r>
          </a:p>
        </p:txBody>
      </p:sp>
      <p:sp>
        <p:nvSpPr>
          <p:cNvPr id="3" name="Prostokąt 2"/>
          <p:cNvSpPr/>
          <p:nvPr/>
        </p:nvSpPr>
        <p:spPr>
          <a:xfrm>
            <a:off x="504560" y="1143912"/>
            <a:ext cx="11403662" cy="47551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l-PL" sz="2200" b="1" dirty="0">
                <a:latin typeface="Arial" panose="020B0604020202020204" pitchFamily="34" charset="0"/>
                <a:cs typeface="Arial" panose="020B0604020202020204" pitchFamily="34" charset="0"/>
              </a:rPr>
              <a:t>Osoby niewidome i słabowidzące</a:t>
            </a:r>
          </a:p>
          <a:p>
            <a:pPr>
              <a:lnSpc>
                <a:spcPct val="150000"/>
              </a:lnSpc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Przykłady rozwiązań technologicznych: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Urządzenia mobilne 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(smartfony, tablety, </a:t>
            </a:r>
            <a:r>
              <a:rPr lang="pl-PL" dirty="0" err="1">
                <a:latin typeface="Arial" panose="020B0604020202020204" pitchFamily="34" charset="0"/>
                <a:cs typeface="Arial" panose="020B0604020202020204" pitchFamily="34" charset="0"/>
              </a:rPr>
              <a:t>handheldy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). Te z systemem iOS (Apple) mają wbudowany czytnik ekranu </a:t>
            </a:r>
            <a:r>
              <a:rPr lang="pl-PL" dirty="0" err="1">
                <a:latin typeface="Arial" panose="020B0604020202020204" pitchFamily="34" charset="0"/>
                <a:cs typeface="Arial" panose="020B0604020202020204" pitchFamily="34" charset="0"/>
              </a:rPr>
              <a:t>VoiceOver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 i Zoom. Urządzenia z systemem Android – czytniki </a:t>
            </a:r>
            <a:r>
              <a:rPr lang="pl-PL" dirty="0" err="1">
                <a:latin typeface="Arial" panose="020B0604020202020204" pitchFamily="34" charset="0"/>
                <a:cs typeface="Arial" panose="020B0604020202020204" pitchFamily="34" charset="0"/>
              </a:rPr>
              <a:t>TalkBack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l-PL" dirty="0" err="1">
                <a:latin typeface="Arial" panose="020B0604020202020204" pitchFamily="34" charset="0"/>
                <a:cs typeface="Arial" panose="020B0604020202020204" pitchFamily="34" charset="0"/>
              </a:rPr>
              <a:t>Shine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 Plus, </a:t>
            </a:r>
            <a:r>
              <a:rPr lang="pl-PL" dirty="0" err="1">
                <a:latin typeface="Arial" panose="020B0604020202020204" pitchFamily="34" charset="0"/>
                <a:cs typeface="Arial" panose="020B0604020202020204" pitchFamily="34" charset="0"/>
              </a:rPr>
              <a:t>Spiel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System graficzny Windows i czytniki ekranu </a:t>
            </a:r>
            <a:r>
              <a:rPr lang="pl-PL" dirty="0" err="1">
                <a:latin typeface="Arial" panose="020B0604020202020204" pitchFamily="34" charset="0"/>
                <a:cs typeface="Arial" panose="020B0604020202020204" pitchFamily="34" charset="0"/>
              </a:rPr>
              <a:t>Jaws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 for Windows, HAL, </a:t>
            </a:r>
            <a:r>
              <a:rPr lang="pl-PL" dirty="0" err="1">
                <a:latin typeface="Arial" panose="020B0604020202020204" pitchFamily="34" charset="0"/>
                <a:cs typeface="Arial" panose="020B0604020202020204" pitchFamily="34" charset="0"/>
              </a:rPr>
              <a:t>Supernova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l-PL" dirty="0" err="1">
                <a:latin typeface="Arial" panose="020B0604020202020204" pitchFamily="34" charset="0"/>
                <a:cs typeface="Arial" panose="020B0604020202020204" pitchFamily="34" charset="0"/>
              </a:rPr>
              <a:t>Window-Eyes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l-PL" dirty="0" err="1">
                <a:latin typeface="Arial" panose="020B0604020202020204" pitchFamily="34" charset="0"/>
                <a:cs typeface="Arial" panose="020B0604020202020204" pitchFamily="34" charset="0"/>
              </a:rPr>
              <a:t>Window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 Bridge, ASAW, NVDA. Rozwiązania wbudowane: Narrator i Lupa;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Syntezatory mowy języka polskiego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pl-PL" dirty="0" err="1">
                <a:latin typeface="Arial" panose="020B0604020202020204" pitchFamily="34" charset="0"/>
                <a:cs typeface="Arial" panose="020B0604020202020204" pitchFamily="34" charset="0"/>
              </a:rPr>
              <a:t>Readboard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, SMP (</a:t>
            </a:r>
            <a:r>
              <a:rPr lang="pl-PL" dirty="0" err="1">
                <a:latin typeface="Arial" panose="020B0604020202020204" pitchFamily="34" charset="0"/>
                <a:cs typeface="Arial" panose="020B0604020202020204" pitchFamily="34" charset="0"/>
              </a:rPr>
              <a:t>Kajetek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), Apollo, </a:t>
            </a:r>
            <a:r>
              <a:rPr lang="pl-PL" dirty="0" err="1">
                <a:latin typeface="Arial" panose="020B0604020202020204" pitchFamily="34" charset="0"/>
                <a:cs typeface="Arial" panose="020B0604020202020204" pitchFamily="34" charset="0"/>
              </a:rPr>
              <a:t>Orpheus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Klawiatura dla osób słabowidzących 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(np. z syntezatorem mowy na wyjściu), </a:t>
            </a: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klawiatury </a:t>
            </a:r>
            <a:r>
              <a:rPr lang="pl-PL" b="1" dirty="0" err="1">
                <a:latin typeface="Arial" panose="020B0604020202020204" pitchFamily="34" charset="0"/>
                <a:cs typeface="Arial" panose="020B0604020202020204" pitchFamily="34" charset="0"/>
              </a:rPr>
              <a:t>braille’owskie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Powiększalniki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 umożliwiające osobom słabowidzącym np. wypełnianie dokumentów; dostępne są również w wersjach kieszonkowych;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Skaner 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– urządzenie odczytujące osobie niewidomej tekst drukowany.</a:t>
            </a:r>
          </a:p>
        </p:txBody>
      </p:sp>
    </p:spTree>
    <p:extLst>
      <p:ext uri="{BB962C8B-B14F-4D97-AF65-F5344CB8AC3E}">
        <p14:creationId xmlns:p14="http://schemas.microsoft.com/office/powerpoint/2010/main" val="44052840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/>
          <p:cNvSpPr/>
          <p:nvPr/>
        </p:nvSpPr>
        <p:spPr>
          <a:xfrm>
            <a:off x="2294143" y="189805"/>
            <a:ext cx="7509753" cy="954107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pl-PL" sz="2800" b="1" dirty="0">
                <a:latin typeface="Arial"/>
                <a:cs typeface="Arial"/>
              </a:rPr>
              <a:t>9. Racjonalne usprawnienia w zatrudnieniu </a:t>
            </a:r>
            <a:br>
              <a:rPr lang="pl-PL" sz="2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800" b="1" dirty="0">
                <a:latin typeface="Arial"/>
                <a:cs typeface="Arial"/>
              </a:rPr>
              <a:t>– dostosowanie stanowiska pracy (7) </a:t>
            </a:r>
            <a:endParaRPr lang="pl-PL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pole tekstowe 2"/>
          <p:cNvSpPr txBox="1"/>
          <p:nvPr/>
        </p:nvSpPr>
        <p:spPr>
          <a:xfrm>
            <a:off x="610098" y="1143912"/>
            <a:ext cx="11277101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l-PL" sz="2200" b="1" dirty="0">
                <a:latin typeface="Arial" panose="020B0604020202020204" pitchFamily="34" charset="0"/>
                <a:cs typeface="Arial" panose="020B0604020202020204" pitchFamily="34" charset="0"/>
              </a:rPr>
              <a:t>Osoby Głuche i słabosłyszące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1900" dirty="0">
                <a:latin typeface="Arial" panose="020B0604020202020204" pitchFamily="34" charset="0"/>
                <a:cs typeface="Arial" panose="020B0604020202020204" pitchFamily="34" charset="0"/>
              </a:rPr>
              <a:t>Tam, gdzie jest to możliwe, należy uzupełnić sygnalizację dźwiękową dobrze widoczną </a:t>
            </a:r>
            <a:r>
              <a:rPr lang="pl-PL" sz="1900" b="1" dirty="0">
                <a:latin typeface="Arial" panose="020B0604020202020204" pitchFamily="34" charset="0"/>
                <a:cs typeface="Arial" panose="020B0604020202020204" pitchFamily="34" charset="0"/>
              </a:rPr>
              <a:t>sygnalizacją świetlną</a:t>
            </a:r>
            <a:r>
              <a:rPr lang="pl-PL" sz="1900" dirty="0">
                <a:latin typeface="Arial" panose="020B0604020202020204" pitchFamily="34" charset="0"/>
                <a:cs typeface="Arial" panose="020B0604020202020204" pitchFamily="34" charset="0"/>
              </a:rPr>
              <a:t>. Dotyczy to np. sygnalizacji alarmowej, urządzeń dostępu (domofonów, czytników kart magnetycznych) czy telefonów.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1900" dirty="0">
                <a:latin typeface="Arial" panose="020B0604020202020204" pitchFamily="34" charset="0"/>
                <a:cs typeface="Arial" panose="020B0604020202020204" pitchFamily="34" charset="0"/>
              </a:rPr>
              <a:t>Stanowisko pracownika z niepełnosprawnością słuchową powinno być skierowane </a:t>
            </a:r>
            <a:r>
              <a:rPr lang="pl-PL" sz="1900" b="1" dirty="0">
                <a:latin typeface="Arial" panose="020B0604020202020204" pitchFamily="34" charset="0"/>
                <a:cs typeface="Arial" panose="020B0604020202020204" pitchFamily="34" charset="0"/>
              </a:rPr>
              <a:t>w stronę drzwi</a:t>
            </a:r>
            <a:r>
              <a:rPr lang="pl-PL" sz="1900" dirty="0">
                <a:latin typeface="Arial" panose="020B0604020202020204" pitchFamily="34" charset="0"/>
                <a:cs typeface="Arial" panose="020B0604020202020204" pitchFamily="34" charset="0"/>
              </a:rPr>
              <a:t>. Jeżeli jest to pracownik niesłyszący na jedno ucho, dobrze jest ustawić jego stanowisko słyszącym uchem w stronę klientów czy współpracowników.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1900" dirty="0">
                <a:latin typeface="Arial" panose="020B0604020202020204" pitchFamily="34" charset="0"/>
                <a:cs typeface="Arial" panose="020B0604020202020204" pitchFamily="34" charset="0"/>
              </a:rPr>
              <a:t>Urządzenia teleinformatyczne, np. komputery i telefony, powinny być </a:t>
            </a:r>
            <a:r>
              <a:rPr lang="pl-PL" sz="1900" b="1" dirty="0">
                <a:latin typeface="Arial" panose="020B0604020202020204" pitchFamily="34" charset="0"/>
                <a:cs typeface="Arial" panose="020B0604020202020204" pitchFamily="34" charset="0"/>
              </a:rPr>
              <a:t>dostosowane do aparatów słuchowych</a:t>
            </a:r>
            <a:r>
              <a:rPr lang="pl-PL" sz="1900" dirty="0">
                <a:latin typeface="Arial" panose="020B0604020202020204" pitchFamily="34" charset="0"/>
                <a:cs typeface="Arial" panose="020B0604020202020204" pitchFamily="34" charset="0"/>
              </a:rPr>
              <a:t> i wyposażone w systemy </a:t>
            </a:r>
            <a:r>
              <a:rPr lang="pl-PL" sz="1900" b="1" dirty="0">
                <a:latin typeface="Arial" panose="020B0604020202020204" pitchFamily="34" charset="0"/>
                <a:cs typeface="Arial" panose="020B0604020202020204" pitchFamily="34" charset="0"/>
              </a:rPr>
              <a:t>pętli indukcyjnych </a:t>
            </a:r>
            <a:r>
              <a:rPr lang="pl-PL" sz="1900" dirty="0">
                <a:latin typeface="Arial" panose="020B0604020202020204" pitchFamily="34" charset="0"/>
                <a:cs typeface="Arial" panose="020B0604020202020204" pitchFamily="34" charset="0"/>
              </a:rPr>
              <a:t>lub systemy transmisji radiowej. </a:t>
            </a:r>
            <a:br>
              <a:rPr lang="pl-PL" sz="19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900" dirty="0">
                <a:latin typeface="Arial" panose="020B0604020202020204" pitchFamily="34" charset="0"/>
                <a:cs typeface="Arial" panose="020B0604020202020204" pitchFamily="34" charset="0"/>
              </a:rPr>
              <a:t>Ich sygnalizacja powinna być oparta na sygnale wizualnym, wibracyjnym lub przewodnictwie kostnym.</a:t>
            </a:r>
          </a:p>
        </p:txBody>
      </p:sp>
    </p:spTree>
    <p:extLst>
      <p:ext uri="{BB962C8B-B14F-4D97-AF65-F5344CB8AC3E}">
        <p14:creationId xmlns:p14="http://schemas.microsoft.com/office/powerpoint/2010/main" val="231373987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ostokąt 6"/>
          <p:cNvSpPr/>
          <p:nvPr/>
        </p:nvSpPr>
        <p:spPr>
          <a:xfrm>
            <a:off x="2357205" y="414239"/>
            <a:ext cx="7509753" cy="954107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pl-PL" sz="2800" b="1" dirty="0">
                <a:latin typeface="Arial"/>
                <a:cs typeface="Arial"/>
              </a:rPr>
              <a:t>9. Racjonalne usprawnienia w zatrudnieniu </a:t>
            </a:r>
            <a:br>
              <a:rPr lang="pl-PL" sz="2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800" b="1" dirty="0">
                <a:latin typeface="Arial"/>
                <a:cs typeface="Arial"/>
              </a:rPr>
              <a:t>– dostosowanie stanowiska pracy (8)</a:t>
            </a:r>
          </a:p>
        </p:txBody>
      </p:sp>
      <p:sp>
        <p:nvSpPr>
          <p:cNvPr id="3" name="Prostokąt 2"/>
          <p:cNvSpPr/>
          <p:nvPr/>
        </p:nvSpPr>
        <p:spPr>
          <a:xfrm>
            <a:off x="626363" y="1540601"/>
            <a:ext cx="11460533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Osoby Głuche i słabosłyszące</a:t>
            </a:r>
          </a:p>
          <a:p>
            <a:pPr>
              <a:lnSpc>
                <a:spcPct val="150000"/>
              </a:lnSpc>
            </a:pP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Najnowsze technologie są wsparciem osób niepełnosprawnych w miejscu pracy. </a:t>
            </a:r>
            <a:b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W przypadku osób z niepełnosprawnością słuchową mogą to być: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Pętla indukcyjna,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System FM,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Tłumacz języka migowego on-line.</a:t>
            </a:r>
          </a:p>
        </p:txBody>
      </p:sp>
    </p:spTree>
    <p:extLst>
      <p:ext uri="{BB962C8B-B14F-4D97-AF65-F5344CB8AC3E}">
        <p14:creationId xmlns:p14="http://schemas.microsoft.com/office/powerpoint/2010/main" val="396463814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/>
          <p:cNvSpPr/>
          <p:nvPr/>
        </p:nvSpPr>
        <p:spPr>
          <a:xfrm>
            <a:off x="2283064" y="312178"/>
            <a:ext cx="7509753" cy="954107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pl-PL" sz="2800" b="1" dirty="0">
                <a:latin typeface="Arial"/>
                <a:cs typeface="Arial"/>
              </a:rPr>
              <a:t>9. Racjonalne usprawnienia w zatrudnieniu </a:t>
            </a:r>
            <a:br>
              <a:rPr lang="pl-PL" sz="2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800" b="1" dirty="0">
                <a:latin typeface="Arial"/>
                <a:cs typeface="Arial"/>
              </a:rPr>
              <a:t>– dostosowanie stanowiska pracy (9)</a:t>
            </a:r>
          </a:p>
        </p:txBody>
      </p:sp>
      <p:sp>
        <p:nvSpPr>
          <p:cNvPr id="3" name="pole tekstowe 2"/>
          <p:cNvSpPr txBox="1"/>
          <p:nvPr/>
        </p:nvSpPr>
        <p:spPr>
          <a:xfrm>
            <a:off x="510052" y="1321180"/>
            <a:ext cx="11380503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l-PL" sz="2200" b="1" dirty="0">
                <a:latin typeface="Arial" panose="020B0604020202020204" pitchFamily="34" charset="0"/>
                <a:cs typeface="Arial" panose="020B0604020202020204" pitchFamily="34" charset="0"/>
              </a:rPr>
              <a:t>Osoby z niepełnosprawnością intelektualną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Osoba z niepełnosprawnością intelektualną potrzebuje </a:t>
            </a: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wsparcia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trenera pracy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Zakres obowiązków 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pracownika z niepełnosprawnością intelektualną powinien być </a:t>
            </a: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jasno ustalony </a:t>
            </a:r>
            <a:b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i zdefiniowany, a czynności powinny być </a:t>
            </a: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z góry zaplanowane, niezmienne 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i odbywać się w ustalonej kolejności. W przypadku dokonania zmiany zakresu obowiązków należy przeprowadzić szkolenie uzupełniające.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Tempo pracy 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powinno być </a:t>
            </a: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dostosowane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 do możliwości intelektualnych pracownika oraz jego ograniczeń w sferze poznawczej.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Miejsca, z których korzystają pracownicy (np. bufet, toalety, poszczególne działy, magazyny), powinny być </a:t>
            </a: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oznaczone w sposób łatwy do zrozumienia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, najlepiej za pomocą piktogramów.</a:t>
            </a:r>
          </a:p>
        </p:txBody>
      </p:sp>
    </p:spTree>
    <p:extLst>
      <p:ext uri="{BB962C8B-B14F-4D97-AF65-F5344CB8AC3E}">
        <p14:creationId xmlns:p14="http://schemas.microsoft.com/office/powerpoint/2010/main" val="355751315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ctrTitle"/>
          </p:nvPr>
        </p:nvSpPr>
        <p:spPr>
          <a:xfrm>
            <a:off x="1498600" y="1122363"/>
            <a:ext cx="9144000" cy="2387600"/>
          </a:xfrm>
        </p:spPr>
        <p:txBody>
          <a:bodyPr>
            <a:normAutofit/>
          </a:bodyPr>
          <a:lstStyle/>
          <a:p>
            <a:r>
              <a:rPr lang="pl-PL" sz="3200" b="1" dirty="0">
                <a:latin typeface="Arial" panose="020B0604020202020204" pitchFamily="34" charset="0"/>
                <a:cs typeface="Arial" panose="020B0604020202020204" pitchFamily="34" charset="0"/>
              </a:rPr>
              <a:t>Dziękujemy za uwagę!</a:t>
            </a:r>
          </a:p>
        </p:txBody>
      </p:sp>
      <p:pic>
        <p:nvPicPr>
          <p:cNvPr id="7" name="Obraz 6" descr="Trzy logotypy: Funduszy Europejskich, Rzeczpospolitej Polskiej, Unii Europejskiej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659" y="5587193"/>
            <a:ext cx="9889099" cy="1270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12362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ytuł 1"/>
          <p:cNvSpPr txBox="1">
            <a:spLocks/>
          </p:cNvSpPr>
          <p:nvPr/>
        </p:nvSpPr>
        <p:spPr>
          <a:xfrm>
            <a:off x="0" y="195250"/>
            <a:ext cx="12042008" cy="71913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altLang="pl-PL" sz="2700" b="1" dirty="0">
                <a:latin typeface="Arial" panose="020B0604020202020204" pitchFamily="34" charset="0"/>
                <a:cs typeface="Arial" panose="020B0604020202020204" pitchFamily="34" charset="0"/>
              </a:rPr>
              <a:t>1. Stereotypy dotyczące zatrudniania osób z niepełnosprawnościami (1)</a:t>
            </a:r>
          </a:p>
        </p:txBody>
      </p:sp>
      <p:sp>
        <p:nvSpPr>
          <p:cNvPr id="3" name="Prostokąt 2"/>
          <p:cNvSpPr/>
          <p:nvPr/>
        </p:nvSpPr>
        <p:spPr>
          <a:xfrm>
            <a:off x="809123" y="1664127"/>
            <a:ext cx="11315214" cy="33393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Stereotypy: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500" dirty="0">
                <a:latin typeface="Arial" panose="020B0604020202020204" pitchFamily="34" charset="0"/>
                <a:cs typeface="Arial" panose="020B0604020202020204" pitchFamily="34" charset="0"/>
              </a:rPr>
              <a:t>Mniejsza wydajność pracy.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500" dirty="0">
                <a:latin typeface="Arial" panose="020B0604020202020204" pitchFamily="34" charset="0"/>
                <a:cs typeface="Arial" panose="020B0604020202020204" pitchFamily="34" charset="0"/>
              </a:rPr>
              <a:t>Ponoszenie kosztów przez pracodawcę przy braku wymiernych korzyści.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500" dirty="0">
                <a:latin typeface="Arial" panose="020B0604020202020204" pitchFamily="34" charset="0"/>
                <a:cs typeface="Arial" panose="020B0604020202020204" pitchFamily="34" charset="0"/>
              </a:rPr>
              <a:t>Częste zwolnienia lekarskie osób z niepełnosprawnością.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500" dirty="0">
                <a:latin typeface="Arial" panose="020B0604020202020204" pitchFamily="34" charset="0"/>
                <a:cs typeface="Arial" panose="020B0604020202020204" pitchFamily="34" charset="0"/>
              </a:rPr>
              <a:t>Trudności administracyjne, np. zgłoszenie do PFRON, częstsze kontrole.</a:t>
            </a:r>
          </a:p>
        </p:txBody>
      </p:sp>
    </p:spTree>
    <p:extLst>
      <p:ext uri="{BB962C8B-B14F-4D97-AF65-F5344CB8AC3E}">
        <p14:creationId xmlns:p14="http://schemas.microsoft.com/office/powerpoint/2010/main" val="33247701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ytuł 1"/>
          <p:cNvSpPr txBox="1">
            <a:spLocks/>
          </p:cNvSpPr>
          <p:nvPr/>
        </p:nvSpPr>
        <p:spPr>
          <a:xfrm>
            <a:off x="0" y="195250"/>
            <a:ext cx="12042008" cy="71913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altLang="pl-PL" sz="2700" b="1" dirty="0">
                <a:latin typeface="Arial" panose="020B0604020202020204" pitchFamily="34" charset="0"/>
                <a:cs typeface="Arial" panose="020B0604020202020204" pitchFamily="34" charset="0"/>
              </a:rPr>
              <a:t>1. Stereotypy dotyczące zatrudniania osób z niepełnosprawnościami (2)</a:t>
            </a:r>
          </a:p>
        </p:txBody>
      </p:sp>
      <p:sp>
        <p:nvSpPr>
          <p:cNvPr id="14" name="Symbol zastępczy zawartości 2"/>
          <p:cNvSpPr txBox="1">
            <a:spLocks/>
          </p:cNvSpPr>
          <p:nvPr/>
        </p:nvSpPr>
        <p:spPr>
          <a:xfrm>
            <a:off x="678571" y="1494141"/>
            <a:ext cx="11765677" cy="331959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pl-PL" altLang="pl-PL" sz="2200" b="1" dirty="0">
                <a:latin typeface="Arial" panose="020B0604020202020204" pitchFamily="34" charset="0"/>
                <a:cs typeface="Arial" panose="020B0604020202020204" pitchFamily="34" charset="0"/>
              </a:rPr>
              <a:t>Czy osoba z niepełnosprawnością może pracować?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altLang="pl-PL" sz="2200" dirty="0">
                <a:latin typeface="Arial" panose="020B0604020202020204" pitchFamily="34" charset="0"/>
                <a:cs typeface="Arial" panose="020B0604020202020204" pitchFamily="34" charset="0"/>
              </a:rPr>
              <a:t>Osoba z niepełnosprawnością ma prawo do pracy na zasadzie równości z innymi osobami.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altLang="pl-PL" sz="2200" dirty="0">
                <a:latin typeface="Arial" panose="020B0604020202020204" pitchFamily="34" charset="0"/>
                <a:cs typeface="Arial" panose="020B0604020202020204" pitchFamily="34" charset="0"/>
              </a:rPr>
              <a:t>Stereotypy są barierą w podjęciu zatrudnienia przez osoby z niepełnosprawnościami.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altLang="pl-PL" sz="2200" b="1" dirty="0">
                <a:latin typeface="Arial" panose="020B0604020202020204" pitchFamily="34" charset="0"/>
                <a:cs typeface="Arial" panose="020B0604020202020204" pitchFamily="34" charset="0"/>
              </a:rPr>
              <a:t>Zatrudnienie jest nie tylko formą rehabilitacji zawodowej.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altLang="pl-PL" sz="2200" b="1" dirty="0">
                <a:latin typeface="Arial" panose="020B0604020202020204" pitchFamily="34" charset="0"/>
                <a:cs typeface="Arial" panose="020B0604020202020204" pitchFamily="34" charset="0"/>
              </a:rPr>
              <a:t>Zatrudnienie jest warunkiem niezależnego życia osoby z niepełnosprawnością.</a:t>
            </a:r>
          </a:p>
        </p:txBody>
      </p:sp>
    </p:spTree>
    <p:extLst>
      <p:ext uri="{BB962C8B-B14F-4D97-AF65-F5344CB8AC3E}">
        <p14:creationId xmlns:p14="http://schemas.microsoft.com/office/powerpoint/2010/main" val="14594766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/>
          <p:cNvSpPr/>
          <p:nvPr/>
        </p:nvSpPr>
        <p:spPr>
          <a:xfrm>
            <a:off x="588580" y="473574"/>
            <a:ext cx="1114622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700" b="1" dirty="0">
                <a:latin typeface="Arial" panose="020B0604020202020204" pitchFamily="34" charset="0"/>
                <a:cs typeface="Arial" panose="020B0604020202020204" pitchFamily="34" charset="0"/>
              </a:rPr>
              <a:t>2. Aspekty prawne zatrudniania osób z niepełnosprawnościami (1)</a:t>
            </a:r>
          </a:p>
        </p:txBody>
      </p:sp>
      <p:sp>
        <p:nvSpPr>
          <p:cNvPr id="5" name="Prostokąt 4"/>
          <p:cNvSpPr/>
          <p:nvPr/>
        </p:nvSpPr>
        <p:spPr>
          <a:xfrm>
            <a:off x="588579" y="1189154"/>
            <a:ext cx="1135117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Zatrudnienie w Konwencji ONZ o prawach osób niepełnosprawnych:</a:t>
            </a:r>
            <a:endParaRPr lang="pl-PL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Art. 24 Konwencji gwarantuje każdej osobie z niepełnosprawnością wsparcie w podjęciu </a:t>
            </a:r>
            <a:b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i utrzymaniu zatrudnienia.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Konwencja nie wskazuje na jedną formę zatrudnienia osób z niepełnosprawnościami, wymienia zarówno otwarty, jak i integracyjny charakter pracy.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Konwencja podkreśla jednak </a:t>
            </a:r>
            <a:r>
              <a:rPr 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dostępność środowiska pracy </a:t>
            </a: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oraz </a:t>
            </a:r>
            <a:r>
              <a:rPr 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zakaz dyskryminacji.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pl-PL" altLang="pl-PL" sz="2000" dirty="0">
                <a:latin typeface="Arial" panose="020B0604020202020204" pitchFamily="34" charset="0"/>
                <a:cs typeface="Arial" panose="020B0604020202020204" pitchFamily="34" charset="0"/>
              </a:rPr>
              <a:t>Konwencja wskazuje, że należy popierać </a:t>
            </a:r>
            <a:r>
              <a:rPr lang="pl-PL" alt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możliwości zatrudnienia i rozwoju zawodowego </a:t>
            </a:r>
            <a:r>
              <a:rPr lang="pl-PL" altLang="pl-PL" sz="2000" dirty="0">
                <a:latin typeface="Arial" panose="020B0604020202020204" pitchFamily="34" charset="0"/>
                <a:cs typeface="Arial" panose="020B0604020202020204" pitchFamily="34" charset="0"/>
              </a:rPr>
              <a:t>osób z niepełnosprawnościami na rynku pracy oraz pomagać im w znalezieniu, uzyskaniu </a:t>
            </a:r>
            <a:br>
              <a:rPr lang="pl-PL" altLang="pl-PL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altLang="pl-PL" sz="2000" dirty="0">
                <a:latin typeface="Arial" panose="020B0604020202020204" pitchFamily="34" charset="0"/>
                <a:cs typeface="Arial" panose="020B0604020202020204" pitchFamily="34" charset="0"/>
              </a:rPr>
              <a:t>i utrzymaniu zatrudnienia oraz powrocie do zatrudnienia</a:t>
            </a:r>
            <a:r>
              <a:rPr lang="pl-PL" altLang="pl-PL" b="1" dirty="0"/>
              <a:t>.</a:t>
            </a:r>
            <a:endParaRPr lang="pl-PL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11795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rostokąt 14"/>
          <p:cNvSpPr/>
          <p:nvPr/>
        </p:nvSpPr>
        <p:spPr>
          <a:xfrm>
            <a:off x="502094" y="473574"/>
            <a:ext cx="11015955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700" b="1" dirty="0">
                <a:latin typeface="Arial" panose="020B0604020202020204" pitchFamily="34" charset="0"/>
                <a:cs typeface="Arial" panose="020B0604020202020204" pitchFamily="34" charset="0"/>
              </a:rPr>
              <a:t>2. Aspekty prawne zatrudniania osób z niepełnosprawnościami (2)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Prostokąt 1"/>
              <p:cNvSpPr/>
              <p:nvPr/>
            </p:nvSpPr>
            <p:spPr>
              <a:xfrm>
                <a:off x="796660" y="1276819"/>
                <a:ext cx="11122624" cy="470898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pl-PL" sz="2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Zatrudnienie w Kodeksie Pracy:</a:t>
                </a:r>
                <a:endParaRPr lang="pl-PL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pl-PL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Art. 113 Jakakolwiek dyskryminacja w zatrudnieniu, bezpośrednia lub pośrednia, </a:t>
                </a:r>
                <a:br>
                  <a:rPr lang="pl-PL" sz="2000" dirty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pl-PL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w szczególności ze względu na płeć, wiek, </a:t>
                </a:r>
                <a:r>
                  <a:rPr lang="pl-PL" sz="2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niepełnosprawność</a:t>
                </a:r>
                <a:r>
                  <a:rPr lang="pl-PL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, rasę, religię, narodowość, przekonania polityczne, przynależność związkową, pochodzenie etniczne, wyznanie, orientację seksualną, zatrudnienie na czas określony lub nieokreślony, zatrudnienie </a:t>
                </a:r>
                <a:br>
                  <a:rPr lang="pl-PL" sz="2000" dirty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pl-PL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w pełnym lub w niepełnym wymiarze czasu pracy –</a:t>
                </a:r>
                <a:r>
                  <a:rPr lang="pl-PL" sz="2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 jest niedopuszczalna.</a:t>
                </a: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pl-PL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Art.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pl-PL" sz="200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pl-PL" sz="20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18</m:t>
                        </m:r>
                      </m:e>
                      <m:sup>
                        <m:r>
                          <a:rPr lang="pl-PL" sz="20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3</m:t>
                        </m:r>
                        <m:r>
                          <a:rPr lang="pl-PL" sz="20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𝑎</m:t>
                        </m:r>
                      </m:sup>
                    </m:sSup>
                  </m:oMath>
                </a14:m>
                <a:r>
                  <a:rPr lang="pl-PL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 § 1. Pracownicy powinni być </a:t>
                </a:r>
                <a:r>
                  <a:rPr lang="pl-PL" sz="2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równo traktowani </a:t>
                </a:r>
                <a:r>
                  <a:rPr lang="pl-PL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w zakresie nawiązania i rozwiązania stosunku pracy, warunków zatrudnienia, awansowania oraz dostępu do szkolenia w celu podnoszenia kwalifikacji zawodowych, w szczególności bez względu na płeć, wiek, </a:t>
                </a:r>
                <a:r>
                  <a:rPr lang="pl-PL" sz="2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niepełnosprawność</a:t>
                </a:r>
                <a:r>
                  <a:rPr lang="pl-PL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, (…).</a:t>
                </a:r>
                <a:endParaRPr lang="pl-PL" sz="20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" name="Prostokąt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6660" y="1276819"/>
                <a:ext cx="11122624" cy="4708981"/>
              </a:xfrm>
              <a:prstGeom prst="rect">
                <a:avLst/>
              </a:prstGeom>
              <a:blipFill>
                <a:blip r:embed="rId3"/>
                <a:stretch>
                  <a:fillRect l="-603" r="-493" b="-129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034048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rostokąt 14"/>
          <p:cNvSpPr/>
          <p:nvPr/>
        </p:nvSpPr>
        <p:spPr>
          <a:xfrm>
            <a:off x="678648" y="526751"/>
            <a:ext cx="1125844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700" b="1" dirty="0">
                <a:latin typeface="Arial" panose="020B0604020202020204" pitchFamily="34" charset="0"/>
                <a:cs typeface="Arial" panose="020B0604020202020204" pitchFamily="34" charset="0"/>
              </a:rPr>
              <a:t>2. Aspekty prawne zatrudniania osób z niepełnosprawnościami (3)</a:t>
            </a:r>
          </a:p>
        </p:txBody>
      </p:sp>
      <p:sp>
        <p:nvSpPr>
          <p:cNvPr id="3" name="Prostokąt 2"/>
          <p:cNvSpPr/>
          <p:nvPr/>
        </p:nvSpPr>
        <p:spPr>
          <a:xfrm>
            <a:off x="712024" y="1104633"/>
            <a:ext cx="1119169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Zatrudnienie w Ustawie z dn. 21 listopada 2008 r. o pracownikach samorządowych: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Art. 13. (…) 2. Ogłoszenie o naborze powinno zawierać: </a:t>
            </a:r>
            <a:b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4b) informację, czy w miesiącu poprzedzającym datę upublicznienia ogłoszenia </a:t>
            </a: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wskaźnik zatrudnienia osób niepełnosprawnych w jednostce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, w rozumieniu przepisów o rehabilitacji zawodowej i społecznej oraz zatrudnianiu osób niepełnosprawnych, </a:t>
            </a: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wynosi co najmniej 6%.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Art. 13a. (…) 2. Jeżeli w jednostce wskaźnik zatrudnienia osób niepełnosprawnych, w rozumieniu przepisów o rehabilitacji zawodowej i społecznej oraz zatrudnianiu osób niepełnosprawnych, w miesiącu poprzedzającym datę upublicznienia ogłoszenia o naborze, jest niższy niż 6%, </a:t>
            </a: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pierwszeństwo </a:t>
            </a:r>
            <a:b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w zatrudnieniu na stanowiskach urzędniczych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, z wyłączeniem kierowniczych stanowisk urzędniczych, </a:t>
            </a: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przysługuje osobie niepełnosprawnej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, o ile znajduje się w gronie osób, o których mowa w ust. 1.</a:t>
            </a:r>
          </a:p>
        </p:txBody>
      </p:sp>
    </p:spTree>
    <p:extLst>
      <p:ext uri="{BB962C8B-B14F-4D97-AF65-F5344CB8AC3E}">
        <p14:creationId xmlns:p14="http://schemas.microsoft.com/office/powerpoint/2010/main" val="9832480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rostokąt 13"/>
          <p:cNvSpPr/>
          <p:nvPr/>
        </p:nvSpPr>
        <p:spPr>
          <a:xfrm>
            <a:off x="642284" y="356055"/>
            <a:ext cx="11259506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700" b="1" dirty="0">
                <a:latin typeface="Arial" panose="020B0604020202020204" pitchFamily="34" charset="0"/>
                <a:cs typeface="Arial" panose="020B0604020202020204" pitchFamily="34" charset="0"/>
              </a:rPr>
              <a:t>2. Aspekty prawne zatrudniania osób z niepełnosprawnościami (4)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470162" y="863886"/>
            <a:ext cx="11259506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Ustawa z dn. 27 sierpnia 1997 r. o rehabilitacji zawodowej i społecznej oraz o zatrudnianiu osób niepełnosprawnych: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Wprowadza </a:t>
            </a: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trzy stopnie niepełnosprawności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: lekki, umiarkowany i znaczny.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Zaliczenie do znacznego albo umiarkowanego stopnia niepełnosprawności osoby nie wyklucza możliwości </a:t>
            </a:r>
            <a:b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zatrudnienia tej osoby u pracodawcy niezapewniającego warunków pracy chronionej, w przypadkach: </a:t>
            </a:r>
          </a:p>
          <a:p>
            <a:pPr marL="800100" lvl="1" indent="-342900">
              <a:lnSpc>
                <a:spcPct val="150000"/>
              </a:lnSpc>
              <a:buFont typeface="+mj-lt"/>
              <a:buAutoNum type="arabicPeriod"/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przystosowania przez pracodawcę stanowiska pracy do potrzeb osoby z niepełnosprawnością,</a:t>
            </a:r>
          </a:p>
          <a:p>
            <a:pPr marL="800100" lvl="1" indent="-342900">
              <a:lnSpc>
                <a:spcPct val="150000"/>
              </a:lnSpc>
              <a:buFont typeface="+mj-lt"/>
              <a:buAutoNum type="arabicPeriod"/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zatrudnienia w formie telepracy.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Pracodawca zatrudniający co najmniej 25 pracowników w przeliczeniu na pełny wymiar czasu pracy </a:t>
            </a:r>
            <a:b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jest obowiązany dokonywać </a:t>
            </a: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miesięcznych wpłat na Państwowy Fundusz Rehabilitacji Osób </a:t>
            </a:r>
            <a:b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Niepełnosprawnych.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Z wpłat zwolnieni są pracodawcy, u których wskaźnik zatrudnienia osób niepełnosprawnych wynosi </a:t>
            </a:r>
            <a:b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co najmniej 6%.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636166733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Prezentacja_aktualna_wersja_szkolenie_koordynatorów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1634</TotalTime>
  <Words>3576</Words>
  <Application>Microsoft Office PowerPoint</Application>
  <PresentationFormat>Panoramiczny</PresentationFormat>
  <Paragraphs>274</Paragraphs>
  <Slides>36</Slides>
  <Notes>33</Notes>
  <HiddenSlides>0</HiddenSlides>
  <MMClips>0</MMClips>
  <ScaleCrop>false</ScaleCrop>
  <HeadingPairs>
    <vt:vector size="4" baseType="variant">
      <vt:variant>
        <vt:lpstr>Motyw</vt:lpstr>
      </vt:variant>
      <vt:variant>
        <vt:i4>3</vt:i4>
      </vt:variant>
      <vt:variant>
        <vt:lpstr>Tytuły slajdów</vt:lpstr>
      </vt:variant>
      <vt:variant>
        <vt:i4>36</vt:i4>
      </vt:variant>
    </vt:vector>
  </HeadingPairs>
  <TitlesOfParts>
    <vt:vector size="39" baseType="lpstr">
      <vt:lpstr>Motyw pakietu Office</vt:lpstr>
      <vt:lpstr>1_Prezentacja_aktualna_wersja_szkolenie_koordynatorów</vt:lpstr>
      <vt:lpstr>Motyw pakietu Office</vt:lpstr>
      <vt:lpstr>Szkolenie – zatrudnianie osób  z niepełnosprawnościami</vt:lpstr>
      <vt:lpstr>Informacje o projekcie „Samorząd bez barier”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Dziękujemy za uwagę!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Natalia Wasielewska</dc:creator>
  <cp:lastModifiedBy>Natalia Wasielewska</cp:lastModifiedBy>
  <cp:revision>287</cp:revision>
  <dcterms:created xsi:type="dcterms:W3CDTF">2020-10-09T08:17:34Z</dcterms:created>
  <dcterms:modified xsi:type="dcterms:W3CDTF">2021-03-04T09:18:32Z</dcterms:modified>
</cp:coreProperties>
</file>